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theme/theme5.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6.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7.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8.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9.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10.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1.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12.xml" ContentType="application/vnd.openxmlformats-officedocument.theme+xml"/>
  <Override PartName="/ppt/theme/themeOverride1.xml" ContentType="application/vnd.openxmlformats-officedocument.themeOverrid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3.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4.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15.xml" ContentType="application/vnd.openxmlformats-officedocument.theme+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16.xml" ContentType="application/vnd.openxmlformats-officedocument.theme+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7.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18.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9.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20.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1.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22.xml" ContentType="application/vnd.openxmlformats-officedocument.them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23.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4.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25.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theme/theme26.xml" ContentType="application/vnd.openxmlformats-officedocument.theme+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27.xml" ContentType="application/vnd.openxmlformats-officedocument.theme+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28.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29.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theme/theme30.xml" ContentType="application/vnd.openxmlformats-officedocument.theme+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theme/theme31.xml" ContentType="application/vnd.openxmlformats-officedocument.theme+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theme/theme32.xml" ContentType="application/vnd.openxmlformats-officedocument.theme+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theme/theme33.xml" ContentType="application/vnd.openxmlformats-officedocument.theme+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theme/theme34.xml" ContentType="application/vnd.openxmlformats-officedocument.theme+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theme/theme35.xml" ContentType="application/vnd.openxmlformats-officedocument.theme+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theme/theme36.xml" ContentType="application/vnd.openxmlformats-officedocument.theme+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theme/theme37.xml" ContentType="application/vnd.openxmlformats-officedocument.theme+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theme/theme38.xml" ContentType="application/vnd.openxmlformats-officedocument.theme+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theme/theme39.xml" ContentType="application/vnd.openxmlformats-officedocument.theme+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theme/theme40.xml" ContentType="application/vnd.openxmlformats-officedocument.theme+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theme/theme41.xml" ContentType="application/vnd.openxmlformats-officedocument.theme+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theme/theme42.xml" ContentType="application/vnd.openxmlformats-officedocument.theme+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theme/theme43.xml" ContentType="application/vnd.openxmlformats-officedocument.theme+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44.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theme/theme45.xml" ContentType="application/vnd.openxmlformats-officedocument.theme+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theme/theme46.xml" ContentType="application/vnd.openxmlformats-officedocument.theme+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theme/theme47.xml" ContentType="application/vnd.openxmlformats-officedocument.theme+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theme/theme48.xml" ContentType="application/vnd.openxmlformats-officedocument.theme+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theme/theme49.xml" ContentType="application/vnd.openxmlformats-officedocument.theme+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theme/theme50.xml" ContentType="application/vnd.openxmlformats-officedocument.theme+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theme/theme51.xml" ContentType="application/vnd.openxmlformats-officedocument.theme+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theme/theme52.xml" ContentType="application/vnd.openxmlformats-officedocument.theme+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theme/theme53.xml" ContentType="application/vnd.openxmlformats-officedocument.theme+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theme/theme54.xml" ContentType="application/vnd.openxmlformats-officedocument.theme+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theme/theme55.xml" ContentType="application/vnd.openxmlformats-officedocument.theme+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theme/theme56.xml" ContentType="application/vnd.openxmlformats-officedocument.theme+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theme/theme57.xml" ContentType="application/vnd.openxmlformats-officedocument.theme+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theme/theme58.xml" ContentType="application/vnd.openxmlformats-officedocument.theme+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theme/theme59.xml" ContentType="application/vnd.openxmlformats-officedocument.theme+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theme/theme60.xml" ContentType="application/vnd.openxmlformats-officedocument.theme+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theme/theme61.xml" ContentType="application/vnd.openxmlformats-officedocument.theme+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theme/theme62.xml" ContentType="application/vnd.openxmlformats-officedocument.theme+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theme/theme63.xml" ContentType="application/vnd.openxmlformats-officedocument.theme+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theme/theme64.xml" ContentType="application/vnd.openxmlformats-officedocument.theme+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theme/theme65.xml" ContentType="application/vnd.openxmlformats-officedocument.theme+xml"/>
  <Override PartName="/ppt/slideLayouts/slideLayout718.xml" ContentType="application/vnd.openxmlformats-officedocument.presentationml.slideLayout+xml"/>
  <Override PartName="/ppt/theme/theme66.xml" ContentType="application/vnd.openxmlformats-officedocument.theme+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theme/theme67.xml" ContentType="application/vnd.openxmlformats-officedocument.theme+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theme/theme68.xml" ContentType="application/vnd.openxmlformats-officedocument.theme+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theme/theme69.xml" ContentType="application/vnd.openxmlformats-officedocument.theme+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theme/theme70.xml" ContentType="application/vnd.openxmlformats-officedocument.theme+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theme/theme71.xml" ContentType="application/vnd.openxmlformats-officedocument.theme+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theme/theme72.xml" ContentType="application/vnd.openxmlformats-officedocument.theme+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theme/theme73.xml" ContentType="application/vnd.openxmlformats-officedocument.theme+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theme/theme74.xml" ContentType="application/vnd.openxmlformats-officedocument.theme+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theme/theme75.xml" ContentType="application/vnd.openxmlformats-officedocument.theme+xml"/>
  <Override PartName="/ppt/theme/theme7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theme/themeOverride3.xml" ContentType="application/vnd.openxmlformats-officedocument.themeOverr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theme/themeOverride4.xml" ContentType="application/vnd.openxmlformats-officedocument.themeOverr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theme/themeOverride5.xml" ContentType="application/vnd.openxmlformats-officedocument.themeOverr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theme/themeOverride6.xml" ContentType="application/vnd.openxmlformats-officedocument.themeOverr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theme/themeOverride7.xml" ContentType="application/vnd.openxmlformats-officedocument.themeOverr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theme/themeOverride8.xml" ContentType="application/vnd.openxmlformats-officedocument.themeOverr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theme/themeOverride9.xml" ContentType="application/vnd.openxmlformats-officedocument.themeOverr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theme/themeOverride10.xml" ContentType="application/vnd.openxmlformats-officedocument.themeOverr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theme/themeOverride11.xml" ContentType="application/vnd.openxmlformats-officedocument.themeOverr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51" r:id="rId1"/>
    <p:sldMasterId id="2147483653" r:id="rId2"/>
    <p:sldMasterId id="2147483654" r:id="rId3"/>
    <p:sldMasterId id="2147483656" r:id="rId4"/>
    <p:sldMasterId id="2147483715" r:id="rId5"/>
    <p:sldMasterId id="2147483781" r:id="rId6"/>
    <p:sldMasterId id="2147483784" r:id="rId7"/>
    <p:sldMasterId id="2147483890" r:id="rId8"/>
    <p:sldMasterId id="2147483902" r:id="rId9"/>
    <p:sldMasterId id="2147483916" r:id="rId10"/>
    <p:sldMasterId id="2147483928" r:id="rId11"/>
    <p:sldMasterId id="2147483953" r:id="rId12"/>
    <p:sldMasterId id="2147483965" r:id="rId13"/>
    <p:sldMasterId id="2147483990" r:id="rId14"/>
    <p:sldMasterId id="2147484002" r:id="rId15"/>
    <p:sldMasterId id="2147484014" r:id="rId16"/>
    <p:sldMasterId id="2147484038" r:id="rId17"/>
    <p:sldMasterId id="2147484051" r:id="rId18"/>
    <p:sldMasterId id="2147484063" r:id="rId19"/>
    <p:sldMasterId id="2147484075" r:id="rId20"/>
    <p:sldMasterId id="2147484087" r:id="rId21"/>
    <p:sldMasterId id="2147484099" r:id="rId22"/>
    <p:sldMasterId id="2147484111" r:id="rId23"/>
    <p:sldMasterId id="2147484123" r:id="rId24"/>
    <p:sldMasterId id="2147484135" r:id="rId25"/>
    <p:sldMasterId id="2147484147" r:id="rId26"/>
    <p:sldMasterId id="2147484159" r:id="rId27"/>
    <p:sldMasterId id="2147484171" r:id="rId28"/>
    <p:sldMasterId id="2147484183" r:id="rId29"/>
    <p:sldMasterId id="2147484195" r:id="rId30"/>
    <p:sldMasterId id="2147484207" r:id="rId31"/>
    <p:sldMasterId id="2147484219" r:id="rId32"/>
    <p:sldMasterId id="2147484232" r:id="rId33"/>
    <p:sldMasterId id="2147484244" r:id="rId34"/>
    <p:sldMasterId id="2147484256" r:id="rId35"/>
    <p:sldMasterId id="2147484268" r:id="rId36"/>
    <p:sldMasterId id="2147484280" r:id="rId37"/>
    <p:sldMasterId id="2147484292" r:id="rId38"/>
    <p:sldMasterId id="2147484304" r:id="rId39"/>
    <p:sldMasterId id="2147484316" r:id="rId40"/>
    <p:sldMasterId id="2147484328" r:id="rId41"/>
    <p:sldMasterId id="2147484340" r:id="rId42"/>
    <p:sldMasterId id="2147484352" r:id="rId43"/>
    <p:sldMasterId id="2147484364" r:id="rId44"/>
    <p:sldMasterId id="2147484376" r:id="rId45"/>
    <p:sldMasterId id="2147484388" r:id="rId46"/>
    <p:sldMasterId id="2147484400" r:id="rId47"/>
    <p:sldMasterId id="2147484412" r:id="rId48"/>
    <p:sldMasterId id="2147484426" r:id="rId49"/>
    <p:sldMasterId id="2147484438" r:id="rId50"/>
    <p:sldMasterId id="2147484450" r:id="rId51"/>
    <p:sldMasterId id="2147484462" r:id="rId52"/>
    <p:sldMasterId id="2147484486" r:id="rId53"/>
    <p:sldMasterId id="2147484498" r:id="rId54"/>
    <p:sldMasterId id="2147484510" r:id="rId55"/>
    <p:sldMasterId id="2147484523" r:id="rId56"/>
    <p:sldMasterId id="2147484537" r:id="rId57"/>
    <p:sldMasterId id="2147484574" r:id="rId58"/>
    <p:sldMasterId id="2147484598" r:id="rId59"/>
    <p:sldMasterId id="2147484611" r:id="rId60"/>
    <p:sldMasterId id="2147484624" r:id="rId61"/>
    <p:sldMasterId id="2147484636" r:id="rId62"/>
    <p:sldMasterId id="2147484648" r:id="rId63"/>
    <p:sldMasterId id="2147484660" r:id="rId64"/>
    <p:sldMasterId id="2147484698" r:id="rId65"/>
    <p:sldMasterId id="2147484710" r:id="rId66"/>
    <p:sldMasterId id="2147484712" r:id="rId67"/>
    <p:sldMasterId id="2147484737" r:id="rId68"/>
    <p:sldMasterId id="2147484751" r:id="rId69"/>
    <p:sldMasterId id="2147484765" r:id="rId70"/>
    <p:sldMasterId id="2147484777" r:id="rId71"/>
    <p:sldMasterId id="2147484801" r:id="rId72"/>
    <p:sldMasterId id="2147484813" r:id="rId73"/>
    <p:sldMasterId id="2147484825" r:id="rId74"/>
    <p:sldMasterId id="2147484837" r:id="rId75"/>
  </p:sldMasterIdLst>
  <p:notesMasterIdLst>
    <p:notesMasterId r:id="rId342"/>
  </p:notesMasterIdLst>
  <p:sldIdLst>
    <p:sldId id="565" r:id="rId76"/>
    <p:sldId id="479" r:id="rId77"/>
    <p:sldId id="592" r:id="rId78"/>
    <p:sldId id="480" r:id="rId79"/>
    <p:sldId id="481" r:id="rId80"/>
    <p:sldId id="482" r:id="rId81"/>
    <p:sldId id="593" r:id="rId82"/>
    <p:sldId id="594" r:id="rId83"/>
    <p:sldId id="595" r:id="rId84"/>
    <p:sldId id="564" r:id="rId85"/>
    <p:sldId id="484" r:id="rId86"/>
    <p:sldId id="727" r:id="rId87"/>
    <p:sldId id="597" r:id="rId88"/>
    <p:sldId id="598" r:id="rId89"/>
    <p:sldId id="599" r:id="rId90"/>
    <p:sldId id="600" r:id="rId91"/>
    <p:sldId id="601" r:id="rId92"/>
    <p:sldId id="602" r:id="rId93"/>
    <p:sldId id="603" r:id="rId94"/>
    <p:sldId id="604" r:id="rId95"/>
    <p:sldId id="1484" r:id="rId96"/>
    <p:sldId id="1485" r:id="rId97"/>
    <p:sldId id="1486" r:id="rId98"/>
    <p:sldId id="1487" r:id="rId99"/>
    <p:sldId id="1488" r:id="rId100"/>
    <p:sldId id="1489" r:id="rId101"/>
    <p:sldId id="1490" r:id="rId102"/>
    <p:sldId id="1491" r:id="rId103"/>
    <p:sldId id="1492" r:id="rId104"/>
    <p:sldId id="1493" r:id="rId105"/>
    <p:sldId id="1494" r:id="rId106"/>
    <p:sldId id="1495" r:id="rId107"/>
    <p:sldId id="1496" r:id="rId108"/>
    <p:sldId id="1497" r:id="rId109"/>
    <p:sldId id="1498" r:id="rId110"/>
    <p:sldId id="1499" r:id="rId111"/>
    <p:sldId id="1500" r:id="rId112"/>
    <p:sldId id="1501" r:id="rId113"/>
    <p:sldId id="1502" r:id="rId114"/>
    <p:sldId id="1503" r:id="rId115"/>
    <p:sldId id="435" r:id="rId116"/>
    <p:sldId id="618" r:id="rId117"/>
    <p:sldId id="1504" r:id="rId118"/>
    <p:sldId id="620" r:id="rId119"/>
    <p:sldId id="1505" r:id="rId120"/>
    <p:sldId id="622" r:id="rId121"/>
    <p:sldId id="623" r:id="rId122"/>
    <p:sldId id="1506" r:id="rId123"/>
    <p:sldId id="1507" r:id="rId124"/>
    <p:sldId id="1508" r:id="rId125"/>
    <p:sldId id="1509" r:id="rId126"/>
    <p:sldId id="1510" r:id="rId127"/>
    <p:sldId id="1511" r:id="rId128"/>
    <p:sldId id="1512" r:id="rId129"/>
    <p:sldId id="1513" r:id="rId130"/>
    <p:sldId id="1514" r:id="rId131"/>
    <p:sldId id="1515" r:id="rId132"/>
    <p:sldId id="1516" r:id="rId133"/>
    <p:sldId id="1517" r:id="rId134"/>
    <p:sldId id="1518" r:id="rId135"/>
    <p:sldId id="771" r:id="rId136"/>
    <p:sldId id="1519" r:id="rId137"/>
    <p:sldId id="1520" r:id="rId138"/>
    <p:sldId id="1521" r:id="rId139"/>
    <p:sldId id="1522" r:id="rId140"/>
    <p:sldId id="1523" r:id="rId141"/>
    <p:sldId id="489" r:id="rId142"/>
    <p:sldId id="582" r:id="rId143"/>
    <p:sldId id="259" r:id="rId144"/>
    <p:sldId id="633" r:id="rId145"/>
    <p:sldId id="490" r:id="rId146"/>
    <p:sldId id="329" r:id="rId147"/>
    <p:sldId id="294" r:id="rId148"/>
    <p:sldId id="296" r:id="rId149"/>
    <p:sldId id="295" r:id="rId150"/>
    <p:sldId id="1454" r:id="rId151"/>
    <p:sldId id="493" r:id="rId152"/>
    <p:sldId id="495" r:id="rId153"/>
    <p:sldId id="297" r:id="rId154"/>
    <p:sldId id="494" r:id="rId155"/>
    <p:sldId id="298" r:id="rId156"/>
    <p:sldId id="496" r:id="rId157"/>
    <p:sldId id="583" r:id="rId158"/>
    <p:sldId id="497" r:id="rId159"/>
    <p:sldId id="634" r:id="rId160"/>
    <p:sldId id="635" r:id="rId161"/>
    <p:sldId id="636" r:id="rId162"/>
    <p:sldId id="498" r:id="rId163"/>
    <p:sldId id="499" r:id="rId164"/>
    <p:sldId id="500" r:id="rId165"/>
    <p:sldId id="501" r:id="rId166"/>
    <p:sldId id="637" r:id="rId167"/>
    <p:sldId id="502" r:id="rId168"/>
    <p:sldId id="638" r:id="rId169"/>
    <p:sldId id="1460" r:id="rId170"/>
    <p:sldId id="1461" r:id="rId171"/>
    <p:sldId id="1462" r:id="rId172"/>
    <p:sldId id="1463" r:id="rId173"/>
    <p:sldId id="924" r:id="rId174"/>
    <p:sldId id="644" r:id="rId175"/>
    <p:sldId id="715" r:id="rId176"/>
    <p:sldId id="755" r:id="rId177"/>
    <p:sldId id="759" r:id="rId178"/>
    <p:sldId id="760" r:id="rId179"/>
    <p:sldId id="584" r:id="rId180"/>
    <p:sldId id="503" r:id="rId181"/>
    <p:sldId id="346" r:id="rId182"/>
    <p:sldId id="649" r:id="rId183"/>
    <p:sldId id="748" r:id="rId184"/>
    <p:sldId id="651" r:id="rId185"/>
    <p:sldId id="652" r:id="rId186"/>
    <p:sldId id="407" r:id="rId187"/>
    <p:sldId id="301" r:id="rId188"/>
    <p:sldId id="460" r:id="rId189"/>
    <p:sldId id="504" r:id="rId190"/>
    <p:sldId id="653" r:id="rId191"/>
    <p:sldId id="654" r:id="rId192"/>
    <p:sldId id="506" r:id="rId193"/>
    <p:sldId id="585" r:id="rId194"/>
    <p:sldId id="508" r:id="rId195"/>
    <p:sldId id="330" r:id="rId196"/>
    <p:sldId id="349" r:id="rId197"/>
    <p:sldId id="415" r:id="rId198"/>
    <p:sldId id="510" r:id="rId199"/>
    <p:sldId id="306" r:id="rId200"/>
    <p:sldId id="418" r:id="rId201"/>
    <p:sldId id="511" r:id="rId202"/>
    <p:sldId id="344" r:id="rId203"/>
    <p:sldId id="655" r:id="rId204"/>
    <p:sldId id="461" r:id="rId205"/>
    <p:sldId id="1464" r:id="rId206"/>
    <p:sldId id="421" r:id="rId207"/>
    <p:sldId id="513" r:id="rId208"/>
    <p:sldId id="709" r:id="rId209"/>
    <p:sldId id="710" r:id="rId210"/>
    <p:sldId id="711" r:id="rId211"/>
    <p:sldId id="701" r:id="rId212"/>
    <p:sldId id="702" r:id="rId213"/>
    <p:sldId id="703" r:id="rId214"/>
    <p:sldId id="704" r:id="rId215"/>
    <p:sldId id="705" r:id="rId216"/>
    <p:sldId id="706" r:id="rId217"/>
    <p:sldId id="707" r:id="rId218"/>
    <p:sldId id="708" r:id="rId219"/>
    <p:sldId id="586" r:id="rId220"/>
    <p:sldId id="514" r:id="rId221"/>
    <p:sldId id="515" r:id="rId222"/>
    <p:sldId id="328" r:id="rId223"/>
    <p:sldId id="1465" r:id="rId224"/>
    <p:sldId id="667" r:id="rId225"/>
    <p:sldId id="725" r:id="rId226"/>
    <p:sldId id="668" r:id="rId227"/>
    <p:sldId id="519" r:id="rId228"/>
    <p:sldId id="669" r:id="rId229"/>
    <p:sldId id="670" r:id="rId230"/>
    <p:sldId id="671" r:id="rId231"/>
    <p:sldId id="520" r:id="rId232"/>
    <p:sldId id="521" r:id="rId233"/>
    <p:sldId id="523" r:id="rId234"/>
    <p:sldId id="672" r:id="rId235"/>
    <p:sldId id="524" r:id="rId236"/>
    <p:sldId id="1466" r:id="rId237"/>
    <p:sldId id="1467" r:id="rId238"/>
    <p:sldId id="525" r:id="rId239"/>
    <p:sldId id="587" r:id="rId240"/>
    <p:sldId id="369" r:id="rId241"/>
    <p:sldId id="526" r:id="rId242"/>
    <p:sldId id="527" r:id="rId243"/>
    <p:sldId id="1468" r:id="rId244"/>
    <p:sldId id="529" r:id="rId245"/>
    <p:sldId id="530" r:id="rId246"/>
    <p:sldId id="531" r:id="rId247"/>
    <p:sldId id="532" r:id="rId248"/>
    <p:sldId id="1469" r:id="rId249"/>
    <p:sldId id="1470" r:id="rId250"/>
    <p:sldId id="1471" r:id="rId251"/>
    <p:sldId id="533" r:id="rId252"/>
    <p:sldId id="588" r:id="rId253"/>
    <p:sldId id="1472" r:id="rId254"/>
    <p:sldId id="1473" r:id="rId255"/>
    <p:sldId id="1474" r:id="rId256"/>
    <p:sldId id="927" r:id="rId257"/>
    <p:sldId id="315" r:id="rId258"/>
    <p:sldId id="534" r:id="rId259"/>
    <p:sldId id="322" r:id="rId260"/>
    <p:sldId id="717" r:id="rId261"/>
    <p:sldId id="536" r:id="rId262"/>
    <p:sldId id="317" r:id="rId263"/>
    <p:sldId id="537" r:id="rId264"/>
    <p:sldId id="541" r:id="rId265"/>
    <p:sldId id="318" r:id="rId266"/>
    <p:sldId id="326" r:id="rId267"/>
    <p:sldId id="316" r:id="rId268"/>
    <p:sldId id="1475" r:id="rId269"/>
    <p:sldId id="1476" r:id="rId270"/>
    <p:sldId id="1477" r:id="rId271"/>
    <p:sldId id="714" r:id="rId272"/>
    <p:sldId id="713" r:id="rId273"/>
    <p:sldId id="712" r:id="rId274"/>
    <p:sldId id="439" r:id="rId275"/>
    <p:sldId id="724" r:id="rId276"/>
    <p:sldId id="764" r:id="rId277"/>
    <p:sldId id="761" r:id="rId278"/>
    <p:sldId id="762" r:id="rId279"/>
    <p:sldId id="763" r:id="rId280"/>
    <p:sldId id="539" r:id="rId281"/>
    <p:sldId id="726" r:id="rId282"/>
    <p:sldId id="719" r:id="rId283"/>
    <p:sldId id="589" r:id="rId284"/>
    <p:sldId id="438" r:id="rId285"/>
    <p:sldId id="542" r:id="rId286"/>
    <p:sldId id="543" r:id="rId287"/>
    <p:sldId id="590" r:id="rId288"/>
    <p:sldId id="544" r:id="rId289"/>
    <p:sldId id="471" r:id="rId290"/>
    <p:sldId id="545" r:id="rId291"/>
    <p:sldId id="472" r:id="rId292"/>
    <p:sldId id="546" r:id="rId293"/>
    <p:sldId id="591" r:id="rId294"/>
    <p:sldId id="547" r:id="rId295"/>
    <p:sldId id="548" r:id="rId296"/>
    <p:sldId id="552" r:id="rId297"/>
    <p:sldId id="553" r:id="rId298"/>
    <p:sldId id="549" r:id="rId299"/>
    <p:sldId id="550" r:id="rId300"/>
    <p:sldId id="574" r:id="rId301"/>
    <p:sldId id="551" r:id="rId302"/>
    <p:sldId id="554" r:id="rId303"/>
    <p:sldId id="555" r:id="rId304"/>
    <p:sldId id="580" r:id="rId305"/>
    <p:sldId id="581" r:id="rId306"/>
    <p:sldId id="1478" r:id="rId307"/>
    <p:sldId id="556" r:id="rId308"/>
    <p:sldId id="578" r:id="rId309"/>
    <p:sldId id="557" r:id="rId310"/>
    <p:sldId id="1479" r:id="rId311"/>
    <p:sldId id="559" r:id="rId312"/>
    <p:sldId id="560" r:id="rId313"/>
    <p:sldId id="474" r:id="rId314"/>
    <p:sldId id="475" r:id="rId315"/>
    <p:sldId id="561" r:id="rId316"/>
    <p:sldId id="721" r:id="rId317"/>
    <p:sldId id="1480" r:id="rId318"/>
    <p:sldId id="690" r:id="rId319"/>
    <p:sldId id="1481" r:id="rId320"/>
    <p:sldId id="432" r:id="rId321"/>
    <p:sldId id="722" r:id="rId322"/>
    <p:sldId id="765" r:id="rId323"/>
    <p:sldId id="720" r:id="rId324"/>
    <p:sldId id="769" r:id="rId325"/>
    <p:sldId id="766" r:id="rId326"/>
    <p:sldId id="767" r:id="rId327"/>
    <p:sldId id="768" r:id="rId328"/>
    <p:sldId id="275" r:id="rId329"/>
    <p:sldId id="770" r:id="rId330"/>
    <p:sldId id="263" r:id="rId331"/>
    <p:sldId id="264" r:id="rId332"/>
    <p:sldId id="265" r:id="rId333"/>
    <p:sldId id="267" r:id="rId334"/>
    <p:sldId id="266" r:id="rId335"/>
    <p:sldId id="268" r:id="rId336"/>
    <p:sldId id="269" r:id="rId337"/>
    <p:sldId id="270" r:id="rId338"/>
    <p:sldId id="271" r:id="rId339"/>
    <p:sldId id="563" r:id="rId340"/>
    <p:sldId id="1482" r:id="rId341"/>
  </p:sldIdLst>
  <p:sldSz cx="9144000" cy="6858000" type="screen4x3"/>
  <p:notesSz cx="6858000" cy="9144000"/>
  <p:defaultTextStyle>
    <a:defPPr>
      <a:defRPr lang="en-US"/>
    </a:defPPr>
    <a:lvl1pPr algn="l" rtl="0" eaLnBrk="0" fontAlgn="base" hangingPunct="0">
      <a:spcBef>
        <a:spcPct val="50000"/>
      </a:spcBef>
      <a:spcAft>
        <a:spcPct val="0"/>
      </a:spcAft>
      <a:buFont typeface="Wingdings" charset="0"/>
      <a:buChar char="§"/>
      <a:defRPr sz="1600" b="1" kern="1200">
        <a:solidFill>
          <a:schemeClr val="tx1"/>
        </a:solidFill>
        <a:latin typeface="Bwhebb" charset="0"/>
        <a:ea typeface="SimSun" charset="0"/>
        <a:cs typeface="SimSun" charset="0"/>
      </a:defRPr>
    </a:lvl1pPr>
    <a:lvl2pPr marL="457200" algn="l" rtl="0" eaLnBrk="0" fontAlgn="base" hangingPunct="0">
      <a:spcBef>
        <a:spcPct val="50000"/>
      </a:spcBef>
      <a:spcAft>
        <a:spcPct val="0"/>
      </a:spcAft>
      <a:buFont typeface="Wingdings" charset="0"/>
      <a:buChar char="§"/>
      <a:defRPr sz="1600" b="1" kern="1200">
        <a:solidFill>
          <a:schemeClr val="tx1"/>
        </a:solidFill>
        <a:latin typeface="Bwhebb" charset="0"/>
        <a:ea typeface="SimSun" charset="0"/>
        <a:cs typeface="SimSun" charset="0"/>
      </a:defRPr>
    </a:lvl2pPr>
    <a:lvl3pPr marL="914400" algn="l" rtl="0" eaLnBrk="0" fontAlgn="base" hangingPunct="0">
      <a:spcBef>
        <a:spcPct val="50000"/>
      </a:spcBef>
      <a:spcAft>
        <a:spcPct val="0"/>
      </a:spcAft>
      <a:buFont typeface="Wingdings" charset="0"/>
      <a:buChar char="§"/>
      <a:defRPr sz="1600" b="1" kern="1200">
        <a:solidFill>
          <a:schemeClr val="tx1"/>
        </a:solidFill>
        <a:latin typeface="Bwhebb" charset="0"/>
        <a:ea typeface="SimSun" charset="0"/>
        <a:cs typeface="SimSun" charset="0"/>
      </a:defRPr>
    </a:lvl3pPr>
    <a:lvl4pPr marL="1371600" algn="l" rtl="0" eaLnBrk="0" fontAlgn="base" hangingPunct="0">
      <a:spcBef>
        <a:spcPct val="50000"/>
      </a:spcBef>
      <a:spcAft>
        <a:spcPct val="0"/>
      </a:spcAft>
      <a:buFont typeface="Wingdings" charset="0"/>
      <a:buChar char="§"/>
      <a:defRPr sz="1600" b="1" kern="1200">
        <a:solidFill>
          <a:schemeClr val="tx1"/>
        </a:solidFill>
        <a:latin typeface="Bwhebb" charset="0"/>
        <a:ea typeface="SimSun" charset="0"/>
        <a:cs typeface="SimSun" charset="0"/>
      </a:defRPr>
    </a:lvl4pPr>
    <a:lvl5pPr marL="1828800" algn="l" rtl="0" eaLnBrk="0" fontAlgn="base" hangingPunct="0">
      <a:spcBef>
        <a:spcPct val="50000"/>
      </a:spcBef>
      <a:spcAft>
        <a:spcPct val="0"/>
      </a:spcAft>
      <a:buFont typeface="Wingdings" charset="0"/>
      <a:buChar char="§"/>
      <a:defRPr sz="1600" b="1" kern="1200">
        <a:solidFill>
          <a:schemeClr val="tx1"/>
        </a:solidFill>
        <a:latin typeface="Bwhebb" charset="0"/>
        <a:ea typeface="SimSun" charset="0"/>
        <a:cs typeface="SimSun" charset="0"/>
      </a:defRPr>
    </a:lvl5pPr>
    <a:lvl6pPr marL="2286000" algn="l" defTabSz="457200" rtl="0" eaLnBrk="1" latinLnBrk="0" hangingPunct="1">
      <a:defRPr sz="1600" b="1" kern="1200">
        <a:solidFill>
          <a:schemeClr val="tx1"/>
        </a:solidFill>
        <a:latin typeface="Bwhebb" charset="0"/>
        <a:ea typeface="SimSun" charset="0"/>
        <a:cs typeface="SimSun" charset="0"/>
      </a:defRPr>
    </a:lvl6pPr>
    <a:lvl7pPr marL="2743200" algn="l" defTabSz="457200" rtl="0" eaLnBrk="1" latinLnBrk="0" hangingPunct="1">
      <a:defRPr sz="1600" b="1" kern="1200">
        <a:solidFill>
          <a:schemeClr val="tx1"/>
        </a:solidFill>
        <a:latin typeface="Bwhebb" charset="0"/>
        <a:ea typeface="SimSun" charset="0"/>
        <a:cs typeface="SimSun" charset="0"/>
      </a:defRPr>
    </a:lvl7pPr>
    <a:lvl8pPr marL="3200400" algn="l" defTabSz="457200" rtl="0" eaLnBrk="1" latinLnBrk="0" hangingPunct="1">
      <a:defRPr sz="1600" b="1" kern="1200">
        <a:solidFill>
          <a:schemeClr val="tx1"/>
        </a:solidFill>
        <a:latin typeface="Bwhebb" charset="0"/>
        <a:ea typeface="SimSun" charset="0"/>
        <a:cs typeface="SimSun" charset="0"/>
      </a:defRPr>
    </a:lvl8pPr>
    <a:lvl9pPr marL="3657600" algn="l" defTabSz="457200" rtl="0" eaLnBrk="1" latinLnBrk="0" hangingPunct="1">
      <a:defRPr sz="1600" b="1" kern="1200">
        <a:solidFill>
          <a:schemeClr val="tx1"/>
        </a:solidFill>
        <a:latin typeface="Bwhebb" charset="0"/>
        <a:ea typeface="SimSun" charset="0"/>
        <a:cs typeface="SimSun" charset="0"/>
      </a:defRPr>
    </a:lvl9pPr>
  </p:defaultTextStyle>
  <p:extLst>
    <p:ext uri="{521415D9-36F7-43E2-AB2F-B90AF26B5E84}">
      <p14:sectionLst xmlns:p14="http://schemas.microsoft.com/office/powerpoint/2010/main">
        <p14:section name="Overview" id="{5353D39D-7344-4C09-9FA0-72F4E72F0EFB}">
          <p14:sldIdLst>
            <p14:sldId id="565"/>
            <p14:sldId id="479"/>
            <p14:sldId id="592"/>
            <p14:sldId id="480"/>
            <p14:sldId id="481"/>
            <p14:sldId id="482"/>
            <p14:sldId id="593"/>
            <p14:sldId id="594"/>
            <p14:sldId id="595"/>
            <p14:sldId id="564"/>
            <p14:sldId id="484"/>
            <p14:sldId id="727"/>
            <p14:sldId id="597"/>
            <p14:sldId id="598"/>
            <p14:sldId id="599"/>
            <p14:sldId id="600"/>
            <p14:sldId id="601"/>
            <p14:sldId id="602"/>
            <p14:sldId id="603"/>
            <p14:sldId id="604"/>
          </p14:sldIdLst>
        </p14:section>
        <p14:section name="Introduction" id="{989BFE4E-336C-4958-833A-794D33CC0D31}">
          <p14:sldIdLst>
            <p14:sldId id="1484"/>
            <p14:sldId id="1485"/>
            <p14:sldId id="1486"/>
            <p14:sldId id="1487"/>
            <p14:sldId id="1488"/>
            <p14:sldId id="1489"/>
            <p14:sldId id="1490"/>
            <p14:sldId id="1491"/>
            <p14:sldId id="1492"/>
            <p14:sldId id="1493"/>
            <p14:sldId id="1494"/>
            <p14:sldId id="1495"/>
            <p14:sldId id="1496"/>
            <p14:sldId id="1497"/>
            <p14:sldId id="1498"/>
            <p14:sldId id="1499"/>
            <p14:sldId id="1500"/>
            <p14:sldId id="1501"/>
            <p14:sldId id="1502"/>
            <p14:sldId id="1503"/>
          </p14:sldIdLst>
        </p14:section>
        <p14:section name="Sermon" id="{117D09F0-EA3C-42FC-A141-5C3E98EBC35E}">
          <p14:sldIdLst>
            <p14:sldId id="435"/>
            <p14:sldId id="618"/>
            <p14:sldId id="1504"/>
            <p14:sldId id="620"/>
            <p14:sldId id="1505"/>
            <p14:sldId id="622"/>
            <p14:sldId id="623"/>
            <p14:sldId id="1506"/>
            <p14:sldId id="1507"/>
            <p14:sldId id="1508"/>
            <p14:sldId id="1509"/>
            <p14:sldId id="1510"/>
            <p14:sldId id="1511"/>
            <p14:sldId id="1512"/>
            <p14:sldId id="1513"/>
            <p14:sldId id="1514"/>
            <p14:sldId id="1515"/>
            <p14:sldId id="1516"/>
            <p14:sldId id="1517"/>
            <p14:sldId id="1518"/>
            <p14:sldId id="771"/>
            <p14:sldId id="1519"/>
            <p14:sldId id="1520"/>
            <p14:sldId id="1521"/>
            <p14:sldId id="1522"/>
            <p14:sldId id="1523"/>
          </p14:sldIdLst>
        </p14:section>
        <p14:section name="Chapters" id="{C7A247AB-CBA0-4AFC-B060-918FC70AA807}">
          <p14:sldIdLst>
            <p14:sldId id="489"/>
            <p14:sldId id="582"/>
            <p14:sldId id="259"/>
            <p14:sldId id="633"/>
            <p14:sldId id="490"/>
            <p14:sldId id="329"/>
            <p14:sldId id="294"/>
            <p14:sldId id="296"/>
            <p14:sldId id="295"/>
            <p14:sldId id="1454"/>
            <p14:sldId id="493"/>
            <p14:sldId id="495"/>
            <p14:sldId id="297"/>
            <p14:sldId id="494"/>
            <p14:sldId id="298"/>
            <p14:sldId id="496"/>
            <p14:sldId id="583"/>
            <p14:sldId id="497"/>
            <p14:sldId id="634"/>
            <p14:sldId id="635"/>
            <p14:sldId id="636"/>
            <p14:sldId id="498"/>
            <p14:sldId id="499"/>
            <p14:sldId id="500"/>
            <p14:sldId id="501"/>
            <p14:sldId id="637"/>
            <p14:sldId id="502"/>
            <p14:sldId id="638"/>
            <p14:sldId id="1460"/>
            <p14:sldId id="1461"/>
            <p14:sldId id="1462"/>
            <p14:sldId id="1463"/>
            <p14:sldId id="924"/>
            <p14:sldId id="644"/>
            <p14:sldId id="715"/>
            <p14:sldId id="755"/>
            <p14:sldId id="759"/>
            <p14:sldId id="760"/>
            <p14:sldId id="584"/>
            <p14:sldId id="503"/>
            <p14:sldId id="346"/>
            <p14:sldId id="649"/>
            <p14:sldId id="748"/>
            <p14:sldId id="651"/>
            <p14:sldId id="652"/>
            <p14:sldId id="407"/>
            <p14:sldId id="301"/>
            <p14:sldId id="460"/>
            <p14:sldId id="504"/>
            <p14:sldId id="653"/>
            <p14:sldId id="654"/>
            <p14:sldId id="506"/>
            <p14:sldId id="585"/>
            <p14:sldId id="508"/>
            <p14:sldId id="330"/>
            <p14:sldId id="349"/>
            <p14:sldId id="415"/>
            <p14:sldId id="510"/>
            <p14:sldId id="306"/>
            <p14:sldId id="418"/>
            <p14:sldId id="511"/>
            <p14:sldId id="344"/>
            <p14:sldId id="655"/>
            <p14:sldId id="461"/>
            <p14:sldId id="1464"/>
            <p14:sldId id="421"/>
            <p14:sldId id="513"/>
            <p14:sldId id="709"/>
            <p14:sldId id="710"/>
            <p14:sldId id="711"/>
            <p14:sldId id="701"/>
            <p14:sldId id="702"/>
            <p14:sldId id="703"/>
            <p14:sldId id="704"/>
            <p14:sldId id="705"/>
            <p14:sldId id="706"/>
            <p14:sldId id="707"/>
            <p14:sldId id="708"/>
            <p14:sldId id="586"/>
            <p14:sldId id="514"/>
            <p14:sldId id="515"/>
            <p14:sldId id="328"/>
            <p14:sldId id="1465"/>
            <p14:sldId id="667"/>
            <p14:sldId id="725"/>
            <p14:sldId id="668"/>
            <p14:sldId id="519"/>
            <p14:sldId id="669"/>
            <p14:sldId id="670"/>
            <p14:sldId id="671"/>
            <p14:sldId id="520"/>
            <p14:sldId id="521"/>
            <p14:sldId id="523"/>
            <p14:sldId id="672"/>
            <p14:sldId id="524"/>
            <p14:sldId id="1466"/>
            <p14:sldId id="1467"/>
            <p14:sldId id="525"/>
            <p14:sldId id="587"/>
            <p14:sldId id="369"/>
            <p14:sldId id="526"/>
            <p14:sldId id="527"/>
            <p14:sldId id="1468"/>
            <p14:sldId id="529"/>
            <p14:sldId id="530"/>
            <p14:sldId id="531"/>
            <p14:sldId id="532"/>
            <p14:sldId id="1469"/>
            <p14:sldId id="1470"/>
            <p14:sldId id="1471"/>
            <p14:sldId id="533"/>
            <p14:sldId id="588"/>
            <p14:sldId id="1472"/>
            <p14:sldId id="1473"/>
            <p14:sldId id="1474"/>
            <p14:sldId id="927"/>
            <p14:sldId id="315"/>
            <p14:sldId id="534"/>
            <p14:sldId id="322"/>
            <p14:sldId id="717"/>
            <p14:sldId id="536"/>
            <p14:sldId id="317"/>
            <p14:sldId id="537"/>
            <p14:sldId id="541"/>
            <p14:sldId id="318"/>
            <p14:sldId id="326"/>
            <p14:sldId id="316"/>
            <p14:sldId id="1475"/>
            <p14:sldId id="1476"/>
            <p14:sldId id="1477"/>
            <p14:sldId id="714"/>
            <p14:sldId id="713"/>
            <p14:sldId id="712"/>
            <p14:sldId id="439"/>
            <p14:sldId id="724"/>
            <p14:sldId id="764"/>
            <p14:sldId id="761"/>
            <p14:sldId id="762"/>
            <p14:sldId id="763"/>
            <p14:sldId id="539"/>
            <p14:sldId id="726"/>
            <p14:sldId id="719"/>
            <p14:sldId id="589"/>
            <p14:sldId id="438"/>
            <p14:sldId id="542"/>
            <p14:sldId id="543"/>
            <p14:sldId id="590"/>
            <p14:sldId id="544"/>
            <p14:sldId id="471"/>
            <p14:sldId id="545"/>
            <p14:sldId id="472"/>
            <p14:sldId id="546"/>
            <p14:sldId id="591"/>
            <p14:sldId id="547"/>
            <p14:sldId id="548"/>
            <p14:sldId id="552"/>
            <p14:sldId id="553"/>
            <p14:sldId id="549"/>
            <p14:sldId id="550"/>
            <p14:sldId id="574"/>
            <p14:sldId id="551"/>
            <p14:sldId id="554"/>
            <p14:sldId id="555"/>
            <p14:sldId id="580"/>
            <p14:sldId id="581"/>
            <p14:sldId id="1478"/>
            <p14:sldId id="556"/>
            <p14:sldId id="578"/>
            <p14:sldId id="557"/>
            <p14:sldId id="1479"/>
            <p14:sldId id="559"/>
            <p14:sldId id="560"/>
            <p14:sldId id="474"/>
            <p14:sldId id="475"/>
            <p14:sldId id="561"/>
            <p14:sldId id="721"/>
            <p14:sldId id="1480"/>
            <p14:sldId id="690"/>
            <p14:sldId id="1481"/>
            <p14:sldId id="432"/>
            <p14:sldId id="722"/>
          </p14:sldIdLst>
        </p14:section>
        <p14:section name="Conclusion" id="{E8ED900E-DBB2-6B48-908A-591F33848FB6}">
          <p14:sldIdLst>
            <p14:sldId id="765"/>
            <p14:sldId id="720"/>
            <p14:sldId id="769"/>
            <p14:sldId id="766"/>
            <p14:sldId id="767"/>
            <p14:sldId id="768"/>
            <p14:sldId id="275"/>
            <p14:sldId id="770"/>
          </p14:sldIdLst>
        </p14:section>
        <p14:section name="Supplements" id="{EE1BBFE1-8BE4-A547-9BD1-92083B0B8680}">
          <p14:sldIdLst>
            <p14:sldId id="263"/>
            <p14:sldId id="264"/>
            <p14:sldId id="265"/>
            <p14:sldId id="267"/>
            <p14:sldId id="266"/>
            <p14:sldId id="268"/>
            <p14:sldId id="269"/>
            <p14:sldId id="270"/>
            <p14:sldId id="271"/>
            <p14:sldId id="563"/>
            <p14:sldId id="1482"/>
          </p14:sldIdLst>
        </p14:section>
      </p14:sectionLst>
    </p:ext>
    <p:ext uri="{EFAFB233-063F-42B5-8137-9DF3F51BA10A}">
      <p15:sldGuideLst xmlns:p15="http://schemas.microsoft.com/office/powerpoint/2012/main">
        <p15:guide id="1" orient="horz" pos="2352">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99"/>
    <a:srgbClr val="FFFF00"/>
    <a:srgbClr val="FFFFFF"/>
    <a:srgbClr val="0000FF"/>
    <a:srgbClr val="00FF00"/>
    <a:srgbClr val="993300"/>
    <a:srgbClr val="DDDDDD"/>
    <a:srgbClr val="1C1C1C"/>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30400"/>
    <p:restoredTop sz="82221"/>
  </p:normalViewPr>
  <p:slideViewPr>
    <p:cSldViewPr>
      <p:cViewPr varScale="1">
        <p:scale>
          <a:sx n="74" d="100"/>
          <a:sy n="74" d="100"/>
        </p:scale>
        <p:origin x="176" y="1312"/>
      </p:cViewPr>
      <p:guideLst>
        <p:guide orient="horz" pos="2352"/>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 d="1"/>
        <a:sy n="1" d="1"/>
      </p:scale>
      <p:origin x="0" y="-31482"/>
    </p:cViewPr>
  </p:sorterViewPr>
  <p:notesViewPr>
    <p:cSldViewPr>
      <p:cViewPr varScale="1">
        <p:scale>
          <a:sx n="55" d="100"/>
          <a:sy n="55" d="100"/>
        </p:scale>
        <p:origin x="-768" y="-90"/>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42.xml"/><Relationship Id="rId299" Type="http://schemas.openxmlformats.org/officeDocument/2006/relationships/slide" Target="slides/slide224.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84.xml"/><Relationship Id="rId324" Type="http://schemas.openxmlformats.org/officeDocument/2006/relationships/slide" Target="slides/slide249.xml"/><Relationship Id="rId170" Type="http://schemas.openxmlformats.org/officeDocument/2006/relationships/slide" Target="slides/slide95.xml"/><Relationship Id="rId226" Type="http://schemas.openxmlformats.org/officeDocument/2006/relationships/slide" Target="slides/slide151.xml"/><Relationship Id="rId268" Type="http://schemas.openxmlformats.org/officeDocument/2006/relationships/slide" Target="slides/slide193.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53.xml"/><Relationship Id="rId335" Type="http://schemas.openxmlformats.org/officeDocument/2006/relationships/slide" Target="slides/slide260.xml"/><Relationship Id="rId5" Type="http://schemas.openxmlformats.org/officeDocument/2006/relationships/slideMaster" Target="slideMasters/slideMaster5.xml"/><Relationship Id="rId181" Type="http://schemas.openxmlformats.org/officeDocument/2006/relationships/slide" Target="slides/slide106.xml"/><Relationship Id="rId237" Type="http://schemas.openxmlformats.org/officeDocument/2006/relationships/slide" Target="slides/slide162.xml"/><Relationship Id="rId279" Type="http://schemas.openxmlformats.org/officeDocument/2006/relationships/slide" Target="slides/slide204.xml"/><Relationship Id="rId43" Type="http://schemas.openxmlformats.org/officeDocument/2006/relationships/slideMaster" Target="slideMasters/slideMaster43.xml"/><Relationship Id="rId139" Type="http://schemas.openxmlformats.org/officeDocument/2006/relationships/slide" Target="slides/slide64.xml"/><Relationship Id="rId290" Type="http://schemas.openxmlformats.org/officeDocument/2006/relationships/slide" Target="slides/slide215.xml"/><Relationship Id="rId304" Type="http://schemas.openxmlformats.org/officeDocument/2006/relationships/slide" Target="slides/slide229.xml"/><Relationship Id="rId346" Type="http://schemas.openxmlformats.org/officeDocument/2006/relationships/tableStyles" Target="tableStyles.xml"/><Relationship Id="rId85" Type="http://schemas.openxmlformats.org/officeDocument/2006/relationships/slide" Target="slides/slide10.xml"/><Relationship Id="rId150" Type="http://schemas.openxmlformats.org/officeDocument/2006/relationships/slide" Target="slides/slide75.xml"/><Relationship Id="rId192" Type="http://schemas.openxmlformats.org/officeDocument/2006/relationships/slide" Target="slides/slide117.xml"/><Relationship Id="rId206" Type="http://schemas.openxmlformats.org/officeDocument/2006/relationships/slide" Target="slides/slide131.xml"/><Relationship Id="rId248" Type="http://schemas.openxmlformats.org/officeDocument/2006/relationships/slide" Target="slides/slide173.xml"/><Relationship Id="rId12" Type="http://schemas.openxmlformats.org/officeDocument/2006/relationships/slideMaster" Target="slideMasters/slideMaster12.xml"/><Relationship Id="rId108" Type="http://schemas.openxmlformats.org/officeDocument/2006/relationships/slide" Target="slides/slide33.xml"/><Relationship Id="rId315" Type="http://schemas.openxmlformats.org/officeDocument/2006/relationships/slide" Target="slides/slide240.xml"/><Relationship Id="rId54" Type="http://schemas.openxmlformats.org/officeDocument/2006/relationships/slideMaster" Target="slideMasters/slideMaster54.xml"/><Relationship Id="rId96" Type="http://schemas.openxmlformats.org/officeDocument/2006/relationships/slide" Target="slides/slide21.xml"/><Relationship Id="rId161" Type="http://schemas.openxmlformats.org/officeDocument/2006/relationships/slide" Target="slides/slide86.xml"/><Relationship Id="rId217" Type="http://schemas.openxmlformats.org/officeDocument/2006/relationships/slide" Target="slides/slide142.xml"/><Relationship Id="rId259" Type="http://schemas.openxmlformats.org/officeDocument/2006/relationships/slide" Target="slides/slide184.xml"/><Relationship Id="rId23" Type="http://schemas.openxmlformats.org/officeDocument/2006/relationships/slideMaster" Target="slideMasters/slideMaster23.xml"/><Relationship Id="rId119" Type="http://schemas.openxmlformats.org/officeDocument/2006/relationships/slide" Target="slides/slide44.xml"/><Relationship Id="rId270" Type="http://schemas.openxmlformats.org/officeDocument/2006/relationships/slide" Target="slides/slide195.xml"/><Relationship Id="rId326" Type="http://schemas.openxmlformats.org/officeDocument/2006/relationships/slide" Target="slides/slide251.xml"/><Relationship Id="rId65" Type="http://schemas.openxmlformats.org/officeDocument/2006/relationships/slideMaster" Target="slideMasters/slideMaster65.xml"/><Relationship Id="rId130" Type="http://schemas.openxmlformats.org/officeDocument/2006/relationships/slide" Target="slides/slide55.xml"/><Relationship Id="rId172" Type="http://schemas.openxmlformats.org/officeDocument/2006/relationships/slide" Target="slides/slide97.xml"/><Relationship Id="rId228" Type="http://schemas.openxmlformats.org/officeDocument/2006/relationships/slide" Target="slides/slide153.xml"/><Relationship Id="rId281" Type="http://schemas.openxmlformats.org/officeDocument/2006/relationships/slide" Target="slides/slide206.xml"/><Relationship Id="rId337" Type="http://schemas.openxmlformats.org/officeDocument/2006/relationships/slide" Target="slides/slide262.xml"/><Relationship Id="rId34" Type="http://schemas.openxmlformats.org/officeDocument/2006/relationships/slideMaster" Target="slideMasters/slideMaster34.xml"/><Relationship Id="rId76" Type="http://schemas.openxmlformats.org/officeDocument/2006/relationships/slide" Target="slides/slide1.xml"/><Relationship Id="rId141" Type="http://schemas.openxmlformats.org/officeDocument/2006/relationships/slide" Target="slides/slide66.xml"/><Relationship Id="rId7" Type="http://schemas.openxmlformats.org/officeDocument/2006/relationships/slideMaster" Target="slideMasters/slideMaster7.xml"/><Relationship Id="rId183" Type="http://schemas.openxmlformats.org/officeDocument/2006/relationships/slide" Target="slides/slide108.xml"/><Relationship Id="rId239" Type="http://schemas.openxmlformats.org/officeDocument/2006/relationships/slide" Target="slides/slide164.xml"/><Relationship Id="rId250" Type="http://schemas.openxmlformats.org/officeDocument/2006/relationships/slide" Target="slides/slide175.xml"/><Relationship Id="rId292" Type="http://schemas.openxmlformats.org/officeDocument/2006/relationships/slide" Target="slides/slide217.xml"/><Relationship Id="rId306" Type="http://schemas.openxmlformats.org/officeDocument/2006/relationships/slide" Target="slides/slide231.xml"/><Relationship Id="rId45" Type="http://schemas.openxmlformats.org/officeDocument/2006/relationships/slideMaster" Target="slideMasters/slideMaster45.xml"/><Relationship Id="rId87" Type="http://schemas.openxmlformats.org/officeDocument/2006/relationships/slide" Target="slides/slide12.xml"/><Relationship Id="rId110" Type="http://schemas.openxmlformats.org/officeDocument/2006/relationships/slide" Target="slides/slide35.xml"/><Relationship Id="rId152" Type="http://schemas.openxmlformats.org/officeDocument/2006/relationships/slide" Target="slides/slide77.xml"/><Relationship Id="rId194" Type="http://schemas.openxmlformats.org/officeDocument/2006/relationships/slide" Target="slides/slide119.xml"/><Relationship Id="rId208" Type="http://schemas.openxmlformats.org/officeDocument/2006/relationships/slide" Target="slides/slide133.xml"/><Relationship Id="rId261" Type="http://schemas.openxmlformats.org/officeDocument/2006/relationships/slide" Target="slides/slide186.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 Target="slides/slide2.xml"/><Relationship Id="rId100" Type="http://schemas.openxmlformats.org/officeDocument/2006/relationships/slide" Target="slides/slide25.xml"/><Relationship Id="rId282" Type="http://schemas.openxmlformats.org/officeDocument/2006/relationships/slide" Target="slides/slide207.xml"/><Relationship Id="rId317" Type="http://schemas.openxmlformats.org/officeDocument/2006/relationships/slide" Target="slides/slide242.xml"/><Relationship Id="rId338" Type="http://schemas.openxmlformats.org/officeDocument/2006/relationships/slide" Target="slides/slide263.xml"/><Relationship Id="rId8" Type="http://schemas.openxmlformats.org/officeDocument/2006/relationships/slideMaster" Target="slideMasters/slideMaster8.xml"/><Relationship Id="rId98" Type="http://schemas.openxmlformats.org/officeDocument/2006/relationships/slide" Target="slides/slide23.xml"/><Relationship Id="rId121" Type="http://schemas.openxmlformats.org/officeDocument/2006/relationships/slide" Target="slides/slide46.xml"/><Relationship Id="rId142" Type="http://schemas.openxmlformats.org/officeDocument/2006/relationships/slide" Target="slides/slide67.xml"/><Relationship Id="rId163" Type="http://schemas.openxmlformats.org/officeDocument/2006/relationships/slide" Target="slides/slide88.xml"/><Relationship Id="rId184" Type="http://schemas.openxmlformats.org/officeDocument/2006/relationships/slide" Target="slides/slide109.xml"/><Relationship Id="rId219" Type="http://schemas.openxmlformats.org/officeDocument/2006/relationships/slide" Target="slides/slide144.xml"/><Relationship Id="rId230" Type="http://schemas.openxmlformats.org/officeDocument/2006/relationships/slide" Target="slides/slide155.xml"/><Relationship Id="rId251" Type="http://schemas.openxmlformats.org/officeDocument/2006/relationships/slide" Target="slides/slide176.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Master" Target="slideMasters/slideMaster67.xml"/><Relationship Id="rId272" Type="http://schemas.openxmlformats.org/officeDocument/2006/relationships/slide" Target="slides/slide197.xml"/><Relationship Id="rId293" Type="http://schemas.openxmlformats.org/officeDocument/2006/relationships/slide" Target="slides/slide218.xml"/><Relationship Id="rId307" Type="http://schemas.openxmlformats.org/officeDocument/2006/relationships/slide" Target="slides/slide232.xml"/><Relationship Id="rId328" Type="http://schemas.openxmlformats.org/officeDocument/2006/relationships/slide" Target="slides/slide253.xml"/><Relationship Id="rId88" Type="http://schemas.openxmlformats.org/officeDocument/2006/relationships/slide" Target="slides/slide13.xml"/><Relationship Id="rId111" Type="http://schemas.openxmlformats.org/officeDocument/2006/relationships/slide" Target="slides/slide36.xml"/><Relationship Id="rId132" Type="http://schemas.openxmlformats.org/officeDocument/2006/relationships/slide" Target="slides/slide57.xml"/><Relationship Id="rId153" Type="http://schemas.openxmlformats.org/officeDocument/2006/relationships/slide" Target="slides/slide78.xml"/><Relationship Id="rId174" Type="http://schemas.openxmlformats.org/officeDocument/2006/relationships/slide" Target="slides/slide99.xml"/><Relationship Id="rId195" Type="http://schemas.openxmlformats.org/officeDocument/2006/relationships/slide" Target="slides/slide120.xml"/><Relationship Id="rId209" Type="http://schemas.openxmlformats.org/officeDocument/2006/relationships/slide" Target="slides/slide134.xml"/><Relationship Id="rId220" Type="http://schemas.openxmlformats.org/officeDocument/2006/relationships/slide" Target="slides/slide145.xml"/><Relationship Id="rId241" Type="http://schemas.openxmlformats.org/officeDocument/2006/relationships/slide" Target="slides/slide166.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262" Type="http://schemas.openxmlformats.org/officeDocument/2006/relationships/slide" Target="slides/slide187.xml"/><Relationship Id="rId283" Type="http://schemas.openxmlformats.org/officeDocument/2006/relationships/slide" Target="slides/slide208.xml"/><Relationship Id="rId318" Type="http://schemas.openxmlformats.org/officeDocument/2006/relationships/slide" Target="slides/slide243.xml"/><Relationship Id="rId339" Type="http://schemas.openxmlformats.org/officeDocument/2006/relationships/slide" Target="slides/slide264.xml"/><Relationship Id="rId78" Type="http://schemas.openxmlformats.org/officeDocument/2006/relationships/slide" Target="slides/slide3.xml"/><Relationship Id="rId99" Type="http://schemas.openxmlformats.org/officeDocument/2006/relationships/slide" Target="slides/slide24.xml"/><Relationship Id="rId101" Type="http://schemas.openxmlformats.org/officeDocument/2006/relationships/slide" Target="slides/slide26.xml"/><Relationship Id="rId122" Type="http://schemas.openxmlformats.org/officeDocument/2006/relationships/slide" Target="slides/slide47.xml"/><Relationship Id="rId143" Type="http://schemas.openxmlformats.org/officeDocument/2006/relationships/slide" Target="slides/slide68.xml"/><Relationship Id="rId164" Type="http://schemas.openxmlformats.org/officeDocument/2006/relationships/slide" Target="slides/slide89.xml"/><Relationship Id="rId185" Type="http://schemas.openxmlformats.org/officeDocument/2006/relationships/slide" Target="slides/slide110.xml"/><Relationship Id="rId9" Type="http://schemas.openxmlformats.org/officeDocument/2006/relationships/slideMaster" Target="slideMasters/slideMaster9.xml"/><Relationship Id="rId210" Type="http://schemas.openxmlformats.org/officeDocument/2006/relationships/slide" Target="slides/slide135.xml"/><Relationship Id="rId26" Type="http://schemas.openxmlformats.org/officeDocument/2006/relationships/slideMaster" Target="slideMasters/slideMaster26.xml"/><Relationship Id="rId231" Type="http://schemas.openxmlformats.org/officeDocument/2006/relationships/slide" Target="slides/slide156.xml"/><Relationship Id="rId252" Type="http://schemas.openxmlformats.org/officeDocument/2006/relationships/slide" Target="slides/slide177.xml"/><Relationship Id="rId273" Type="http://schemas.openxmlformats.org/officeDocument/2006/relationships/slide" Target="slides/slide198.xml"/><Relationship Id="rId294" Type="http://schemas.openxmlformats.org/officeDocument/2006/relationships/slide" Target="slides/slide219.xml"/><Relationship Id="rId308" Type="http://schemas.openxmlformats.org/officeDocument/2006/relationships/slide" Target="slides/slide233.xml"/><Relationship Id="rId329" Type="http://schemas.openxmlformats.org/officeDocument/2006/relationships/slide" Target="slides/slide254.xml"/><Relationship Id="rId47" Type="http://schemas.openxmlformats.org/officeDocument/2006/relationships/slideMaster" Target="slideMasters/slideMaster47.xml"/><Relationship Id="rId68" Type="http://schemas.openxmlformats.org/officeDocument/2006/relationships/slideMaster" Target="slideMasters/slideMaster68.xml"/><Relationship Id="rId89" Type="http://schemas.openxmlformats.org/officeDocument/2006/relationships/slide" Target="slides/slide14.xml"/><Relationship Id="rId112" Type="http://schemas.openxmlformats.org/officeDocument/2006/relationships/slide" Target="slides/slide37.xml"/><Relationship Id="rId133" Type="http://schemas.openxmlformats.org/officeDocument/2006/relationships/slide" Target="slides/slide58.xml"/><Relationship Id="rId154" Type="http://schemas.openxmlformats.org/officeDocument/2006/relationships/slide" Target="slides/slide79.xml"/><Relationship Id="rId175" Type="http://schemas.openxmlformats.org/officeDocument/2006/relationships/slide" Target="slides/slide100.xml"/><Relationship Id="rId340" Type="http://schemas.openxmlformats.org/officeDocument/2006/relationships/slide" Target="slides/slide265.xml"/><Relationship Id="rId196" Type="http://schemas.openxmlformats.org/officeDocument/2006/relationships/slide" Target="slides/slide121.xml"/><Relationship Id="rId200" Type="http://schemas.openxmlformats.org/officeDocument/2006/relationships/slide" Target="slides/slide125.xml"/><Relationship Id="rId16" Type="http://schemas.openxmlformats.org/officeDocument/2006/relationships/slideMaster" Target="slideMasters/slideMaster16.xml"/><Relationship Id="rId221" Type="http://schemas.openxmlformats.org/officeDocument/2006/relationships/slide" Target="slides/slide146.xml"/><Relationship Id="rId242" Type="http://schemas.openxmlformats.org/officeDocument/2006/relationships/slide" Target="slides/slide167.xml"/><Relationship Id="rId263" Type="http://schemas.openxmlformats.org/officeDocument/2006/relationships/slide" Target="slides/slide188.xml"/><Relationship Id="rId284" Type="http://schemas.openxmlformats.org/officeDocument/2006/relationships/slide" Target="slides/slide209.xml"/><Relationship Id="rId319" Type="http://schemas.openxmlformats.org/officeDocument/2006/relationships/slide" Target="slides/slide244.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 Target="slides/slide4.xml"/><Relationship Id="rId102" Type="http://schemas.openxmlformats.org/officeDocument/2006/relationships/slide" Target="slides/slide27.xml"/><Relationship Id="rId123" Type="http://schemas.openxmlformats.org/officeDocument/2006/relationships/slide" Target="slides/slide48.xml"/><Relationship Id="rId144" Type="http://schemas.openxmlformats.org/officeDocument/2006/relationships/slide" Target="slides/slide69.xml"/><Relationship Id="rId330" Type="http://schemas.openxmlformats.org/officeDocument/2006/relationships/slide" Target="slides/slide255.xml"/><Relationship Id="rId90" Type="http://schemas.openxmlformats.org/officeDocument/2006/relationships/slide" Target="slides/slide15.xml"/><Relationship Id="rId165" Type="http://schemas.openxmlformats.org/officeDocument/2006/relationships/slide" Target="slides/slide90.xml"/><Relationship Id="rId186" Type="http://schemas.openxmlformats.org/officeDocument/2006/relationships/slide" Target="slides/slide111.xml"/><Relationship Id="rId211" Type="http://schemas.openxmlformats.org/officeDocument/2006/relationships/slide" Target="slides/slide136.xml"/><Relationship Id="rId232" Type="http://schemas.openxmlformats.org/officeDocument/2006/relationships/slide" Target="slides/slide157.xml"/><Relationship Id="rId253" Type="http://schemas.openxmlformats.org/officeDocument/2006/relationships/slide" Target="slides/slide178.xml"/><Relationship Id="rId274" Type="http://schemas.openxmlformats.org/officeDocument/2006/relationships/slide" Target="slides/slide199.xml"/><Relationship Id="rId295" Type="http://schemas.openxmlformats.org/officeDocument/2006/relationships/slide" Target="slides/slide220.xml"/><Relationship Id="rId309" Type="http://schemas.openxmlformats.org/officeDocument/2006/relationships/slide" Target="slides/slide234.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Master" Target="slideMasters/slideMaster69.xml"/><Relationship Id="rId113" Type="http://schemas.openxmlformats.org/officeDocument/2006/relationships/slide" Target="slides/slide38.xml"/><Relationship Id="rId134" Type="http://schemas.openxmlformats.org/officeDocument/2006/relationships/slide" Target="slides/slide59.xml"/><Relationship Id="rId320" Type="http://schemas.openxmlformats.org/officeDocument/2006/relationships/slide" Target="slides/slide245.xml"/><Relationship Id="rId80" Type="http://schemas.openxmlformats.org/officeDocument/2006/relationships/slide" Target="slides/slide5.xml"/><Relationship Id="rId155" Type="http://schemas.openxmlformats.org/officeDocument/2006/relationships/slide" Target="slides/slide80.xml"/><Relationship Id="rId176" Type="http://schemas.openxmlformats.org/officeDocument/2006/relationships/slide" Target="slides/slide101.xml"/><Relationship Id="rId197" Type="http://schemas.openxmlformats.org/officeDocument/2006/relationships/slide" Target="slides/slide122.xml"/><Relationship Id="rId341" Type="http://schemas.openxmlformats.org/officeDocument/2006/relationships/slide" Target="slides/slide266.xml"/><Relationship Id="rId201" Type="http://schemas.openxmlformats.org/officeDocument/2006/relationships/slide" Target="slides/slide126.xml"/><Relationship Id="rId222" Type="http://schemas.openxmlformats.org/officeDocument/2006/relationships/slide" Target="slides/slide147.xml"/><Relationship Id="rId243" Type="http://schemas.openxmlformats.org/officeDocument/2006/relationships/slide" Target="slides/slide168.xml"/><Relationship Id="rId264" Type="http://schemas.openxmlformats.org/officeDocument/2006/relationships/slide" Target="slides/slide189.xml"/><Relationship Id="rId285" Type="http://schemas.openxmlformats.org/officeDocument/2006/relationships/slide" Target="slides/slide210.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28.xml"/><Relationship Id="rId124" Type="http://schemas.openxmlformats.org/officeDocument/2006/relationships/slide" Target="slides/slide49.xml"/><Relationship Id="rId310" Type="http://schemas.openxmlformats.org/officeDocument/2006/relationships/slide" Target="slides/slide235.xml"/><Relationship Id="rId70" Type="http://schemas.openxmlformats.org/officeDocument/2006/relationships/slideMaster" Target="slideMasters/slideMaster70.xml"/><Relationship Id="rId91" Type="http://schemas.openxmlformats.org/officeDocument/2006/relationships/slide" Target="slides/slide16.xml"/><Relationship Id="rId145" Type="http://schemas.openxmlformats.org/officeDocument/2006/relationships/slide" Target="slides/slide70.xml"/><Relationship Id="rId166" Type="http://schemas.openxmlformats.org/officeDocument/2006/relationships/slide" Target="slides/slide91.xml"/><Relationship Id="rId187" Type="http://schemas.openxmlformats.org/officeDocument/2006/relationships/slide" Target="slides/slide112.xml"/><Relationship Id="rId331" Type="http://schemas.openxmlformats.org/officeDocument/2006/relationships/slide" Target="slides/slide256.xml"/><Relationship Id="rId1" Type="http://schemas.openxmlformats.org/officeDocument/2006/relationships/slideMaster" Target="slideMasters/slideMaster1.xml"/><Relationship Id="rId212" Type="http://schemas.openxmlformats.org/officeDocument/2006/relationships/slide" Target="slides/slide137.xml"/><Relationship Id="rId233" Type="http://schemas.openxmlformats.org/officeDocument/2006/relationships/slide" Target="slides/slide158.xml"/><Relationship Id="rId254" Type="http://schemas.openxmlformats.org/officeDocument/2006/relationships/slide" Target="slides/slide179.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39.xml"/><Relationship Id="rId275" Type="http://schemas.openxmlformats.org/officeDocument/2006/relationships/slide" Target="slides/slide200.xml"/><Relationship Id="rId296" Type="http://schemas.openxmlformats.org/officeDocument/2006/relationships/slide" Target="slides/slide221.xml"/><Relationship Id="rId300" Type="http://schemas.openxmlformats.org/officeDocument/2006/relationships/slide" Target="slides/slide225.xml"/><Relationship Id="rId60" Type="http://schemas.openxmlformats.org/officeDocument/2006/relationships/slideMaster" Target="slideMasters/slideMaster60.xml"/><Relationship Id="rId81" Type="http://schemas.openxmlformats.org/officeDocument/2006/relationships/slide" Target="slides/slide6.xml"/><Relationship Id="rId135" Type="http://schemas.openxmlformats.org/officeDocument/2006/relationships/slide" Target="slides/slide60.xml"/><Relationship Id="rId156" Type="http://schemas.openxmlformats.org/officeDocument/2006/relationships/slide" Target="slides/slide81.xml"/><Relationship Id="rId177" Type="http://schemas.openxmlformats.org/officeDocument/2006/relationships/slide" Target="slides/slide102.xml"/><Relationship Id="rId198" Type="http://schemas.openxmlformats.org/officeDocument/2006/relationships/slide" Target="slides/slide123.xml"/><Relationship Id="rId321" Type="http://schemas.openxmlformats.org/officeDocument/2006/relationships/slide" Target="slides/slide246.xml"/><Relationship Id="rId342" Type="http://schemas.openxmlformats.org/officeDocument/2006/relationships/notesMaster" Target="notesMasters/notesMaster1.xml"/><Relationship Id="rId202" Type="http://schemas.openxmlformats.org/officeDocument/2006/relationships/slide" Target="slides/slide127.xml"/><Relationship Id="rId223" Type="http://schemas.openxmlformats.org/officeDocument/2006/relationships/slide" Target="slides/slide148.xml"/><Relationship Id="rId244" Type="http://schemas.openxmlformats.org/officeDocument/2006/relationships/slide" Target="slides/slide169.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190.xml"/><Relationship Id="rId286" Type="http://schemas.openxmlformats.org/officeDocument/2006/relationships/slide" Target="slides/slide211.xml"/><Relationship Id="rId50" Type="http://schemas.openxmlformats.org/officeDocument/2006/relationships/slideMaster" Target="slideMasters/slideMaster50.xml"/><Relationship Id="rId104" Type="http://schemas.openxmlformats.org/officeDocument/2006/relationships/slide" Target="slides/slide29.xml"/><Relationship Id="rId125" Type="http://schemas.openxmlformats.org/officeDocument/2006/relationships/slide" Target="slides/slide50.xml"/><Relationship Id="rId146" Type="http://schemas.openxmlformats.org/officeDocument/2006/relationships/slide" Target="slides/slide71.xml"/><Relationship Id="rId167" Type="http://schemas.openxmlformats.org/officeDocument/2006/relationships/slide" Target="slides/slide92.xml"/><Relationship Id="rId188" Type="http://schemas.openxmlformats.org/officeDocument/2006/relationships/slide" Target="slides/slide113.xml"/><Relationship Id="rId311" Type="http://schemas.openxmlformats.org/officeDocument/2006/relationships/slide" Target="slides/slide236.xml"/><Relationship Id="rId332" Type="http://schemas.openxmlformats.org/officeDocument/2006/relationships/slide" Target="slides/slide257.xml"/><Relationship Id="rId71" Type="http://schemas.openxmlformats.org/officeDocument/2006/relationships/slideMaster" Target="slideMasters/slideMaster71.xml"/><Relationship Id="rId92" Type="http://schemas.openxmlformats.org/officeDocument/2006/relationships/slide" Target="slides/slide17.xml"/><Relationship Id="rId213" Type="http://schemas.openxmlformats.org/officeDocument/2006/relationships/slide" Target="slides/slide138.xml"/><Relationship Id="rId234" Type="http://schemas.openxmlformats.org/officeDocument/2006/relationships/slide" Target="slides/slide159.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80.xml"/><Relationship Id="rId276" Type="http://schemas.openxmlformats.org/officeDocument/2006/relationships/slide" Target="slides/slide201.xml"/><Relationship Id="rId297" Type="http://schemas.openxmlformats.org/officeDocument/2006/relationships/slide" Target="slides/slide222.xml"/><Relationship Id="rId40" Type="http://schemas.openxmlformats.org/officeDocument/2006/relationships/slideMaster" Target="slideMasters/slideMaster40.xml"/><Relationship Id="rId115" Type="http://schemas.openxmlformats.org/officeDocument/2006/relationships/slide" Target="slides/slide40.xml"/><Relationship Id="rId136" Type="http://schemas.openxmlformats.org/officeDocument/2006/relationships/slide" Target="slides/slide61.xml"/><Relationship Id="rId157" Type="http://schemas.openxmlformats.org/officeDocument/2006/relationships/slide" Target="slides/slide82.xml"/><Relationship Id="rId178" Type="http://schemas.openxmlformats.org/officeDocument/2006/relationships/slide" Target="slides/slide103.xml"/><Relationship Id="rId301" Type="http://schemas.openxmlformats.org/officeDocument/2006/relationships/slide" Target="slides/slide226.xml"/><Relationship Id="rId322" Type="http://schemas.openxmlformats.org/officeDocument/2006/relationships/slide" Target="slides/slide247.xml"/><Relationship Id="rId343" Type="http://schemas.openxmlformats.org/officeDocument/2006/relationships/presProps" Target="presProps.xml"/><Relationship Id="rId61" Type="http://schemas.openxmlformats.org/officeDocument/2006/relationships/slideMaster" Target="slideMasters/slideMaster61.xml"/><Relationship Id="rId82" Type="http://schemas.openxmlformats.org/officeDocument/2006/relationships/slide" Target="slides/slide7.xml"/><Relationship Id="rId199" Type="http://schemas.openxmlformats.org/officeDocument/2006/relationships/slide" Target="slides/slide124.xml"/><Relationship Id="rId203" Type="http://schemas.openxmlformats.org/officeDocument/2006/relationships/slide" Target="slides/slide128.xml"/><Relationship Id="rId19" Type="http://schemas.openxmlformats.org/officeDocument/2006/relationships/slideMaster" Target="slideMasters/slideMaster19.xml"/><Relationship Id="rId224" Type="http://schemas.openxmlformats.org/officeDocument/2006/relationships/slide" Target="slides/slide149.xml"/><Relationship Id="rId245" Type="http://schemas.openxmlformats.org/officeDocument/2006/relationships/slide" Target="slides/slide170.xml"/><Relationship Id="rId266" Type="http://schemas.openxmlformats.org/officeDocument/2006/relationships/slide" Target="slides/slide191.xml"/><Relationship Id="rId287" Type="http://schemas.openxmlformats.org/officeDocument/2006/relationships/slide" Target="slides/slide212.xml"/><Relationship Id="rId30" Type="http://schemas.openxmlformats.org/officeDocument/2006/relationships/slideMaster" Target="slideMasters/slideMaster30.xml"/><Relationship Id="rId105" Type="http://schemas.openxmlformats.org/officeDocument/2006/relationships/slide" Target="slides/slide30.xml"/><Relationship Id="rId126" Type="http://schemas.openxmlformats.org/officeDocument/2006/relationships/slide" Target="slides/slide51.xml"/><Relationship Id="rId147" Type="http://schemas.openxmlformats.org/officeDocument/2006/relationships/slide" Target="slides/slide72.xml"/><Relationship Id="rId168" Type="http://schemas.openxmlformats.org/officeDocument/2006/relationships/slide" Target="slides/slide93.xml"/><Relationship Id="rId312" Type="http://schemas.openxmlformats.org/officeDocument/2006/relationships/slide" Target="slides/slide237.xml"/><Relationship Id="rId333" Type="http://schemas.openxmlformats.org/officeDocument/2006/relationships/slide" Target="slides/slide258.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 Target="slides/slide18.xml"/><Relationship Id="rId189" Type="http://schemas.openxmlformats.org/officeDocument/2006/relationships/slide" Target="slides/slide114.xml"/><Relationship Id="rId3" Type="http://schemas.openxmlformats.org/officeDocument/2006/relationships/slideMaster" Target="slideMasters/slideMaster3.xml"/><Relationship Id="rId214" Type="http://schemas.openxmlformats.org/officeDocument/2006/relationships/slide" Target="slides/slide139.xml"/><Relationship Id="rId235" Type="http://schemas.openxmlformats.org/officeDocument/2006/relationships/slide" Target="slides/slide160.xml"/><Relationship Id="rId256" Type="http://schemas.openxmlformats.org/officeDocument/2006/relationships/slide" Target="slides/slide181.xml"/><Relationship Id="rId277" Type="http://schemas.openxmlformats.org/officeDocument/2006/relationships/slide" Target="slides/slide202.xml"/><Relationship Id="rId298" Type="http://schemas.openxmlformats.org/officeDocument/2006/relationships/slide" Target="slides/slide223.xml"/><Relationship Id="rId116" Type="http://schemas.openxmlformats.org/officeDocument/2006/relationships/slide" Target="slides/slide41.xml"/><Relationship Id="rId137" Type="http://schemas.openxmlformats.org/officeDocument/2006/relationships/slide" Target="slides/slide62.xml"/><Relationship Id="rId158" Type="http://schemas.openxmlformats.org/officeDocument/2006/relationships/slide" Target="slides/slide83.xml"/><Relationship Id="rId302" Type="http://schemas.openxmlformats.org/officeDocument/2006/relationships/slide" Target="slides/slide227.xml"/><Relationship Id="rId323" Type="http://schemas.openxmlformats.org/officeDocument/2006/relationships/slide" Target="slides/slide248.xml"/><Relationship Id="rId344" Type="http://schemas.openxmlformats.org/officeDocument/2006/relationships/viewProps" Target="viewProps.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8.xml"/><Relationship Id="rId179" Type="http://schemas.openxmlformats.org/officeDocument/2006/relationships/slide" Target="slides/slide104.xml"/><Relationship Id="rId190" Type="http://schemas.openxmlformats.org/officeDocument/2006/relationships/slide" Target="slides/slide115.xml"/><Relationship Id="rId204" Type="http://schemas.openxmlformats.org/officeDocument/2006/relationships/slide" Target="slides/slide129.xml"/><Relationship Id="rId225" Type="http://schemas.openxmlformats.org/officeDocument/2006/relationships/slide" Target="slides/slide150.xml"/><Relationship Id="rId246" Type="http://schemas.openxmlformats.org/officeDocument/2006/relationships/slide" Target="slides/slide171.xml"/><Relationship Id="rId267" Type="http://schemas.openxmlformats.org/officeDocument/2006/relationships/slide" Target="slides/slide192.xml"/><Relationship Id="rId288" Type="http://schemas.openxmlformats.org/officeDocument/2006/relationships/slide" Target="slides/slide213.xml"/><Relationship Id="rId106" Type="http://schemas.openxmlformats.org/officeDocument/2006/relationships/slide" Target="slides/slide31.xml"/><Relationship Id="rId127" Type="http://schemas.openxmlformats.org/officeDocument/2006/relationships/slide" Target="slides/slide52.xml"/><Relationship Id="rId313" Type="http://schemas.openxmlformats.org/officeDocument/2006/relationships/slide" Target="slides/slide238.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 Target="slides/slide19.xml"/><Relationship Id="rId148" Type="http://schemas.openxmlformats.org/officeDocument/2006/relationships/slide" Target="slides/slide73.xml"/><Relationship Id="rId169" Type="http://schemas.openxmlformats.org/officeDocument/2006/relationships/slide" Target="slides/slide94.xml"/><Relationship Id="rId334" Type="http://schemas.openxmlformats.org/officeDocument/2006/relationships/slide" Target="slides/slide259.xml"/><Relationship Id="rId4" Type="http://schemas.openxmlformats.org/officeDocument/2006/relationships/slideMaster" Target="slideMasters/slideMaster4.xml"/><Relationship Id="rId180" Type="http://schemas.openxmlformats.org/officeDocument/2006/relationships/slide" Target="slides/slide105.xml"/><Relationship Id="rId215" Type="http://schemas.openxmlformats.org/officeDocument/2006/relationships/slide" Target="slides/slide140.xml"/><Relationship Id="rId236" Type="http://schemas.openxmlformats.org/officeDocument/2006/relationships/slide" Target="slides/slide161.xml"/><Relationship Id="rId257" Type="http://schemas.openxmlformats.org/officeDocument/2006/relationships/slide" Target="slides/slide182.xml"/><Relationship Id="rId278" Type="http://schemas.openxmlformats.org/officeDocument/2006/relationships/slide" Target="slides/slide203.xml"/><Relationship Id="rId303" Type="http://schemas.openxmlformats.org/officeDocument/2006/relationships/slide" Target="slides/slide228.xml"/><Relationship Id="rId42" Type="http://schemas.openxmlformats.org/officeDocument/2006/relationships/slideMaster" Target="slideMasters/slideMaster42.xml"/><Relationship Id="rId84" Type="http://schemas.openxmlformats.org/officeDocument/2006/relationships/slide" Target="slides/slide9.xml"/><Relationship Id="rId138" Type="http://schemas.openxmlformats.org/officeDocument/2006/relationships/slide" Target="slides/slide63.xml"/><Relationship Id="rId345" Type="http://schemas.openxmlformats.org/officeDocument/2006/relationships/theme" Target="theme/theme1.xml"/><Relationship Id="rId191" Type="http://schemas.openxmlformats.org/officeDocument/2006/relationships/slide" Target="slides/slide116.xml"/><Relationship Id="rId205" Type="http://schemas.openxmlformats.org/officeDocument/2006/relationships/slide" Target="slides/slide130.xml"/><Relationship Id="rId247" Type="http://schemas.openxmlformats.org/officeDocument/2006/relationships/slide" Target="slides/slide172.xml"/><Relationship Id="rId107" Type="http://schemas.openxmlformats.org/officeDocument/2006/relationships/slide" Target="slides/slide32.xml"/><Relationship Id="rId289" Type="http://schemas.openxmlformats.org/officeDocument/2006/relationships/slide" Target="slides/slide214.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74.xml"/><Relationship Id="rId314" Type="http://schemas.openxmlformats.org/officeDocument/2006/relationships/slide" Target="slides/slide239.xml"/><Relationship Id="rId95" Type="http://schemas.openxmlformats.org/officeDocument/2006/relationships/slide" Target="slides/slide20.xml"/><Relationship Id="rId160" Type="http://schemas.openxmlformats.org/officeDocument/2006/relationships/slide" Target="slides/slide85.xml"/><Relationship Id="rId216" Type="http://schemas.openxmlformats.org/officeDocument/2006/relationships/slide" Target="slides/slide141.xml"/><Relationship Id="rId258" Type="http://schemas.openxmlformats.org/officeDocument/2006/relationships/slide" Target="slides/slide183.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43.xml"/><Relationship Id="rId325" Type="http://schemas.openxmlformats.org/officeDocument/2006/relationships/slide" Target="slides/slide250.xml"/><Relationship Id="rId171" Type="http://schemas.openxmlformats.org/officeDocument/2006/relationships/slide" Target="slides/slide96.xml"/><Relationship Id="rId227" Type="http://schemas.openxmlformats.org/officeDocument/2006/relationships/slide" Target="slides/slide152.xml"/><Relationship Id="rId269" Type="http://schemas.openxmlformats.org/officeDocument/2006/relationships/slide" Target="slides/slide194.xml"/><Relationship Id="rId33" Type="http://schemas.openxmlformats.org/officeDocument/2006/relationships/slideMaster" Target="slideMasters/slideMaster33.xml"/><Relationship Id="rId129" Type="http://schemas.openxmlformats.org/officeDocument/2006/relationships/slide" Target="slides/slide54.xml"/><Relationship Id="rId280" Type="http://schemas.openxmlformats.org/officeDocument/2006/relationships/slide" Target="slides/slide205.xml"/><Relationship Id="rId336" Type="http://schemas.openxmlformats.org/officeDocument/2006/relationships/slide" Target="slides/slide261.xml"/><Relationship Id="rId75" Type="http://schemas.openxmlformats.org/officeDocument/2006/relationships/slideMaster" Target="slideMasters/slideMaster75.xml"/><Relationship Id="rId140" Type="http://schemas.openxmlformats.org/officeDocument/2006/relationships/slide" Target="slides/slide65.xml"/><Relationship Id="rId182" Type="http://schemas.openxmlformats.org/officeDocument/2006/relationships/slide" Target="slides/slide107.xml"/><Relationship Id="rId6" Type="http://schemas.openxmlformats.org/officeDocument/2006/relationships/slideMaster" Target="slideMasters/slideMaster6.xml"/><Relationship Id="rId238" Type="http://schemas.openxmlformats.org/officeDocument/2006/relationships/slide" Target="slides/slide163.xml"/><Relationship Id="rId291" Type="http://schemas.openxmlformats.org/officeDocument/2006/relationships/slide" Target="slides/slide216.xml"/><Relationship Id="rId305" Type="http://schemas.openxmlformats.org/officeDocument/2006/relationships/slide" Target="slides/slide230.xml"/><Relationship Id="rId44" Type="http://schemas.openxmlformats.org/officeDocument/2006/relationships/slideMaster" Target="slideMasters/slideMaster44.xml"/><Relationship Id="rId86" Type="http://schemas.openxmlformats.org/officeDocument/2006/relationships/slide" Target="slides/slide11.xml"/><Relationship Id="rId151" Type="http://schemas.openxmlformats.org/officeDocument/2006/relationships/slide" Target="slides/slide76.xml"/><Relationship Id="rId193" Type="http://schemas.openxmlformats.org/officeDocument/2006/relationships/slide" Target="slides/slide118.xml"/><Relationship Id="rId207" Type="http://schemas.openxmlformats.org/officeDocument/2006/relationships/slide" Target="slides/slide132.xml"/><Relationship Id="rId249" Type="http://schemas.openxmlformats.org/officeDocument/2006/relationships/slide" Target="slides/slide174.xml"/><Relationship Id="rId13" Type="http://schemas.openxmlformats.org/officeDocument/2006/relationships/slideMaster" Target="slideMasters/slideMaster13.xml"/><Relationship Id="rId109" Type="http://schemas.openxmlformats.org/officeDocument/2006/relationships/slide" Target="slides/slide34.xml"/><Relationship Id="rId260" Type="http://schemas.openxmlformats.org/officeDocument/2006/relationships/slide" Target="slides/slide185.xml"/><Relationship Id="rId316" Type="http://schemas.openxmlformats.org/officeDocument/2006/relationships/slide" Target="slides/slide241.xml"/><Relationship Id="rId55" Type="http://schemas.openxmlformats.org/officeDocument/2006/relationships/slideMaster" Target="slideMasters/slideMaster55.xml"/><Relationship Id="rId97" Type="http://schemas.openxmlformats.org/officeDocument/2006/relationships/slide" Target="slides/slide22.xml"/><Relationship Id="rId120" Type="http://schemas.openxmlformats.org/officeDocument/2006/relationships/slide" Target="slides/slide45.xml"/><Relationship Id="rId162" Type="http://schemas.openxmlformats.org/officeDocument/2006/relationships/slide" Target="slides/slide87.xml"/><Relationship Id="rId218" Type="http://schemas.openxmlformats.org/officeDocument/2006/relationships/slide" Target="slides/slide143.xml"/><Relationship Id="rId271" Type="http://schemas.openxmlformats.org/officeDocument/2006/relationships/slide" Target="slides/slide196.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56.xml"/><Relationship Id="rId327" Type="http://schemas.openxmlformats.org/officeDocument/2006/relationships/slide" Target="slides/slide252.xml"/><Relationship Id="rId173" Type="http://schemas.openxmlformats.org/officeDocument/2006/relationships/slide" Target="slides/slide98.xml"/><Relationship Id="rId229" Type="http://schemas.openxmlformats.org/officeDocument/2006/relationships/slide" Target="slides/slide154.xml"/><Relationship Id="rId240" Type="http://schemas.openxmlformats.org/officeDocument/2006/relationships/slide" Target="slides/slide165.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0584D01-3CEC-4EA8-A937-E3F5E5D46C1D}" type="presOf" srcId="{610909C5-6334-264F-93E0-189A71FB6993}" destId="{54CDBF4B-9D09-3242-A1D5-0506BD1712C5}" srcOrd="0" destOrd="0" presId="urn:microsoft.com/office/officeart/2005/8/layout/cycle1"/>
    <dgm:cxn modelId="{3153F50B-7A2A-4BCF-A1B6-ABD345FDD2B3}" type="presOf" srcId="{C62D126D-D94F-0A45-AAB3-A4A2804A9AA5}" destId="{49452468-AA65-834B-B75D-72A0A7810E13}" srcOrd="0" destOrd="0" presId="urn:microsoft.com/office/officeart/2005/8/layout/cycle1"/>
    <dgm:cxn modelId="{43A1500F-E78D-4466-AA2C-5AF6816B8366}" type="presOf" srcId="{931AD6AD-68AD-1F4D-802F-C6CD780A0CDB}" destId="{19DCBC3D-EF34-4444-B52C-E59D1C44CC9D}" srcOrd="0" destOrd="0" presId="urn:microsoft.com/office/officeart/2005/8/layout/cycle1"/>
    <dgm:cxn modelId="{F7BA2A10-8F6C-462B-8FC8-E5EAC55A424F}" type="presOf" srcId="{CCCC52AB-CFB4-904A-B94C-E1998826B4F9}" destId="{7C0589C6-43EC-854D-966B-B0C5FE9A8192}" srcOrd="0" destOrd="0" presId="urn:microsoft.com/office/officeart/2005/8/layout/cycle1"/>
    <dgm:cxn modelId="{41DA5019-A575-40C1-8835-7C4AEC6EC2C0}" type="presOf" srcId="{D7E87DE1-03EB-D748-89C5-D76845DF9F58}" destId="{12C576B8-5B2D-B04B-98C4-29D5E499FD8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BFE6D127-9222-462D-B80B-C4DF288B9EDC}" type="presOf" srcId="{12600BCB-5734-3F4B-9543-0CB09A3EC940}" destId="{92DA8A36-05F4-4B4C-B207-6FB4CBC9688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87F0A641-B3BE-47B3-BBE8-DA0D94BB26E0}" type="presOf" srcId="{A9914442-2057-0542-A0EA-F935FCA28993}" destId="{B4CE740F-E5F8-1040-9068-3C0CA6A81D60}" srcOrd="0" destOrd="0" presId="urn:microsoft.com/office/officeart/2005/8/layout/cycle1"/>
    <dgm:cxn modelId="{39149D44-B1B3-47CF-8147-676C31EDB671}" type="presOf" srcId="{63159F5F-19C4-974F-B4D9-6A8388E3A179}" destId="{DC85BF06-3190-2C49-B38C-CC01414F9567}"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1D82444B-B832-4D26-85A5-A5267B0DD0B8}" type="presOf" srcId="{55B5CCF6-1B65-AC49-B1EC-CD09807E71EF}" destId="{76EDA6DC-5A32-7640-86D9-A3D1F65AC2D3}" srcOrd="0" destOrd="0" presId="urn:microsoft.com/office/officeart/2005/8/layout/cycle1"/>
    <dgm:cxn modelId="{670FAF51-4293-4A53-9B50-0DDB33A3DBE5}" type="presOf" srcId="{55E743FA-081E-B447-B4F2-DEEACC6857BC}" destId="{36444405-91CC-BC45-909E-8AE477F1EC7C}" srcOrd="0" destOrd="0" presId="urn:microsoft.com/office/officeart/2005/8/layout/cycle1"/>
    <dgm:cxn modelId="{D8A11762-DDD5-4FAC-BE28-9A5FCA2BCEE5}" type="presOf" srcId="{6533DBF9-2933-D44A-B9F0-8FC24EC06F20}" destId="{C4FE94AE-AFAE-8743-9525-171FDA850E0F}" srcOrd="0" destOrd="0" presId="urn:microsoft.com/office/officeart/2005/8/layout/cycle1"/>
    <dgm:cxn modelId="{9190CC6A-5706-4051-ADEA-069D9A699362}" type="presOf" srcId="{527799A3-6798-F14C-9108-A99B044124B3}" destId="{CE064FAD-9527-C04A-986D-ADE7F29D4AAF}" srcOrd="0" destOrd="0" presId="urn:microsoft.com/office/officeart/2005/8/layout/cycle1"/>
    <dgm:cxn modelId="{A2928370-FF6A-4775-9DD1-7B27876AC236}" type="presOf" srcId="{B7792F1E-795A-8A40-9AF9-CBB036406804}" destId="{0EBEA1BD-8C57-A847-A4A1-BD492A397D4A}" srcOrd="0" destOrd="0" presId="urn:microsoft.com/office/officeart/2005/8/layout/cycle1"/>
    <dgm:cxn modelId="{740A7878-EDDA-4AD8-AE25-884FF3AB4432}" type="presOf" srcId="{D805A741-31F4-6D45-A082-4AD4C7B066F1}" destId="{7D368AA8-A897-6A44-B2ED-5420DBBF55CD}" srcOrd="0" destOrd="0" presId="urn:microsoft.com/office/officeart/2005/8/layout/cycle1"/>
    <dgm:cxn modelId="{AF61FF7C-291E-4511-B230-FF51274AEF13}" type="presOf" srcId="{19401D75-4FA1-2642-9C39-67D34D8AB9EC}" destId="{37E24780-EDFC-1D4D-B756-C90BE821441B}" srcOrd="0" destOrd="0" presId="urn:microsoft.com/office/officeart/2005/8/layout/cycle1"/>
    <dgm:cxn modelId="{3E1BC48E-5EF8-4361-99B7-F50FD281E6EA}" type="presOf" srcId="{81D20D5D-F15B-B844-BCE7-07FE2E88C5B6}" destId="{2467F156-8EB3-F044-8664-8B186FD19D40}"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260AF91-FF4C-41D8-9AC5-48D877CDE5EF}" type="presOf" srcId="{B6065800-F57E-6842-B73C-614AFBC2DE05}" destId="{2990F259-A510-7044-A15A-189FB55AE5CB}" srcOrd="0" destOrd="0" presId="urn:microsoft.com/office/officeart/2005/8/layout/cycle1"/>
    <dgm:cxn modelId="{DD314B93-F5ED-4B6F-9ED9-C91B52D61E4B}" type="presOf" srcId="{D548EBB6-B1A8-4E4A-94F3-38AFF917AA13}" destId="{A85B6194-0CD3-0046-9C07-12EA626BEFA3}"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2B0D86B0-61BF-4E99-8EDA-ADEC77822C59}" type="presOf" srcId="{325DB5A0-FE7A-8245-9663-7B515E4DF4C8}" destId="{EAEA7D1D-8D8A-4A4B-812D-D24179AFED27}"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A2122EBA-13C5-4E71-A5EF-9EB21C3ACD0C}" type="presOf" srcId="{8E1255C9-F847-A440-83FF-7AA254CCB896}" destId="{974F300E-4386-5845-9047-D2E50BE5B9D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2CCD62C7-A5BF-4C19-8EB7-8E273A769515}" type="presOf" srcId="{F73B3211-1799-3F44-92B6-7CEE57ECB2D3}" destId="{BF6C208F-01F8-574D-980A-D40F886CF760}"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20997DD7-AABB-4110-93F8-51B8131BF3F0}" type="presOf" srcId="{54471214-3ABC-B64E-8935-4F53AC7091F5}" destId="{2257407E-2335-6E46-9533-50F1A4869162}"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9040B2DC-913A-4BB4-B783-875824EAD2A0}" type="presOf" srcId="{0858D728-97B0-1A41-82DA-1572CE14754F}" destId="{9BE0E30D-6CC1-3143-BC4A-4FF2C5039316}" srcOrd="0" destOrd="0" presId="urn:microsoft.com/office/officeart/2005/8/layout/cycle1"/>
    <dgm:cxn modelId="{4AFB4FDF-3B1B-400C-BEBB-75C0BBC945AD}" type="presOf" srcId="{591E9484-33B2-714C-AA5D-D47E80DA12F9}" destId="{CDA9BE8C-41E5-BF45-BAB4-5B91BDDEFF8D}" srcOrd="0" destOrd="0" presId="urn:microsoft.com/office/officeart/2005/8/layout/cycle1"/>
    <dgm:cxn modelId="{37A350FB-5350-4DD0-B15F-B08CB3BE3A47}" type="presOf" srcId="{580AAA11-E1E4-FC4E-A546-63E521F462A7}" destId="{DAE7F6D9-575B-6C47-9F2C-6177EB4BA541}" srcOrd="0" destOrd="0" presId="urn:microsoft.com/office/officeart/2005/8/layout/cycle1"/>
    <dgm:cxn modelId="{842707FA-3925-48F6-BD05-C6145B395A07}" type="presParOf" srcId="{974F300E-4386-5845-9047-D2E50BE5B9DF}" destId="{BF1A72C0-4F23-214E-B2C0-EC3432C35438}" srcOrd="0" destOrd="0" presId="urn:microsoft.com/office/officeart/2005/8/layout/cycle1"/>
    <dgm:cxn modelId="{A760C8C1-9153-4092-964A-74FF42920CF1}" type="presParOf" srcId="{974F300E-4386-5845-9047-D2E50BE5B9DF}" destId="{92DA8A36-05F4-4B4C-B207-6FB4CBC9688F}" srcOrd="1" destOrd="0" presId="urn:microsoft.com/office/officeart/2005/8/layout/cycle1"/>
    <dgm:cxn modelId="{9293DB4C-5F67-4CD4-A3F6-1A1DE2EF76D9}" type="presParOf" srcId="{974F300E-4386-5845-9047-D2E50BE5B9DF}" destId="{2990F259-A510-7044-A15A-189FB55AE5CB}" srcOrd="2" destOrd="0" presId="urn:microsoft.com/office/officeart/2005/8/layout/cycle1"/>
    <dgm:cxn modelId="{5EC3CCE0-2F1D-462A-8CDC-1B587DA08F36}" type="presParOf" srcId="{974F300E-4386-5845-9047-D2E50BE5B9DF}" destId="{A7A1548F-03D0-7F43-8C4C-631804CE4126}" srcOrd="3" destOrd="0" presId="urn:microsoft.com/office/officeart/2005/8/layout/cycle1"/>
    <dgm:cxn modelId="{1753E148-2E51-4B00-AA48-79FDF9F3E676}" type="presParOf" srcId="{974F300E-4386-5845-9047-D2E50BE5B9DF}" destId="{EAEA7D1D-8D8A-4A4B-812D-D24179AFED27}" srcOrd="4" destOrd="0" presId="urn:microsoft.com/office/officeart/2005/8/layout/cycle1"/>
    <dgm:cxn modelId="{257DFA27-A29D-4430-A9AC-136CF3334693}" type="presParOf" srcId="{974F300E-4386-5845-9047-D2E50BE5B9DF}" destId="{2257407E-2335-6E46-9533-50F1A4869162}" srcOrd="5" destOrd="0" presId="urn:microsoft.com/office/officeart/2005/8/layout/cycle1"/>
    <dgm:cxn modelId="{114CC46F-8F63-457A-AC8E-6F3BC565CD5B}" type="presParOf" srcId="{974F300E-4386-5845-9047-D2E50BE5B9DF}" destId="{3467B5D4-61EB-4C46-BB87-881C0920F2D1}" srcOrd="6" destOrd="0" presId="urn:microsoft.com/office/officeart/2005/8/layout/cycle1"/>
    <dgm:cxn modelId="{5888FF81-750E-420C-B897-FEE95E26E577}" type="presParOf" srcId="{974F300E-4386-5845-9047-D2E50BE5B9DF}" destId="{2467F156-8EB3-F044-8664-8B186FD19D40}" srcOrd="7" destOrd="0" presId="urn:microsoft.com/office/officeart/2005/8/layout/cycle1"/>
    <dgm:cxn modelId="{C4847003-3ACA-4EB3-9273-E653DA634A91}" type="presParOf" srcId="{974F300E-4386-5845-9047-D2E50BE5B9DF}" destId="{DC85BF06-3190-2C49-B38C-CC01414F9567}" srcOrd="8" destOrd="0" presId="urn:microsoft.com/office/officeart/2005/8/layout/cycle1"/>
    <dgm:cxn modelId="{054ADE79-F4C7-43BA-A954-381E93D4E1DD}" type="presParOf" srcId="{974F300E-4386-5845-9047-D2E50BE5B9DF}" destId="{818521AB-CB19-3245-AC47-32330EC1D05A}" srcOrd="9" destOrd="0" presId="urn:microsoft.com/office/officeart/2005/8/layout/cycle1"/>
    <dgm:cxn modelId="{696D9175-393B-4947-8F8B-BC2D7C26898B}" type="presParOf" srcId="{974F300E-4386-5845-9047-D2E50BE5B9DF}" destId="{A85B6194-0CD3-0046-9C07-12EA626BEFA3}" srcOrd="10" destOrd="0" presId="urn:microsoft.com/office/officeart/2005/8/layout/cycle1"/>
    <dgm:cxn modelId="{79CDDAB8-5821-4987-AA0F-36AC6DCD677F}" type="presParOf" srcId="{974F300E-4386-5845-9047-D2E50BE5B9DF}" destId="{76EDA6DC-5A32-7640-86D9-A3D1F65AC2D3}" srcOrd="11" destOrd="0" presId="urn:microsoft.com/office/officeart/2005/8/layout/cycle1"/>
    <dgm:cxn modelId="{EE9ECF53-BFAC-4511-B86F-8D6A22417496}" type="presParOf" srcId="{974F300E-4386-5845-9047-D2E50BE5B9DF}" destId="{5FEB966B-5E78-494C-B5A1-6F18B3A362B7}" srcOrd="12" destOrd="0" presId="urn:microsoft.com/office/officeart/2005/8/layout/cycle1"/>
    <dgm:cxn modelId="{3E32F876-BB4D-494F-96F5-12E71AEA522F}" type="presParOf" srcId="{974F300E-4386-5845-9047-D2E50BE5B9DF}" destId="{9BE0E30D-6CC1-3143-BC4A-4FF2C5039316}" srcOrd="13" destOrd="0" presId="urn:microsoft.com/office/officeart/2005/8/layout/cycle1"/>
    <dgm:cxn modelId="{CDA827C5-8326-45FE-8B7F-4E6E62088F24}" type="presParOf" srcId="{974F300E-4386-5845-9047-D2E50BE5B9DF}" destId="{37E24780-EDFC-1D4D-B756-C90BE821441B}" srcOrd="14" destOrd="0" presId="urn:microsoft.com/office/officeart/2005/8/layout/cycle1"/>
    <dgm:cxn modelId="{D4ED04FD-010B-42C2-805A-03F04A90D7EF}" type="presParOf" srcId="{974F300E-4386-5845-9047-D2E50BE5B9DF}" destId="{788B510C-5C6F-7E4F-BD2A-4B0F37349509}" srcOrd="15" destOrd="0" presId="urn:microsoft.com/office/officeart/2005/8/layout/cycle1"/>
    <dgm:cxn modelId="{BA085CB0-FF56-48CA-B14C-425A08272B13}" type="presParOf" srcId="{974F300E-4386-5845-9047-D2E50BE5B9DF}" destId="{BF6C208F-01F8-574D-980A-D40F886CF760}" srcOrd="16" destOrd="0" presId="urn:microsoft.com/office/officeart/2005/8/layout/cycle1"/>
    <dgm:cxn modelId="{4ABB957B-5AC5-4CDC-A1A3-5B88720308BF}" type="presParOf" srcId="{974F300E-4386-5845-9047-D2E50BE5B9DF}" destId="{DAE7F6D9-575B-6C47-9F2C-6177EB4BA541}" srcOrd="17" destOrd="0" presId="urn:microsoft.com/office/officeart/2005/8/layout/cycle1"/>
    <dgm:cxn modelId="{405D1F59-5D1B-414B-93F3-57A8FB5E221D}" type="presParOf" srcId="{974F300E-4386-5845-9047-D2E50BE5B9DF}" destId="{3AD74439-13B4-6B4C-A74C-96BE28333D49}" srcOrd="18" destOrd="0" presId="urn:microsoft.com/office/officeart/2005/8/layout/cycle1"/>
    <dgm:cxn modelId="{9274A5BF-702C-4B56-A5BC-11486C78A2FD}" type="presParOf" srcId="{974F300E-4386-5845-9047-D2E50BE5B9DF}" destId="{B4CE740F-E5F8-1040-9068-3C0CA6A81D60}" srcOrd="19" destOrd="0" presId="urn:microsoft.com/office/officeart/2005/8/layout/cycle1"/>
    <dgm:cxn modelId="{00FF7000-C86C-4D42-9D68-9BD0D3DFED01}" type="presParOf" srcId="{974F300E-4386-5845-9047-D2E50BE5B9DF}" destId="{7D368AA8-A897-6A44-B2ED-5420DBBF55CD}" srcOrd="20" destOrd="0" presId="urn:microsoft.com/office/officeart/2005/8/layout/cycle1"/>
    <dgm:cxn modelId="{6DDB72F2-FEE9-41C8-8F7D-01634AF8C50E}" type="presParOf" srcId="{974F300E-4386-5845-9047-D2E50BE5B9DF}" destId="{256A8A82-B1CB-EF43-AB66-A3D1C8A54B59}" srcOrd="21" destOrd="0" presId="urn:microsoft.com/office/officeart/2005/8/layout/cycle1"/>
    <dgm:cxn modelId="{7939DB2B-F345-409C-996F-4BE66F8B779C}" type="presParOf" srcId="{974F300E-4386-5845-9047-D2E50BE5B9DF}" destId="{36444405-91CC-BC45-909E-8AE477F1EC7C}" srcOrd="22" destOrd="0" presId="urn:microsoft.com/office/officeart/2005/8/layout/cycle1"/>
    <dgm:cxn modelId="{67396B62-687E-4D66-AADD-9D931C056E2F}" type="presParOf" srcId="{974F300E-4386-5845-9047-D2E50BE5B9DF}" destId="{0EBEA1BD-8C57-A847-A4A1-BD492A397D4A}" srcOrd="23" destOrd="0" presId="urn:microsoft.com/office/officeart/2005/8/layout/cycle1"/>
    <dgm:cxn modelId="{1AED47EE-9A82-4B28-9C0C-B7CFF7007821}" type="presParOf" srcId="{974F300E-4386-5845-9047-D2E50BE5B9DF}" destId="{A1257670-91AA-B74E-AFCB-48382C466D43}" srcOrd="24" destOrd="0" presId="urn:microsoft.com/office/officeart/2005/8/layout/cycle1"/>
    <dgm:cxn modelId="{F05918DA-7959-4D74-93E4-29C45C3171EA}" type="presParOf" srcId="{974F300E-4386-5845-9047-D2E50BE5B9DF}" destId="{19DCBC3D-EF34-4444-B52C-E59D1C44CC9D}" srcOrd="25" destOrd="0" presId="urn:microsoft.com/office/officeart/2005/8/layout/cycle1"/>
    <dgm:cxn modelId="{8429B4A1-A642-42E1-89D7-F50798EE6A33}" type="presParOf" srcId="{974F300E-4386-5845-9047-D2E50BE5B9DF}" destId="{CDA9BE8C-41E5-BF45-BAB4-5B91BDDEFF8D}" srcOrd="26" destOrd="0" presId="urn:microsoft.com/office/officeart/2005/8/layout/cycle1"/>
    <dgm:cxn modelId="{FD23D494-C37B-461A-9870-38FECD2C3ED5}" type="presParOf" srcId="{974F300E-4386-5845-9047-D2E50BE5B9DF}" destId="{731680F6-F070-374C-97C4-FB0156E03231}" srcOrd="27" destOrd="0" presId="urn:microsoft.com/office/officeart/2005/8/layout/cycle1"/>
    <dgm:cxn modelId="{C17DA23C-99BF-41E6-AE1A-9ADEFDC76D59}" type="presParOf" srcId="{974F300E-4386-5845-9047-D2E50BE5B9DF}" destId="{12C576B8-5B2D-B04B-98C4-29D5E499FD83}" srcOrd="28" destOrd="0" presId="urn:microsoft.com/office/officeart/2005/8/layout/cycle1"/>
    <dgm:cxn modelId="{51D3B09E-FEB4-43C2-BF70-FC1950140F13}" type="presParOf" srcId="{974F300E-4386-5845-9047-D2E50BE5B9DF}" destId="{C4FE94AE-AFAE-8743-9525-171FDA850E0F}" srcOrd="29" destOrd="0" presId="urn:microsoft.com/office/officeart/2005/8/layout/cycle1"/>
    <dgm:cxn modelId="{8900A6EE-CC87-476B-8DD6-E2E8069E7243}" type="presParOf" srcId="{974F300E-4386-5845-9047-D2E50BE5B9DF}" destId="{FBD4D212-3E98-9843-8795-297F9EDDD657}" srcOrd="30" destOrd="0" presId="urn:microsoft.com/office/officeart/2005/8/layout/cycle1"/>
    <dgm:cxn modelId="{24D303B3-A403-48C6-A3B4-04A72C28DA79}" type="presParOf" srcId="{974F300E-4386-5845-9047-D2E50BE5B9DF}" destId="{54CDBF4B-9D09-3242-A1D5-0506BD1712C5}" srcOrd="31" destOrd="0" presId="urn:microsoft.com/office/officeart/2005/8/layout/cycle1"/>
    <dgm:cxn modelId="{EBEE59FD-F85D-4BF4-9A86-4992E55D90EA}" type="presParOf" srcId="{974F300E-4386-5845-9047-D2E50BE5B9DF}" destId="{49452468-AA65-834B-B75D-72A0A7810E13}" srcOrd="32" destOrd="0" presId="urn:microsoft.com/office/officeart/2005/8/layout/cycle1"/>
    <dgm:cxn modelId="{B99884AA-1D93-4010-9B5F-E408FAA7F33C}" type="presParOf" srcId="{974F300E-4386-5845-9047-D2E50BE5B9DF}" destId="{B0C742D0-6463-FF41-BE88-36D0AF1ED5D5}" srcOrd="33" destOrd="0" presId="urn:microsoft.com/office/officeart/2005/8/layout/cycle1"/>
    <dgm:cxn modelId="{23F8D783-48D0-43DE-AB49-FB5C2BCC05EB}" type="presParOf" srcId="{974F300E-4386-5845-9047-D2E50BE5B9DF}" destId="{CE064FAD-9527-C04A-986D-ADE7F29D4AAF}" srcOrd="34" destOrd="0" presId="urn:microsoft.com/office/officeart/2005/8/layout/cycle1"/>
    <dgm:cxn modelId="{A861A7DD-7634-4FBC-B769-550091B20D93}"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7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6370" name="Rectangle 2"/>
          <p:cNvSpPr>
            <a:spLocks noGrp="1" noChangeArrowheads="1"/>
          </p:cNvSpPr>
          <p:nvPr>
            <p:ph type="hdr" sz="quarter"/>
          </p:nvPr>
        </p:nvSpPr>
        <p:spPr bwMode="auto">
          <a:xfrm>
            <a:off x="0" y="0"/>
            <a:ext cx="2971800" cy="457200"/>
          </a:xfrm>
          <a:prstGeom prst="rect">
            <a:avLst/>
          </a:prstGeom>
          <a:noFill/>
          <a:ln w="12700" cap="sq">
            <a:noFill/>
            <a:miter lim="800000"/>
            <a:headEnd/>
            <a:tailEnd/>
          </a:ln>
          <a:effectLst/>
        </p:spPr>
        <p:txBody>
          <a:bodyPr vert="horz" wrap="square" lIns="91440" tIns="45720" rIns="91440" bIns="45720" numCol="1" anchor="t" anchorCtr="0" compatLnSpc="1">
            <a:prstTxWarp prst="textNoShape">
              <a:avLst/>
            </a:prstTxWarp>
            <a:spAutoFit/>
          </a:bodyPr>
          <a:lstStyle>
            <a:lvl1pPr>
              <a:buFont typeface="Wingdings" pitchFamily="-111" charset="2"/>
              <a:buChar char="§"/>
              <a:defRPr sz="1200">
                <a:latin typeface="Times" pitchFamily="-111" charset="0"/>
                <a:ea typeface="Times New Roman" pitchFamily="-111" charset="0"/>
                <a:cs typeface="Times New Roman" pitchFamily="-111" charset="0"/>
              </a:defRPr>
            </a:lvl1pPr>
          </a:lstStyle>
          <a:p>
            <a:pPr>
              <a:defRPr/>
            </a:pPr>
            <a:endParaRPr lang="en-US"/>
          </a:p>
        </p:txBody>
      </p:sp>
      <p:sp>
        <p:nvSpPr>
          <p:cNvPr id="186371" name="Rectangle 3"/>
          <p:cNvSpPr>
            <a:spLocks noGrp="1" noChangeArrowheads="1"/>
          </p:cNvSpPr>
          <p:nvPr>
            <p:ph type="dt" idx="1"/>
          </p:nvPr>
        </p:nvSpPr>
        <p:spPr bwMode="auto">
          <a:xfrm>
            <a:off x="3886200" y="0"/>
            <a:ext cx="2971800" cy="457200"/>
          </a:xfrm>
          <a:prstGeom prst="rect">
            <a:avLst/>
          </a:prstGeom>
          <a:noFill/>
          <a:ln w="12700" cap="sq">
            <a:noFill/>
            <a:miter lim="800000"/>
            <a:headEnd/>
            <a:tailEnd/>
          </a:ln>
          <a:effectLst/>
        </p:spPr>
        <p:txBody>
          <a:bodyPr vert="horz" wrap="square" lIns="91440" tIns="45720" rIns="91440" bIns="45720" numCol="1" anchor="t" anchorCtr="0" compatLnSpc="1">
            <a:prstTxWarp prst="textNoShape">
              <a:avLst/>
            </a:prstTxWarp>
            <a:spAutoFit/>
          </a:bodyPr>
          <a:lstStyle>
            <a:lvl1pPr algn="r">
              <a:buFont typeface="Wingdings" pitchFamily="-111" charset="2"/>
              <a:buChar char="§"/>
              <a:defRPr sz="1200">
                <a:latin typeface="Times" pitchFamily="-111" charset="0"/>
                <a:ea typeface="Times New Roman" pitchFamily="-111" charset="0"/>
                <a:cs typeface="Times New Roman" pitchFamily="-111" charset="0"/>
              </a:defRPr>
            </a:lvl1pPr>
          </a:lstStyle>
          <a:p>
            <a:pPr>
              <a:defRPr/>
            </a:pPr>
            <a:endParaRPr lang="en-US"/>
          </a:p>
        </p:txBody>
      </p:sp>
      <p:sp>
        <p:nvSpPr>
          <p:cNvPr id="6451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6373" name="Rectangle 5"/>
          <p:cNvSpPr>
            <a:spLocks noGrp="1" noChangeArrowheads="1"/>
          </p:cNvSpPr>
          <p:nvPr>
            <p:ph type="body" sz="quarter" idx="3"/>
          </p:nvPr>
        </p:nvSpPr>
        <p:spPr bwMode="auto">
          <a:xfrm>
            <a:off x="914400" y="4343400"/>
            <a:ext cx="5029200" cy="1227138"/>
          </a:xfrm>
          <a:prstGeom prst="rect">
            <a:avLst/>
          </a:prstGeom>
          <a:noFill/>
          <a:ln w="12700" cap="sq">
            <a:noFill/>
            <a:miter lim="800000"/>
            <a:headEnd/>
            <a:tailEnd/>
          </a:ln>
          <a:effectLst/>
        </p:spPr>
        <p:txBody>
          <a:bodyPr vert="horz" wrap="square" lIns="91440" tIns="45720" rIns="91440" bIns="45720" numCol="1" anchor="t" anchorCtr="0" compatLnSpc="1">
            <a:prstTxWarp prst="textNoShape">
              <a:avLst/>
            </a:prstTxWarp>
            <a:sp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86374" name="Rectangle 6"/>
          <p:cNvSpPr>
            <a:spLocks noGrp="1" noChangeArrowheads="1"/>
          </p:cNvSpPr>
          <p:nvPr>
            <p:ph type="ftr" sz="quarter" idx="4"/>
          </p:nvPr>
        </p:nvSpPr>
        <p:spPr bwMode="auto">
          <a:xfrm>
            <a:off x="0" y="8686800"/>
            <a:ext cx="2971800" cy="457200"/>
          </a:xfrm>
          <a:prstGeom prst="rect">
            <a:avLst/>
          </a:prstGeom>
          <a:noFill/>
          <a:ln w="12700" cap="sq">
            <a:noFill/>
            <a:miter lim="800000"/>
            <a:headEnd/>
            <a:tailEnd/>
          </a:ln>
          <a:effectLst/>
        </p:spPr>
        <p:txBody>
          <a:bodyPr vert="horz" wrap="square" lIns="91440" tIns="45720" rIns="91440" bIns="45720" numCol="1" anchor="b" anchorCtr="0" compatLnSpc="1">
            <a:prstTxWarp prst="textNoShape">
              <a:avLst/>
            </a:prstTxWarp>
            <a:spAutoFit/>
          </a:bodyPr>
          <a:lstStyle>
            <a:lvl1pPr>
              <a:buFont typeface="Wingdings" pitchFamily="-111" charset="2"/>
              <a:buChar char="§"/>
              <a:defRPr sz="1200">
                <a:latin typeface="Times" pitchFamily="-111" charset="0"/>
                <a:ea typeface="Times New Roman" pitchFamily="-111" charset="0"/>
                <a:cs typeface="Times New Roman" pitchFamily="-111" charset="0"/>
              </a:defRPr>
            </a:lvl1pPr>
          </a:lstStyle>
          <a:p>
            <a:pPr>
              <a:defRPr/>
            </a:pPr>
            <a:endParaRPr lang="en-US"/>
          </a:p>
        </p:txBody>
      </p:sp>
      <p:sp>
        <p:nvSpPr>
          <p:cNvPr id="186375" name="Rectangle 7"/>
          <p:cNvSpPr>
            <a:spLocks noGrp="1" noChangeArrowheads="1"/>
          </p:cNvSpPr>
          <p:nvPr>
            <p:ph type="sldNum" sz="quarter" idx="5"/>
          </p:nvPr>
        </p:nvSpPr>
        <p:spPr bwMode="auto">
          <a:xfrm>
            <a:off x="3886200" y="8869363"/>
            <a:ext cx="2971800" cy="274637"/>
          </a:xfrm>
          <a:prstGeom prst="rect">
            <a:avLst/>
          </a:prstGeom>
          <a:noFill/>
          <a:ln w="12700" cap="sq">
            <a:noFill/>
            <a:miter lim="800000"/>
            <a:headEnd/>
            <a:tailEnd/>
          </a:ln>
          <a:effectLst/>
        </p:spPr>
        <p:txBody>
          <a:bodyPr vert="horz" wrap="square" lIns="91440" tIns="45720" rIns="91440" bIns="45720" numCol="1" anchor="b" anchorCtr="0" compatLnSpc="1">
            <a:prstTxWarp prst="textNoShape">
              <a:avLst/>
            </a:prstTxWarp>
            <a:spAutoFit/>
          </a:bodyPr>
          <a:lstStyle>
            <a:lvl1pPr algn="r">
              <a:defRPr sz="1200">
                <a:latin typeface="Times" charset="0"/>
                <a:cs typeface="Times New Roman" charset="0"/>
              </a:defRPr>
            </a:lvl1pPr>
          </a:lstStyle>
          <a:p>
            <a:fld id="{7D3E6A9D-943F-1B48-939E-74B9AD517EDB}" type="slidenum">
              <a:rPr lang="en-US"/>
              <a:pPr/>
              <a:t>‹#›</a:t>
            </a:fld>
            <a:endParaRPr lang="en-US"/>
          </a:p>
        </p:txBody>
      </p:sp>
    </p:spTree>
    <p:extLst>
      <p:ext uri="{BB962C8B-B14F-4D97-AF65-F5344CB8AC3E}">
        <p14:creationId xmlns:p14="http://schemas.microsoft.com/office/powerpoint/2010/main" val="3282844154"/>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1" charset="0"/>
        <a:ea typeface="MS PGothic" pitchFamily="34" charset="-128"/>
        <a:cs typeface="MS PGothic" pitchFamily="34" charset="-128"/>
      </a:defRPr>
    </a:lvl1pPr>
    <a:lvl2pPr marL="457200" algn="l" rtl="0" eaLnBrk="0" fontAlgn="base" hangingPunct="0">
      <a:spcBef>
        <a:spcPct val="30000"/>
      </a:spcBef>
      <a:spcAft>
        <a:spcPct val="0"/>
      </a:spcAft>
      <a:defRPr sz="1200" kern="1200">
        <a:solidFill>
          <a:schemeClr val="tx1"/>
        </a:solidFill>
        <a:latin typeface="Times New Roman" pitchFamily="-111" charset="0"/>
        <a:ea typeface="MS PGothic" pitchFamily="34" charset="-128"/>
        <a:cs typeface="MS PGothic" pitchFamily="34" charset="-128"/>
      </a:defRPr>
    </a:lvl2pPr>
    <a:lvl3pPr marL="914400" algn="l" rtl="0" eaLnBrk="0" fontAlgn="base" hangingPunct="0">
      <a:spcBef>
        <a:spcPct val="30000"/>
      </a:spcBef>
      <a:spcAft>
        <a:spcPct val="0"/>
      </a:spcAft>
      <a:defRPr sz="1200" kern="1200">
        <a:solidFill>
          <a:schemeClr val="tx1"/>
        </a:solidFill>
        <a:latin typeface="Times New Roman" pitchFamily="-111" charset="0"/>
        <a:ea typeface="MS PGothic" pitchFamily="34" charset="-128"/>
        <a:cs typeface="MS PGothic" pitchFamily="34" charset="-128"/>
      </a:defRPr>
    </a:lvl3pPr>
    <a:lvl4pPr marL="1371600" algn="l" rtl="0" eaLnBrk="0" fontAlgn="base" hangingPunct="0">
      <a:spcBef>
        <a:spcPct val="30000"/>
      </a:spcBef>
      <a:spcAft>
        <a:spcPct val="0"/>
      </a:spcAft>
      <a:defRPr sz="1200" kern="1200">
        <a:solidFill>
          <a:schemeClr val="tx1"/>
        </a:solidFill>
        <a:latin typeface="Times New Roman" pitchFamily="-111" charset="0"/>
        <a:ea typeface="MS PGothic" pitchFamily="34" charset="-128"/>
        <a:cs typeface="MS PGothic" pitchFamily="34" charset="-128"/>
      </a:defRPr>
    </a:lvl4pPr>
    <a:lvl5pPr marL="1828800" algn="l" rtl="0" eaLnBrk="0" fontAlgn="base" hangingPunct="0">
      <a:spcBef>
        <a:spcPct val="30000"/>
      </a:spcBef>
      <a:spcAft>
        <a:spcPct val="0"/>
      </a:spcAft>
      <a:defRPr sz="1200" kern="1200">
        <a:solidFill>
          <a:schemeClr val="tx1"/>
        </a:solidFill>
        <a:latin typeface="Times New Roman" pitchFamily="-111" charset="0"/>
        <a:ea typeface="MS PGothic" pitchFamily="34" charset="-128"/>
        <a:cs typeface="MS PGothic" pitchFamily="34" charset="-128"/>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8" Type="http://schemas.openxmlformats.org/officeDocument/2006/relationships/hyperlink" Target="http://q104.cbslocal.com/2017/09/08/harvey-and-irma-schluter-married-75-years-marvel-at-storms-bearing-their-names/" TargetMode="External"/><Relationship Id="rId3" Type="http://schemas.openxmlformats.org/officeDocument/2006/relationships/hyperlink" Target="https://www.nytimes.com/by/jonah-engel-bromwich" TargetMode="External"/><Relationship Id="rId7" Type="http://schemas.openxmlformats.org/officeDocument/2006/relationships/hyperlink" Target="https://www.nytimes.com/2017/09/06/us/wildfires-oregon-washington.html?mcubz=0" TargetMode="External"/><Relationship Id="rId2" Type="http://schemas.openxmlformats.org/officeDocument/2006/relationships/slide" Target="../slides/slide244.xml"/><Relationship Id="rId1" Type="http://schemas.openxmlformats.org/officeDocument/2006/relationships/notesMaster" Target="../notesMasters/notesMaster1.xml"/><Relationship Id="rId6" Type="http://schemas.openxmlformats.org/officeDocument/2006/relationships/hyperlink" Target="http://www.spokesman.com/stories/2017/mar/13/at-92-and-103-irma-and-harvey-schluter-celebrate-t/" TargetMode="External"/><Relationship Id="rId5" Type="http://schemas.openxmlformats.org/officeDocument/2006/relationships/hyperlink" Target="http://www.nytimes.com/2011/08/28/us/28hurricane-irene.html" TargetMode="External"/><Relationship Id="rId4" Type="http://schemas.openxmlformats.org/officeDocument/2006/relationships/hyperlink" Target="https://public.wmo.int/en/About-us/FAQs/faqs-tropical-cyclones/tropical-cyclone-naming" TargetMode="External"/><Relationship Id="rId9" Type="http://schemas.openxmlformats.org/officeDocument/2006/relationships/hyperlink" Target="https://www.nytimes.com/2017/09/07/us/harvey-irma-couple.html" TargetMode="Externa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3" Type="http://schemas.openxmlformats.org/officeDocument/2006/relationships/hyperlink" Target="http://www.codexsinaiticus.org/en/" TargetMode="External"/><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5224AA5-66A3-3D4F-9901-54C3EE0590BC}" type="slidenum">
              <a:rPr lang="en-US" sz="1200" b="1">
                <a:solidFill>
                  <a:srgbClr val="000000"/>
                </a:solidFill>
                <a:latin typeface="Times" charset="0"/>
              </a:rPr>
              <a:pPr eaLnBrk="1" hangingPunct="1"/>
              <a:t>1</a:t>
            </a:fld>
            <a:endParaRPr lang="en-US" sz="1200" b="1">
              <a:solidFill>
                <a:srgbClr val="000000"/>
              </a:solidFill>
              <a:latin typeface="Times" charset="0"/>
            </a:endParaRPr>
          </a:p>
        </p:txBody>
      </p:sp>
      <p:sp>
        <p:nvSpPr>
          <p:cNvPr id="158722"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8723" name="Rectangle 1027"/>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Slides 247-249 pasted in Chinese 7 Feb 2019</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mn-ea"/>
                <a:cs typeface="Arial"/>
              </a:rPr>
              <a:t>The LORD will return to us far more than we ever gave him in our service.</a:t>
            </a:r>
            <a:r>
              <a:rPr lang="en-SG" dirty="0">
                <a:effectLst/>
                <a:latin typeface="Arial"/>
                <a:cs typeface="Arial"/>
              </a:rPr>
              <a:t> </a:t>
            </a:r>
          </a:p>
          <a:p>
            <a:r>
              <a:rPr lang="zh-CN" altLang="en-US" dirty="0">
                <a:latin typeface="Arial"/>
                <a:cs typeface="Arial"/>
              </a:rPr>
              <a:t>主给予我们的回报将远比我们在侍奉他时所给予的多得多。</a:t>
            </a:r>
            <a:endParaRPr lang="en-US" dirty="0">
              <a:latin typeface="Arial"/>
              <a:cs typeface="Arial"/>
            </a:endParaRPr>
          </a:p>
        </p:txBody>
      </p:sp>
    </p:spTree>
    <p:extLst>
      <p:ext uri="{BB962C8B-B14F-4D97-AF65-F5344CB8AC3E}">
        <p14:creationId xmlns:p14="http://schemas.microsoft.com/office/powerpoint/2010/main" val="1136889580"/>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136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43400"/>
            <a:ext cx="5029200" cy="131112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mn-lt"/>
              <a:ea typeface="+mn-ea"/>
              <a:cs typeface="+mn-cs"/>
            </a:endParaRPr>
          </a:p>
          <a:p>
            <a:r>
              <a:rPr lang="en-US" altLang="zh-TW" sz="1200" kern="1200" dirty="0">
                <a:solidFill>
                  <a:schemeClr val="tx1"/>
                </a:solidFill>
                <a:effectLst/>
                <a:latin typeface="+mn-lt"/>
                <a:ea typeface="+mn-ea"/>
                <a:cs typeface="+mn-cs"/>
              </a:rPr>
              <a:t>Numbers</a:t>
            </a:r>
            <a:r>
              <a:rPr lang="zh-CN" altLang="en-US" sz="1200"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15:22-29 specifies sin offerings for Jewish believers who sinned unintentionally.  But what should Israel do when God specifically told them not to work on the Sabbath on the penalty of death</a:t>
            </a:r>
            <a:r>
              <a:rPr lang="en-SG" sz="1200" kern="1200" dirty="0">
                <a:solidFill>
                  <a:schemeClr val="tx1"/>
                </a:solidFill>
                <a:effectLst/>
                <a:latin typeface="+mn-lt"/>
                <a:ea typeface="+mn-ea"/>
                <a:cs typeface="+mn-cs"/>
              </a:rPr>
              <a:t>?</a:t>
            </a:r>
          </a:p>
          <a:p>
            <a:r>
              <a:rPr lang="en-SG" sz="1200" kern="1200" dirty="0">
                <a:solidFill>
                  <a:schemeClr val="tx1"/>
                </a:solidFill>
                <a:effectLst/>
                <a:latin typeface="+mn-lt"/>
                <a:ea typeface="+mn-ea"/>
                <a:cs typeface="+mn-cs"/>
              </a:rPr>
              <a:t>• </a:t>
            </a:r>
            <a:r>
              <a:rPr lang="en-US" altLang="zh-TW" sz="1200" kern="1200" dirty="0">
                <a:solidFill>
                  <a:schemeClr val="tx1"/>
                </a:solidFill>
                <a:effectLst/>
                <a:latin typeface="+mn-lt"/>
                <a:ea typeface="+mn-ea"/>
                <a:cs typeface="+mn-cs"/>
              </a:rPr>
              <a:t>Numbers</a:t>
            </a:r>
            <a:r>
              <a:rPr lang="zh-CN" altLang="en-US" sz="1200"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15:30-36 specifies death for capital crimes.  Here was the case of intentional sin where a man caught in deliberate sin was stoned</a:t>
            </a:r>
            <a:r>
              <a:rPr lang="en-SG" sz="1200" kern="1200" dirty="0">
                <a:solidFill>
                  <a:schemeClr val="tx1"/>
                </a:solidFill>
                <a:effectLst/>
                <a:latin typeface="+mn-lt"/>
                <a:ea typeface="+mn-ea"/>
                <a:cs typeface="+mn-cs"/>
              </a:rPr>
              <a:t>.</a:t>
            </a:r>
          </a:p>
          <a:p>
            <a:endParaRPr lang="en-SG" sz="1200" kern="1200" dirty="0">
              <a:solidFill>
                <a:schemeClr val="tx1"/>
              </a:solidFill>
              <a:effectLst/>
              <a:latin typeface="+mn-lt"/>
              <a:ea typeface="+mn-ea"/>
              <a:cs typeface="+mn-cs"/>
            </a:endParaRPr>
          </a:p>
          <a:p>
            <a:r>
              <a:rPr lang="zh-CN" altLang="en-US" dirty="0"/>
              <a:t>民数记</a:t>
            </a:r>
            <a:r>
              <a:rPr lang="en-US" altLang="zh-CN" dirty="0"/>
              <a:t>15:22-29</a:t>
            </a:r>
            <a:r>
              <a:rPr lang="zh-CN" altLang="en-US" dirty="0"/>
              <a:t>规定了为不小心犯罪的犹太信徒所献的赎罪祭。但是，当上帝特别告诫他们不可在安息日工作，并以死刑为惩罚时，以色列应该怎么办？</a:t>
            </a:r>
          </a:p>
          <a:p>
            <a:pPr>
              <a:buFont typeface="Arial" panose="020B0604020202020204" pitchFamily="34" charset="0"/>
              <a:buChar char="•"/>
            </a:pPr>
            <a:r>
              <a:rPr lang="zh-CN" altLang="en-US" dirty="0"/>
              <a:t>民数记</a:t>
            </a:r>
            <a:r>
              <a:rPr lang="en-US" altLang="zh-CN" dirty="0"/>
              <a:t>15:30-36</a:t>
            </a:r>
            <a:r>
              <a:rPr lang="zh-CN" altLang="en-US" dirty="0"/>
              <a:t>规定了死刑的重大罪行。这是一个故意犯罪的案例，一个故意犯罪的人被石头打死。</a:t>
            </a:r>
          </a:p>
          <a:p>
            <a:endParaRPr lang="en-US" dirty="0"/>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29C8BAA-B1FE-A747-AAD7-1B7F1C54447E}" type="slidenum">
              <a:rPr lang="en-GB" sz="1200">
                <a:solidFill>
                  <a:prstClr val="white"/>
                </a:solidFill>
              </a:rPr>
              <a:pPr/>
              <a:t>137</a:t>
            </a:fld>
            <a:endParaRPr lang="en-GB" sz="1200" dirty="0">
              <a:solidFill>
                <a:prstClr val="white"/>
              </a:solidFill>
            </a:endParaRPr>
          </a:p>
        </p:txBody>
      </p:sp>
      <p:sp>
        <p:nvSpPr>
          <p:cNvPr id="112642" name="Rectangle 2"/>
          <p:cNvSpPr>
            <a:spLocks noGrp="1" noRot="1" noChangeAspect="1" noChangeArrowheads="1" noTextEdit="1"/>
          </p:cNvSpPr>
          <p:nvPr>
            <p:ph type="sldImg"/>
          </p:nvPr>
        </p:nvSpPr>
        <p:spPr>
          <a:ln/>
        </p:spPr>
      </p:sp>
      <p:sp>
        <p:nvSpPr>
          <p:cNvPr id="1126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05529211"/>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138</a:t>
            </a:fld>
            <a:endParaRPr lang="en-GB" sz="1200" dirty="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518304335"/>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139</a:t>
            </a:fld>
            <a:endParaRPr lang="en-GB" sz="1200" dirty="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306052070"/>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140</a:t>
            </a:fld>
            <a:endParaRPr lang="en-GB" sz="1200" dirty="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231350091"/>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141</a:t>
            </a:fld>
            <a:endParaRPr lang="en-GB" sz="1200" dirty="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4199410324"/>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142</a:t>
            </a:fld>
            <a:endParaRPr lang="en-GB" sz="1200" dirty="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80709373"/>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143</a:t>
            </a:fld>
            <a:endParaRPr lang="en-GB" sz="1200" dirty="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602492139"/>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144</a:t>
            </a:fld>
            <a:endParaRPr lang="en-GB" sz="1200" dirty="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065134454"/>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9DD30B5F-FE5B-5A40-BDC6-3A9C8334FF5C}" type="slidenum">
              <a:rPr kumimoji="0" lang="zh-CN" altLang="en-US" sz="1200" b="1" i="0" u="none" strike="noStrike" kern="1200" cap="none" spc="0" normalizeH="0" baseline="0" noProof="0">
                <a:ln>
                  <a:noFill/>
                </a:ln>
                <a:solidFill>
                  <a:prstClr val="black"/>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145</a:t>
            </a:fld>
            <a:endParaRPr kumimoji="0" lang="en-US" altLang="zh-CN" sz="1200" b="1" i="0" u="none" strike="noStrike" kern="1200" cap="none" spc="0" normalizeH="0" baseline="0" noProof="0">
              <a:ln>
                <a:noFill/>
              </a:ln>
              <a:solidFill>
                <a:prstClr val="black"/>
              </a:solidFill>
              <a:effectLst/>
              <a:uLnTx/>
              <a:uFillTx/>
              <a:latin typeface="Times" charset="0"/>
              <a:ea typeface="SimSun" charset="0"/>
              <a:cs typeface="Times New Roman" charset="0"/>
            </a:endParaRPr>
          </a:p>
        </p:txBody>
      </p:sp>
      <p:sp>
        <p:nvSpPr>
          <p:cNvPr id="119811" name="Rectangle 1026"/>
          <p:cNvSpPr>
            <a:spLocks noGrp="1" noRot="1" noChangeAspect="1" noChangeArrowheads="1"/>
          </p:cNvSpPr>
          <p:nvPr>
            <p:ph type="sldImg"/>
          </p:nvPr>
        </p:nvSpPr>
        <p:spPr>
          <a:solidFill>
            <a:srgbClr val="FFFFFF"/>
          </a:solidFill>
          <a:ln/>
        </p:spPr>
      </p:sp>
      <p:sp>
        <p:nvSpPr>
          <p:cNvPr id="119812" name="Rectangle 1027"/>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273866517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701792950"/>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4C7379-9A75-024D-B2F0-29356D552FE1}" type="slidenum">
              <a:rPr lang="en-US" sz="1200" b="1">
                <a:solidFill>
                  <a:srgbClr val="000000"/>
                </a:solidFill>
                <a:latin typeface="Times" charset="0"/>
              </a:rPr>
              <a:pPr eaLnBrk="1" hangingPunct="1"/>
              <a:t>147</a:t>
            </a:fld>
            <a:endParaRPr lang="en-US" sz="1200" b="1">
              <a:solidFill>
                <a:srgbClr val="000000"/>
              </a:solidFill>
              <a:latin typeface="Times"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690306746"/>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4018"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C273FEA-94FD-D54C-8BCB-493881AB82A9}" type="slidenum">
              <a:rPr lang="en-US" sz="1200">
                <a:solidFill>
                  <a:srgbClr val="FFFFFF"/>
                </a:solidFill>
                <a:latin typeface="Calibri" charset="0"/>
              </a:rPr>
              <a:pPr eaLnBrk="1" hangingPunct="1"/>
              <a:t>151</a:t>
            </a:fld>
            <a:endParaRPr lang="en-US" sz="1200">
              <a:solidFill>
                <a:srgbClr val="FFFFFF"/>
              </a:solidFill>
              <a:latin typeface="Calibri" charset="0"/>
            </a:endParaRPr>
          </a:p>
        </p:txBody>
      </p:sp>
      <p:sp>
        <p:nvSpPr>
          <p:cNvPr id="214019"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214020"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02408695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184508867"/>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721837694"/>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22896427"/>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363C2CB-4B9F-F045-93C8-CBA2D7CC971C}" type="slidenum">
              <a:rPr lang="en-US" sz="1200">
                <a:solidFill>
                  <a:prstClr val="black"/>
                </a:solidFill>
              </a:rPr>
              <a:pPr/>
              <a:t>157</a:t>
            </a:fld>
            <a:endParaRPr lang="en-US" sz="1200">
              <a:solidFill>
                <a:prstClr val="black"/>
              </a:solidFill>
            </a:endParaRPr>
          </a:p>
        </p:txBody>
      </p:sp>
      <p:sp>
        <p:nvSpPr>
          <p:cNvPr id="1863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spcBef>
                <a:spcPct val="0"/>
              </a:spcBef>
              <a:buFontTx/>
              <a:buNone/>
            </a:pPr>
            <a:fld id="{0B530766-A2C4-6041-9665-5A616800F0B0}" type="slidenum">
              <a:rPr lang="en-US" sz="1200" b="0" smtClean="0">
                <a:solidFill>
                  <a:prstClr val="black"/>
                </a:solidFill>
              </a:rPr>
              <a:pPr algn="r">
                <a:spcBef>
                  <a:spcPct val="0"/>
                </a:spcBef>
                <a:buFontTx/>
                <a:buNone/>
              </a:pPr>
              <a:t>157</a:t>
            </a:fld>
            <a:endParaRPr lang="en-US" sz="1200" b="0">
              <a:solidFill>
                <a:prstClr val="black"/>
              </a:solidFill>
            </a:endParaRPr>
          </a:p>
        </p:txBody>
      </p:sp>
      <p:sp>
        <p:nvSpPr>
          <p:cNvPr id="186371" name="Rectangle 2"/>
          <p:cNvSpPr>
            <a:spLocks noGrp="1" noRot="1" noChangeAspect="1" noChangeArrowheads="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4C838F7-7BB9-EE46-8426-03269C77E5C5}" type="slidenum">
              <a:rPr lang="en-US" sz="1200">
                <a:solidFill>
                  <a:prstClr val="black"/>
                </a:solidFill>
              </a:rPr>
              <a:pPr/>
              <a:t>158</a:t>
            </a:fld>
            <a:endParaRPr lang="en-US" sz="1200">
              <a:solidFill>
                <a:prstClr val="black"/>
              </a:solidFill>
            </a:endParaRPr>
          </a:p>
        </p:txBody>
      </p:sp>
      <p:sp>
        <p:nvSpPr>
          <p:cNvPr id="18841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spcBef>
                <a:spcPct val="0"/>
              </a:spcBef>
              <a:buFontTx/>
              <a:buNone/>
            </a:pPr>
            <a:fld id="{16D4D169-871D-534A-ABB5-01047FD1F639}" type="slidenum">
              <a:rPr lang="en-US" sz="1200" b="0" smtClean="0">
                <a:solidFill>
                  <a:prstClr val="black"/>
                </a:solidFill>
              </a:rPr>
              <a:pPr algn="r">
                <a:spcBef>
                  <a:spcPct val="0"/>
                </a:spcBef>
                <a:buFontTx/>
                <a:buNone/>
              </a:pPr>
              <a:t>158</a:t>
            </a:fld>
            <a:endParaRPr lang="en-US" sz="1200" b="0">
              <a:solidFill>
                <a:prstClr val="black"/>
              </a:solidFill>
            </a:endParaRPr>
          </a:p>
        </p:txBody>
      </p:sp>
      <p:sp>
        <p:nvSpPr>
          <p:cNvPr id="188419" name="Rectangle 2"/>
          <p:cNvSpPr>
            <a:spLocks noGrp="1" noRot="1" noChangeAspect="1" noChangeArrowheads="1"/>
          </p:cNvSpPr>
          <p:nvPr>
            <p:ph type="sldImg"/>
          </p:nvPr>
        </p:nvSpPr>
        <p:spPr>
          <a:solidFill>
            <a:srgbClr val="FFFFFF"/>
          </a:solidFill>
          <a:ln/>
        </p:spPr>
      </p:sp>
      <p:sp>
        <p:nvSpPr>
          <p:cNvPr id="1884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endParaRPr>
          </a:p>
        </p:txBody>
      </p:sp>
    </p:spTree>
    <p:extLst>
      <p:ext uri="{BB962C8B-B14F-4D97-AF65-F5344CB8AC3E}">
        <p14:creationId xmlns:p14="http://schemas.microsoft.com/office/powerpoint/2010/main" val="287661814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307384356"/>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t>162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zh-CN" altLang="en-US" b="0" i="0" dirty="0">
                <a:solidFill>
                  <a:srgbClr val="777A7B"/>
                </a:solidFill>
                <a:effectLst/>
                <a:highlight>
                  <a:srgbClr val="FFFFFF"/>
                </a:highlight>
                <a:latin typeface="Source Serif Pro" panose="02040603050405020204" pitchFamily="18" charset="0"/>
              </a:rPr>
              <a:t>民数记：</a:t>
            </a:r>
            <a:r>
              <a:rPr lang="en-US" altLang="zh-CN" b="0" i="0" dirty="0">
                <a:solidFill>
                  <a:srgbClr val="777A7B"/>
                </a:solidFill>
                <a:effectLst/>
                <a:highlight>
                  <a:srgbClr val="FFFFFF"/>
                </a:highlight>
                <a:latin typeface="Source Serif Pro" panose="02040603050405020204" pitchFamily="18" charset="0"/>
              </a:rPr>
              <a:t>19:1-5</a:t>
            </a:r>
          </a:p>
          <a:p>
            <a:pPr eaLnBrk="1" hangingPunct="1">
              <a:spcBef>
                <a:spcPct val="0"/>
              </a:spcBef>
            </a:pPr>
            <a:endParaRPr lang="en-US" altLang="zh-CN" b="0" i="0" dirty="0">
              <a:solidFill>
                <a:srgbClr val="777A7B"/>
              </a:solidFill>
              <a:effectLst/>
              <a:highlight>
                <a:srgbClr val="FFFFFF"/>
              </a:highlight>
              <a:latin typeface="Source Serif Pro" panose="02040603050405020204" pitchFamily="18" charset="0"/>
            </a:endParaRPr>
          </a:p>
          <a:p>
            <a:pPr eaLnBrk="1" hangingPunct="1">
              <a:spcBef>
                <a:spcPct val="0"/>
              </a:spcBef>
            </a:pPr>
            <a:r>
              <a:rPr lang="en-US" altLang="zh-CN" b="0" i="0" dirty="0">
                <a:solidFill>
                  <a:srgbClr val="777A7B"/>
                </a:solidFill>
                <a:effectLst/>
                <a:highlight>
                  <a:srgbClr val="FFFFFF"/>
                </a:highlight>
                <a:latin typeface="Source Serif Pro" panose="02040603050405020204" pitchFamily="18" charset="0"/>
              </a:rPr>
              <a:t>1</a:t>
            </a:r>
            <a:r>
              <a:rPr lang="zh-CN" altLang="en-US" b="0" i="0" dirty="0">
                <a:solidFill>
                  <a:srgbClr val="121212"/>
                </a:solidFill>
                <a:effectLst/>
                <a:highlight>
                  <a:srgbClr val="FFFFFF"/>
                </a:highlight>
                <a:latin typeface="Source Serif Pro" panose="02040603050405020204" pitchFamily="18" charset="0"/>
              </a:rPr>
              <a:t>耶和华晓谕</a:t>
            </a:r>
            <a:r>
              <a:rPr lang="zh-CN" altLang="en-US" b="0" i="0" u="sng" dirty="0">
                <a:solidFill>
                  <a:srgbClr val="121212"/>
                </a:solidFill>
                <a:effectLst/>
                <a:highlight>
                  <a:srgbClr val="FFFFFF"/>
                </a:highlight>
                <a:latin typeface="Source Serif Pro" panose="02040603050405020204" pitchFamily="18" charset="0"/>
              </a:rPr>
              <a:t>摩西</a:t>
            </a:r>
            <a:r>
              <a:rPr lang="zh-CN" altLang="en-US" b="0" i="0" dirty="0">
                <a:solidFill>
                  <a:srgbClr val="121212"/>
                </a:solidFill>
                <a:effectLst/>
                <a:highlight>
                  <a:srgbClr val="FFFFFF"/>
                </a:highlight>
                <a:latin typeface="Source Serif Pro" panose="02040603050405020204" pitchFamily="18" charset="0"/>
              </a:rPr>
              <a:t>、</a:t>
            </a:r>
            <a:r>
              <a:rPr lang="zh-CN" altLang="en-US" b="0" i="0" u="sng" dirty="0">
                <a:solidFill>
                  <a:srgbClr val="121212"/>
                </a:solidFill>
                <a:effectLst/>
                <a:highlight>
                  <a:srgbClr val="FFFFFF"/>
                </a:highlight>
                <a:latin typeface="Source Serif Pro" panose="02040603050405020204" pitchFamily="18" charset="0"/>
              </a:rPr>
              <a:t>亚伦</a:t>
            </a:r>
            <a:r>
              <a:rPr lang="zh-CN" altLang="en-US" b="0" i="0" dirty="0">
                <a:solidFill>
                  <a:srgbClr val="121212"/>
                </a:solidFill>
                <a:effectLst/>
                <a:highlight>
                  <a:srgbClr val="FFFFFF"/>
                </a:highlight>
                <a:latin typeface="Source Serif Pro" panose="02040603050405020204" pitchFamily="18" charset="0"/>
              </a:rPr>
              <a:t>说： </a:t>
            </a:r>
            <a:r>
              <a:rPr lang="en-US" altLang="zh-CN" b="0" i="0" dirty="0">
                <a:solidFill>
                  <a:srgbClr val="777A7B"/>
                </a:solidFill>
                <a:effectLst/>
                <a:highlight>
                  <a:srgbClr val="FFFFFF"/>
                </a:highlight>
                <a:latin typeface="Source Serif Pro" panose="02040603050405020204" pitchFamily="18" charset="0"/>
              </a:rPr>
              <a:t>2</a:t>
            </a:r>
            <a:r>
              <a:rPr lang="zh-CN" altLang="en-US" b="0" i="0" dirty="0">
                <a:solidFill>
                  <a:srgbClr val="121212"/>
                </a:solidFill>
                <a:effectLst/>
                <a:highlight>
                  <a:srgbClr val="FFFFFF"/>
                </a:highlight>
                <a:latin typeface="Source Serif Pro" panose="02040603050405020204" pitchFamily="18" charset="0"/>
              </a:rPr>
              <a:t>「耶和华命定律法中的一条律例乃是这样说：你要吩咐</a:t>
            </a:r>
            <a:r>
              <a:rPr lang="zh-CN" altLang="en-US" b="0" i="0" u="sng" dirty="0">
                <a:solidFill>
                  <a:srgbClr val="121212"/>
                </a:solidFill>
                <a:effectLst/>
                <a:highlight>
                  <a:srgbClr val="FFFFFF"/>
                </a:highlight>
                <a:latin typeface="Source Serif Pro" panose="02040603050405020204" pitchFamily="18" charset="0"/>
              </a:rPr>
              <a:t>以色列</a:t>
            </a:r>
            <a:r>
              <a:rPr lang="zh-CN" altLang="en-US" b="0" i="0" dirty="0">
                <a:solidFill>
                  <a:srgbClr val="121212"/>
                </a:solidFill>
                <a:effectLst/>
                <a:highlight>
                  <a:srgbClr val="FFFFFF"/>
                </a:highlight>
                <a:latin typeface="Source Serif Pro" panose="02040603050405020204" pitchFamily="18" charset="0"/>
              </a:rPr>
              <a:t>人，把一只没有残疾、未曾负轭、纯红的母牛牵到你这里来， </a:t>
            </a:r>
            <a:r>
              <a:rPr lang="en-US" altLang="zh-CN" b="0" i="0" dirty="0">
                <a:solidFill>
                  <a:srgbClr val="777A7B"/>
                </a:solidFill>
                <a:effectLst/>
                <a:highlight>
                  <a:srgbClr val="FFFFFF"/>
                </a:highlight>
                <a:latin typeface="Source Serif Pro" panose="02040603050405020204" pitchFamily="18" charset="0"/>
              </a:rPr>
              <a:t>3</a:t>
            </a:r>
            <a:r>
              <a:rPr lang="zh-CN" altLang="en-US" b="0" i="0" dirty="0">
                <a:solidFill>
                  <a:srgbClr val="121212"/>
                </a:solidFill>
                <a:effectLst/>
                <a:highlight>
                  <a:srgbClr val="FFFFFF"/>
                </a:highlight>
                <a:latin typeface="Source Serif Pro" panose="02040603050405020204" pitchFamily="18" charset="0"/>
              </a:rPr>
              <a:t>交给祭司</a:t>
            </a:r>
            <a:r>
              <a:rPr lang="zh-CN" altLang="en-US" b="0" i="0" u="sng" dirty="0">
                <a:solidFill>
                  <a:srgbClr val="121212"/>
                </a:solidFill>
                <a:effectLst/>
                <a:highlight>
                  <a:srgbClr val="FFFFFF"/>
                </a:highlight>
                <a:latin typeface="Source Serif Pro" panose="02040603050405020204" pitchFamily="18" charset="0"/>
              </a:rPr>
              <a:t>以利亚撒</a:t>
            </a:r>
            <a:r>
              <a:rPr lang="zh-CN" altLang="en-US" b="0" i="0" dirty="0">
                <a:solidFill>
                  <a:srgbClr val="121212"/>
                </a:solidFill>
                <a:effectLst/>
                <a:highlight>
                  <a:srgbClr val="FFFFFF"/>
                </a:highlight>
                <a:latin typeface="Source Serif Pro" panose="02040603050405020204" pitchFamily="18" charset="0"/>
              </a:rPr>
              <a:t>；他必牵到营外，人就把牛宰在他面前。 </a:t>
            </a:r>
            <a:r>
              <a:rPr lang="en-US" altLang="zh-CN" b="0" i="0" dirty="0">
                <a:solidFill>
                  <a:srgbClr val="777A7B"/>
                </a:solidFill>
                <a:effectLst/>
                <a:highlight>
                  <a:srgbClr val="FFFFFF"/>
                </a:highlight>
                <a:latin typeface="Source Serif Pro" panose="02040603050405020204" pitchFamily="18" charset="0"/>
              </a:rPr>
              <a:t>4</a:t>
            </a:r>
            <a:r>
              <a:rPr lang="zh-CN" altLang="en-US" b="0" i="0" dirty="0">
                <a:solidFill>
                  <a:srgbClr val="121212"/>
                </a:solidFill>
                <a:effectLst/>
                <a:highlight>
                  <a:srgbClr val="FFFFFF"/>
                </a:highlight>
                <a:latin typeface="Source Serif Pro" panose="02040603050405020204" pitchFamily="18" charset="0"/>
              </a:rPr>
              <a:t>祭司</a:t>
            </a:r>
            <a:r>
              <a:rPr lang="zh-CN" altLang="en-US" b="0" i="0" u="sng" dirty="0">
                <a:solidFill>
                  <a:srgbClr val="121212"/>
                </a:solidFill>
                <a:effectLst/>
                <a:highlight>
                  <a:srgbClr val="FFFFFF"/>
                </a:highlight>
                <a:latin typeface="Source Serif Pro" panose="02040603050405020204" pitchFamily="18" charset="0"/>
              </a:rPr>
              <a:t>以利亚撒</a:t>
            </a:r>
            <a:r>
              <a:rPr lang="zh-CN" altLang="en-US" b="0" i="0" dirty="0">
                <a:solidFill>
                  <a:srgbClr val="121212"/>
                </a:solidFill>
                <a:effectLst/>
                <a:highlight>
                  <a:srgbClr val="FFFFFF"/>
                </a:highlight>
                <a:latin typeface="Source Serif Pro" panose="02040603050405020204" pitchFamily="18" charset="0"/>
              </a:rPr>
              <a:t>要用指头蘸这牛的血，向会幕前面弹七次。 </a:t>
            </a:r>
            <a:r>
              <a:rPr lang="en-US" altLang="zh-CN" b="0" i="0" dirty="0">
                <a:solidFill>
                  <a:srgbClr val="777A7B"/>
                </a:solidFill>
                <a:effectLst/>
                <a:highlight>
                  <a:srgbClr val="FFFFFF"/>
                </a:highlight>
                <a:latin typeface="Source Serif Pro" panose="02040603050405020204" pitchFamily="18" charset="0"/>
              </a:rPr>
              <a:t>5</a:t>
            </a:r>
            <a:r>
              <a:rPr lang="zh-CN" altLang="en-US" b="0" i="0" dirty="0">
                <a:solidFill>
                  <a:srgbClr val="121212"/>
                </a:solidFill>
                <a:effectLst/>
                <a:highlight>
                  <a:srgbClr val="FFFFFF"/>
                </a:highlight>
                <a:latin typeface="Source Serif Pro" panose="02040603050405020204" pitchFamily="18" charset="0"/>
              </a:rPr>
              <a:t>人要在他眼前把这母牛焚烧；牛的皮、肉、血、粪都要焚烧。 </a:t>
            </a:r>
            <a:endParaRPr lang="en-US" dirty="0">
              <a:latin typeface="Arial"/>
              <a:cs typeface="Arial"/>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t>163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Arial"/>
              <a:cs typeface="Arial"/>
            </a:endParaRPr>
          </a:p>
          <a:p>
            <a:pPr eaLnBrk="1" hangingPunct="1">
              <a:spcBef>
                <a:spcPct val="0"/>
              </a:spcBef>
            </a:pPr>
            <a:r>
              <a:rPr lang="en-SG" sz="1200" b="1" i="0" u="none" strike="noStrike" kern="1200" baseline="0" dirty="0">
                <a:solidFill>
                  <a:schemeClr val="tx1"/>
                </a:solidFill>
                <a:latin typeface="Arial"/>
                <a:ea typeface="ＭＳ Ｐゴシック" charset="0"/>
                <a:cs typeface="Arial"/>
              </a:rPr>
              <a:t>Num. 19:1</a:t>
            </a:r>
            <a:r>
              <a:rPr lang="en-SG" sz="1200" b="0" i="0" u="none" strike="noStrike" kern="1200" baseline="0" dirty="0">
                <a:solidFill>
                  <a:schemeClr val="tx1"/>
                </a:solidFill>
                <a:latin typeface="Arial"/>
                <a:ea typeface="ＭＳ Ｐゴシック" charset="0"/>
                <a:cs typeface="Arial"/>
              </a:rPr>
              <a:t>    The Lord said to Moses and Aaron,  </a:t>
            </a:r>
            <a:r>
              <a:rPr lang="en-SG" sz="1200" b="1" i="0" u="none" strike="noStrike" kern="1200" baseline="30000" dirty="0">
                <a:solidFill>
                  <a:schemeClr val="tx1"/>
                </a:solidFill>
                <a:latin typeface="Arial"/>
                <a:ea typeface="ＭＳ Ｐゴシック" charset="0"/>
                <a:cs typeface="Arial"/>
              </a:rPr>
              <a:t>2</a:t>
            </a:r>
            <a:r>
              <a:rPr lang="en-SG" sz="1200" b="0" i="0" u="none" strike="noStrike" kern="1200" baseline="0" dirty="0">
                <a:solidFill>
                  <a:schemeClr val="tx1"/>
                </a:solidFill>
                <a:latin typeface="Arial"/>
                <a:ea typeface="ＭＳ Ｐゴシック" charset="0"/>
                <a:cs typeface="Arial"/>
              </a:rPr>
              <a:t> “Here is another legal requirement commanded by the Lord: Tell the people of Israel to bring you a red heifer, a perfect animal that has no defects and has never been yoked to a </a:t>
            </a:r>
            <a:r>
              <a:rPr lang="en-SG" sz="1200" b="0" i="0" u="none" strike="noStrike" kern="1200" baseline="0" dirty="0" err="1">
                <a:solidFill>
                  <a:schemeClr val="tx1"/>
                </a:solidFill>
                <a:latin typeface="Arial"/>
                <a:ea typeface="ＭＳ Ｐゴシック" charset="0"/>
                <a:cs typeface="Arial"/>
              </a:rPr>
              <a:t>plow</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3</a:t>
            </a:r>
            <a:r>
              <a:rPr lang="en-SG" sz="1200" b="0" i="0" u="none" strike="noStrike" kern="1200" baseline="0" dirty="0">
                <a:solidFill>
                  <a:schemeClr val="tx1"/>
                </a:solidFill>
                <a:latin typeface="Arial"/>
                <a:ea typeface="ＭＳ Ｐゴシック" charset="0"/>
                <a:cs typeface="Arial"/>
              </a:rPr>
              <a:t> Give it to Eleazar the priest, and it will be taken outside the camp and slaughtered in his presence.  </a:t>
            </a:r>
            <a:r>
              <a:rPr lang="en-SG" sz="1200" b="1" i="0" u="none" strike="noStrike" kern="1200" baseline="30000" dirty="0">
                <a:solidFill>
                  <a:schemeClr val="tx1"/>
                </a:solidFill>
                <a:latin typeface="Arial"/>
                <a:ea typeface="ＭＳ Ｐゴシック" charset="0"/>
                <a:cs typeface="Arial"/>
              </a:rPr>
              <a:t>4</a:t>
            </a:r>
            <a:r>
              <a:rPr lang="en-SG" sz="1200" b="0" i="0" u="none" strike="noStrike" kern="1200" baseline="0" dirty="0">
                <a:solidFill>
                  <a:schemeClr val="tx1"/>
                </a:solidFill>
                <a:latin typeface="Arial"/>
                <a:ea typeface="ＭＳ Ｐゴシック" charset="0"/>
                <a:cs typeface="Arial"/>
              </a:rPr>
              <a:t> Eleazar will take some of its blood on his finger and sprinkle it seven times toward the front of the Tabernacle.  </a:t>
            </a:r>
            <a:r>
              <a:rPr lang="en-SG" sz="1200" b="1" i="0" u="none" strike="noStrike" kern="1200" baseline="30000" dirty="0">
                <a:solidFill>
                  <a:schemeClr val="tx1"/>
                </a:solidFill>
                <a:latin typeface="Arial"/>
                <a:ea typeface="ＭＳ Ｐゴシック" charset="0"/>
                <a:cs typeface="Arial"/>
              </a:rPr>
              <a:t>5</a:t>
            </a:r>
            <a:r>
              <a:rPr lang="en-SG" sz="1200" b="0" i="0" u="none" strike="noStrike" kern="1200" baseline="0" dirty="0">
                <a:solidFill>
                  <a:schemeClr val="tx1"/>
                </a:solidFill>
                <a:latin typeface="Arial"/>
                <a:ea typeface="ＭＳ Ｐゴシック" charset="0"/>
                <a:cs typeface="Arial"/>
              </a:rPr>
              <a:t> As Eleazar watches, the heifer must be burned—its hide, meat, blood, and dung.  </a:t>
            </a:r>
            <a:r>
              <a:rPr lang="en-SG" sz="1200" b="1" i="0" u="none" strike="noStrike" kern="1200" baseline="30000" dirty="0">
                <a:solidFill>
                  <a:schemeClr val="tx1"/>
                </a:solidFill>
                <a:latin typeface="Arial"/>
                <a:ea typeface="ＭＳ Ｐゴシック" charset="0"/>
                <a:cs typeface="Arial"/>
              </a:rPr>
              <a:t>6</a:t>
            </a:r>
            <a:r>
              <a:rPr lang="en-SG" sz="1200" b="0" i="0" u="none" strike="noStrike" kern="1200" baseline="0" dirty="0">
                <a:solidFill>
                  <a:schemeClr val="tx1"/>
                </a:solidFill>
                <a:latin typeface="Arial"/>
                <a:ea typeface="ＭＳ Ｐゴシック" charset="0"/>
                <a:cs typeface="Arial"/>
              </a:rPr>
              <a:t> Eleazar the priest must then take a stick of cedar, a hyssop branch, and some scarlet yarn and throw them into the fire where the heifer is burning. </a:t>
            </a:r>
          </a:p>
          <a:p>
            <a:pPr eaLnBrk="1" hangingPunct="1">
              <a:spcBef>
                <a:spcPct val="0"/>
              </a:spcBef>
            </a:pPr>
            <a:endParaRPr lang="en-SG" sz="1200" b="0" i="0" u="none" strike="noStrike" kern="1200" baseline="0" dirty="0">
              <a:solidFill>
                <a:schemeClr val="tx1"/>
              </a:solidFill>
              <a:latin typeface="Arial"/>
              <a:ea typeface="ＭＳ Ｐゴシック" charset="0"/>
              <a:cs typeface="Arial"/>
            </a:endParaRPr>
          </a:p>
          <a:p>
            <a:pPr eaLnBrk="1" hangingPunct="1">
              <a:spcBef>
                <a:spcPct val="0"/>
              </a:spcBef>
            </a:pPr>
            <a:r>
              <a:rPr lang="en-US" altLang="zh-CN" b="0" i="0" dirty="0">
                <a:solidFill>
                  <a:srgbClr val="777A7B"/>
                </a:solidFill>
                <a:effectLst/>
                <a:highlight>
                  <a:srgbClr val="FFFFFF"/>
                </a:highlight>
                <a:latin typeface="Source Serif Pro" panose="02040603050405020204" pitchFamily="18" charset="0"/>
              </a:rPr>
              <a:t>1</a:t>
            </a:r>
            <a:r>
              <a:rPr lang="zh-CN" altLang="en-US" b="0" i="0" dirty="0">
                <a:solidFill>
                  <a:srgbClr val="121212"/>
                </a:solidFill>
                <a:effectLst/>
                <a:highlight>
                  <a:srgbClr val="FFFFFF"/>
                </a:highlight>
                <a:latin typeface="Source Serif Pro" panose="02040603050405020204" pitchFamily="18" charset="0"/>
              </a:rPr>
              <a:t>耶和华晓谕</a:t>
            </a:r>
            <a:r>
              <a:rPr lang="zh-CN" altLang="en-US" b="0" i="0" u="sng" dirty="0">
                <a:solidFill>
                  <a:srgbClr val="121212"/>
                </a:solidFill>
                <a:effectLst/>
                <a:highlight>
                  <a:srgbClr val="FFFFFF"/>
                </a:highlight>
                <a:latin typeface="Source Serif Pro" panose="02040603050405020204" pitchFamily="18" charset="0"/>
              </a:rPr>
              <a:t>摩西</a:t>
            </a:r>
            <a:r>
              <a:rPr lang="zh-CN" altLang="en-US" b="0" i="0" dirty="0">
                <a:solidFill>
                  <a:srgbClr val="121212"/>
                </a:solidFill>
                <a:effectLst/>
                <a:highlight>
                  <a:srgbClr val="FFFFFF"/>
                </a:highlight>
                <a:latin typeface="Source Serif Pro" panose="02040603050405020204" pitchFamily="18" charset="0"/>
              </a:rPr>
              <a:t>、</a:t>
            </a:r>
            <a:r>
              <a:rPr lang="zh-CN" altLang="en-US" b="0" i="0" u="sng" dirty="0">
                <a:solidFill>
                  <a:srgbClr val="121212"/>
                </a:solidFill>
                <a:effectLst/>
                <a:highlight>
                  <a:srgbClr val="FFFFFF"/>
                </a:highlight>
                <a:latin typeface="Source Serif Pro" panose="02040603050405020204" pitchFamily="18" charset="0"/>
              </a:rPr>
              <a:t>亚伦</a:t>
            </a:r>
            <a:r>
              <a:rPr lang="zh-CN" altLang="en-US" b="0" i="0" dirty="0">
                <a:solidFill>
                  <a:srgbClr val="121212"/>
                </a:solidFill>
                <a:effectLst/>
                <a:highlight>
                  <a:srgbClr val="FFFFFF"/>
                </a:highlight>
                <a:latin typeface="Source Serif Pro" panose="02040603050405020204" pitchFamily="18" charset="0"/>
              </a:rPr>
              <a:t>说： </a:t>
            </a:r>
            <a:r>
              <a:rPr lang="en-US" altLang="zh-CN" b="0" i="0" dirty="0">
                <a:solidFill>
                  <a:srgbClr val="777A7B"/>
                </a:solidFill>
                <a:effectLst/>
                <a:highlight>
                  <a:srgbClr val="FFFFFF"/>
                </a:highlight>
                <a:latin typeface="Source Serif Pro" panose="02040603050405020204" pitchFamily="18" charset="0"/>
              </a:rPr>
              <a:t>2</a:t>
            </a:r>
            <a:r>
              <a:rPr lang="zh-CN" altLang="en-US" b="0" i="0" dirty="0">
                <a:solidFill>
                  <a:srgbClr val="121212"/>
                </a:solidFill>
                <a:effectLst/>
                <a:highlight>
                  <a:srgbClr val="FFFFFF"/>
                </a:highlight>
                <a:latin typeface="Source Serif Pro" panose="02040603050405020204" pitchFamily="18" charset="0"/>
              </a:rPr>
              <a:t>「耶和华命定律法中的一条律例乃是这样说：你要吩咐</a:t>
            </a:r>
            <a:r>
              <a:rPr lang="zh-CN" altLang="en-US" b="0" i="0" u="sng" dirty="0">
                <a:solidFill>
                  <a:srgbClr val="121212"/>
                </a:solidFill>
                <a:effectLst/>
                <a:highlight>
                  <a:srgbClr val="FFFFFF"/>
                </a:highlight>
                <a:latin typeface="Source Serif Pro" panose="02040603050405020204" pitchFamily="18" charset="0"/>
              </a:rPr>
              <a:t>以色列</a:t>
            </a:r>
            <a:r>
              <a:rPr lang="zh-CN" altLang="en-US" b="0" i="0" dirty="0">
                <a:solidFill>
                  <a:srgbClr val="121212"/>
                </a:solidFill>
                <a:effectLst/>
                <a:highlight>
                  <a:srgbClr val="FFFFFF"/>
                </a:highlight>
                <a:latin typeface="Source Serif Pro" panose="02040603050405020204" pitchFamily="18" charset="0"/>
              </a:rPr>
              <a:t>人，把一只没有残疾、未曾负轭、纯红的母牛牵到你这里来， </a:t>
            </a:r>
            <a:r>
              <a:rPr lang="en-US" altLang="zh-CN" b="0" i="0" dirty="0">
                <a:solidFill>
                  <a:srgbClr val="777A7B"/>
                </a:solidFill>
                <a:effectLst/>
                <a:highlight>
                  <a:srgbClr val="FFFFFF"/>
                </a:highlight>
                <a:latin typeface="Source Serif Pro" panose="02040603050405020204" pitchFamily="18" charset="0"/>
              </a:rPr>
              <a:t>3</a:t>
            </a:r>
            <a:r>
              <a:rPr lang="zh-CN" altLang="en-US" b="0" i="0" dirty="0">
                <a:solidFill>
                  <a:srgbClr val="121212"/>
                </a:solidFill>
                <a:effectLst/>
                <a:highlight>
                  <a:srgbClr val="FFFFFF"/>
                </a:highlight>
                <a:latin typeface="Source Serif Pro" panose="02040603050405020204" pitchFamily="18" charset="0"/>
              </a:rPr>
              <a:t>交给祭司</a:t>
            </a:r>
            <a:r>
              <a:rPr lang="zh-CN" altLang="en-US" b="0" i="0" u="sng" dirty="0">
                <a:solidFill>
                  <a:srgbClr val="121212"/>
                </a:solidFill>
                <a:effectLst/>
                <a:highlight>
                  <a:srgbClr val="FFFFFF"/>
                </a:highlight>
                <a:latin typeface="Source Serif Pro" panose="02040603050405020204" pitchFamily="18" charset="0"/>
              </a:rPr>
              <a:t>以利亚撒</a:t>
            </a:r>
            <a:r>
              <a:rPr lang="zh-CN" altLang="en-US" b="0" i="0" dirty="0">
                <a:solidFill>
                  <a:srgbClr val="121212"/>
                </a:solidFill>
                <a:effectLst/>
                <a:highlight>
                  <a:srgbClr val="FFFFFF"/>
                </a:highlight>
                <a:latin typeface="Source Serif Pro" panose="02040603050405020204" pitchFamily="18" charset="0"/>
              </a:rPr>
              <a:t>；他必牵到营外，人就把牛宰在他面前。 </a:t>
            </a:r>
            <a:r>
              <a:rPr lang="en-US" altLang="zh-CN" b="0" i="0" dirty="0">
                <a:solidFill>
                  <a:srgbClr val="777A7B"/>
                </a:solidFill>
                <a:effectLst/>
                <a:highlight>
                  <a:srgbClr val="FFFFFF"/>
                </a:highlight>
                <a:latin typeface="Source Serif Pro" panose="02040603050405020204" pitchFamily="18" charset="0"/>
              </a:rPr>
              <a:t>4</a:t>
            </a:r>
            <a:r>
              <a:rPr lang="zh-CN" altLang="en-US" b="0" i="0" dirty="0">
                <a:solidFill>
                  <a:srgbClr val="121212"/>
                </a:solidFill>
                <a:effectLst/>
                <a:highlight>
                  <a:srgbClr val="FFFFFF"/>
                </a:highlight>
                <a:latin typeface="Source Serif Pro" panose="02040603050405020204" pitchFamily="18" charset="0"/>
              </a:rPr>
              <a:t>祭司</a:t>
            </a:r>
            <a:r>
              <a:rPr lang="zh-CN" altLang="en-US" b="0" i="0" u="sng" dirty="0">
                <a:solidFill>
                  <a:srgbClr val="121212"/>
                </a:solidFill>
                <a:effectLst/>
                <a:highlight>
                  <a:srgbClr val="FFFFFF"/>
                </a:highlight>
                <a:latin typeface="Source Serif Pro" panose="02040603050405020204" pitchFamily="18" charset="0"/>
              </a:rPr>
              <a:t>以利亚撒</a:t>
            </a:r>
            <a:r>
              <a:rPr lang="zh-CN" altLang="en-US" b="0" i="0" dirty="0">
                <a:solidFill>
                  <a:srgbClr val="121212"/>
                </a:solidFill>
                <a:effectLst/>
                <a:highlight>
                  <a:srgbClr val="FFFFFF"/>
                </a:highlight>
                <a:latin typeface="Source Serif Pro" panose="02040603050405020204" pitchFamily="18" charset="0"/>
              </a:rPr>
              <a:t>要用指头蘸这牛的血，向会幕前面弹七次。 </a:t>
            </a:r>
            <a:r>
              <a:rPr lang="en-US" altLang="zh-CN" b="0" i="0" dirty="0">
                <a:solidFill>
                  <a:srgbClr val="777A7B"/>
                </a:solidFill>
                <a:effectLst/>
                <a:highlight>
                  <a:srgbClr val="FFFFFF"/>
                </a:highlight>
                <a:latin typeface="Source Serif Pro" panose="02040603050405020204" pitchFamily="18" charset="0"/>
              </a:rPr>
              <a:t>5</a:t>
            </a:r>
            <a:r>
              <a:rPr lang="zh-CN" altLang="en-US" b="0" i="0" dirty="0">
                <a:solidFill>
                  <a:srgbClr val="121212"/>
                </a:solidFill>
                <a:effectLst/>
                <a:highlight>
                  <a:srgbClr val="FFFFFF"/>
                </a:highlight>
                <a:latin typeface="Source Serif Pro" panose="02040603050405020204" pitchFamily="18" charset="0"/>
              </a:rPr>
              <a:t>人要在他眼前把这母牛焚烧；牛的皮、肉、血、粪都要焚烧。 </a:t>
            </a:r>
            <a:r>
              <a:rPr lang="en-US" altLang="zh-CN" b="0" i="0" dirty="0">
                <a:solidFill>
                  <a:srgbClr val="777A7B"/>
                </a:solidFill>
                <a:effectLst/>
                <a:highlight>
                  <a:srgbClr val="FFFFFF"/>
                </a:highlight>
                <a:latin typeface="Source Serif Pro" panose="02040603050405020204" pitchFamily="18" charset="0"/>
              </a:rPr>
              <a:t>6</a:t>
            </a:r>
            <a:r>
              <a:rPr lang="zh-CN" altLang="en-US" b="0" i="0" dirty="0">
                <a:solidFill>
                  <a:srgbClr val="121212"/>
                </a:solidFill>
                <a:effectLst/>
                <a:highlight>
                  <a:srgbClr val="FFFFFF"/>
                </a:highlight>
                <a:latin typeface="Source Serif Pro" panose="02040603050405020204" pitchFamily="18" charset="0"/>
              </a:rPr>
              <a:t>祭司要把香柏木、牛膝草、朱红色</a:t>
            </a:r>
            <a:r>
              <a:rPr lang="zh-CN" altLang="en-US" b="0" i="1" u="none" strike="noStrike" dirty="0">
                <a:solidFill>
                  <a:srgbClr val="121212"/>
                </a:solidFill>
                <a:effectLst/>
                <a:highlight>
                  <a:srgbClr val="FFFFFF"/>
                </a:highlight>
                <a:latin typeface="Source Serif Pro" panose="02040603050405020204" pitchFamily="18" charset="0"/>
              </a:rPr>
              <a:t>线</a:t>
            </a:r>
            <a:r>
              <a:rPr lang="zh-CN" altLang="en-US" b="0" i="0" dirty="0">
                <a:solidFill>
                  <a:srgbClr val="121212"/>
                </a:solidFill>
                <a:effectLst/>
                <a:highlight>
                  <a:srgbClr val="FFFFFF"/>
                </a:highlight>
                <a:latin typeface="Source Serif Pro" panose="02040603050405020204" pitchFamily="18" charset="0"/>
              </a:rPr>
              <a:t>都丢在烧牛的火中。 </a:t>
            </a:r>
            <a:endParaRPr lang="en-US" dirty="0">
              <a:latin typeface="Arial"/>
              <a:cs typeface="Arial"/>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9DD30B5F-FE5B-5A40-BDC6-3A9C8334FF5C}" type="slidenum">
              <a:rPr kumimoji="0" lang="zh-CN" altLang="en-US" sz="1200" b="1" i="0" u="none" strike="noStrike" kern="1200" cap="none" spc="0" normalizeH="0" baseline="0" noProof="0">
                <a:ln>
                  <a:noFill/>
                </a:ln>
                <a:solidFill>
                  <a:prstClr val="black"/>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165</a:t>
            </a:fld>
            <a:endParaRPr kumimoji="0" lang="en-US" altLang="zh-CN" sz="1200" b="1" i="0" u="none" strike="noStrike" kern="1200" cap="none" spc="0" normalizeH="0" baseline="0" noProof="0">
              <a:ln>
                <a:noFill/>
              </a:ln>
              <a:solidFill>
                <a:prstClr val="black"/>
              </a:solidFill>
              <a:effectLst/>
              <a:uLnTx/>
              <a:uFillTx/>
              <a:latin typeface="Times" charset="0"/>
              <a:ea typeface="SimSun" charset="0"/>
              <a:cs typeface="Times New Roman" charset="0"/>
            </a:endParaRPr>
          </a:p>
        </p:txBody>
      </p:sp>
      <p:sp>
        <p:nvSpPr>
          <p:cNvPr id="119811" name="Rectangle 1026"/>
          <p:cNvSpPr>
            <a:spLocks noGrp="1" noRot="1" noChangeAspect="1" noChangeArrowheads="1"/>
          </p:cNvSpPr>
          <p:nvPr>
            <p:ph type="sldImg"/>
          </p:nvPr>
        </p:nvSpPr>
        <p:spPr>
          <a:solidFill>
            <a:srgbClr val="FFFFFF"/>
          </a:solidFill>
          <a:ln/>
        </p:spPr>
      </p:sp>
      <p:sp>
        <p:nvSpPr>
          <p:cNvPr id="119812" name="Rectangle 1027"/>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2444730249"/>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40C44FC1-9055-E744-925E-FCA77F7026B5}" type="slidenum">
              <a:rPr lang="zh-CN" altLang="en-US" sz="1200">
                <a:latin typeface="Times" charset="0"/>
                <a:cs typeface="Times New Roman" charset="0"/>
              </a:rPr>
              <a:pPr/>
              <a:t>166</a:t>
            </a:fld>
            <a:endParaRPr lang="en-US" altLang="zh-CN" sz="1200">
              <a:latin typeface="Times" charset="0"/>
              <a:cs typeface="Times New Roman" charset="0"/>
            </a:endParaRPr>
          </a:p>
        </p:txBody>
      </p:sp>
      <p:sp>
        <p:nvSpPr>
          <p:cNvPr id="180227" name="Rectangle 2"/>
          <p:cNvSpPr>
            <a:spLocks noGrp="1" noRot="1" noChangeAspect="1" noChangeArrowheads="1"/>
          </p:cNvSpPr>
          <p:nvPr>
            <p:ph type="sldImg"/>
          </p:nvPr>
        </p:nvSpPr>
        <p:spPr>
          <a:solidFill>
            <a:srgbClr val="FFFFFF"/>
          </a:solidFill>
          <a:ln/>
        </p:spPr>
      </p:sp>
      <p:sp>
        <p:nvSpPr>
          <p:cNvPr id="180228" name="Rectangle 3"/>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3DC0ECE-40D7-E247-8859-D4920F943B70}" type="slidenum">
              <a:rPr lang="en-US" sz="1200" b="1">
                <a:solidFill>
                  <a:srgbClr val="000000"/>
                </a:solidFill>
                <a:latin typeface="Times" charset="0"/>
              </a:rPr>
              <a:pPr eaLnBrk="1" hangingPunct="1"/>
              <a:t>168</a:t>
            </a:fld>
            <a:endParaRPr lang="en-US" sz="1200" b="1">
              <a:solidFill>
                <a:srgbClr val="000000"/>
              </a:solidFill>
              <a:latin typeface="Times"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t>169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170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97D4316-661C-174D-A26B-55FC5052C047}" type="slidenum">
              <a:rPr lang="en-US" sz="1200" b="1">
                <a:solidFill>
                  <a:srgbClr val="000000"/>
                </a:solidFill>
                <a:latin typeface="Times" charset="0"/>
              </a:rPr>
              <a:pPr eaLnBrk="1" hangingPunct="1"/>
              <a:t>171</a:t>
            </a:fld>
            <a:endParaRPr lang="en-US" sz="1200" b="1">
              <a:solidFill>
                <a:srgbClr val="000000"/>
              </a:solidFill>
              <a:latin typeface="Times"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97D4316-661C-174D-A26B-55FC5052C047}" type="slidenum">
              <a:rPr lang="en-US" sz="1200" b="1">
                <a:solidFill>
                  <a:srgbClr val="000000"/>
                </a:solidFill>
                <a:latin typeface="Times" charset="0"/>
              </a:rPr>
              <a:pPr eaLnBrk="1" hangingPunct="1"/>
              <a:t>172</a:t>
            </a:fld>
            <a:endParaRPr lang="en-US" sz="1200" b="1">
              <a:solidFill>
                <a:srgbClr val="000000"/>
              </a:solidFill>
              <a:latin typeface="Times"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97D4316-661C-174D-A26B-55FC5052C047}" type="slidenum">
              <a:rPr lang="en-US" sz="1200" b="1">
                <a:solidFill>
                  <a:srgbClr val="000000"/>
                </a:solidFill>
                <a:latin typeface="Times" charset="0"/>
              </a:rPr>
              <a:pPr eaLnBrk="1" hangingPunct="1"/>
              <a:t>173</a:t>
            </a:fld>
            <a:endParaRPr lang="en-US" sz="1200" b="1">
              <a:solidFill>
                <a:srgbClr val="000000"/>
              </a:solidFill>
              <a:latin typeface="Times"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fld id="{15224AA5-66A3-3D4F-9901-54C3EE0590B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t>21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58722"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8723" name="Rectangle 1027"/>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Slides 247-249 pasted in Chinese 7 Feb 2019</a:t>
            </a:r>
          </a:p>
        </p:txBody>
      </p:sp>
    </p:spTree>
    <p:extLst>
      <p:ext uri="{BB962C8B-B14F-4D97-AF65-F5344CB8AC3E}">
        <p14:creationId xmlns:p14="http://schemas.microsoft.com/office/powerpoint/2010/main" val="113952833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t>174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Arial"/>
              <a:cs typeface="Arial"/>
            </a:endParaRPr>
          </a:p>
          <a:p>
            <a:r>
              <a:rPr lang="en-SG" sz="1200" b="1" i="0" u="none" strike="noStrike" kern="1200" baseline="0" dirty="0">
                <a:solidFill>
                  <a:schemeClr val="tx1"/>
                </a:solidFill>
                <a:latin typeface="Arial"/>
                <a:ea typeface="ＭＳ Ｐゴシック" charset="0"/>
                <a:cs typeface="Arial"/>
              </a:rPr>
              <a:t>Num. 21:21 (NLT)</a:t>
            </a:r>
            <a:r>
              <a:rPr lang="en-SG" sz="1200" b="0" i="0" u="none" strike="noStrike" kern="1200" baseline="0" dirty="0">
                <a:solidFill>
                  <a:schemeClr val="tx1"/>
                </a:solidFill>
                <a:latin typeface="Arial"/>
                <a:ea typeface="ＭＳ Ｐゴシック" charset="0"/>
                <a:cs typeface="Arial"/>
              </a:rPr>
              <a:t>    The Israelites sent ambassadors to King </a:t>
            </a:r>
            <a:r>
              <a:rPr lang="en-SG" sz="1200" b="0" i="0" u="none" strike="noStrike" kern="1200" baseline="0" dirty="0" err="1">
                <a:solidFill>
                  <a:schemeClr val="tx1"/>
                </a:solidFill>
                <a:latin typeface="Arial"/>
                <a:ea typeface="ＭＳ Ｐゴシック" charset="0"/>
                <a:cs typeface="Arial"/>
              </a:rPr>
              <a:t>Sihon</a:t>
            </a:r>
            <a:r>
              <a:rPr lang="en-SG" sz="1200" b="0" i="0" u="none" strike="noStrike" kern="1200" baseline="0" dirty="0">
                <a:solidFill>
                  <a:schemeClr val="tx1"/>
                </a:solidFill>
                <a:latin typeface="Arial"/>
                <a:ea typeface="ＭＳ Ｐゴシック" charset="0"/>
                <a:cs typeface="Arial"/>
              </a:rPr>
              <a:t> of the Amorites with this message: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21:22</a:t>
            </a:r>
            <a:r>
              <a:rPr lang="en-SG" sz="1200" b="0" i="0" u="none" strike="noStrike" kern="1200" baseline="0" dirty="0">
                <a:solidFill>
                  <a:schemeClr val="tx1"/>
                </a:solidFill>
                <a:latin typeface="Arial"/>
                <a:ea typeface="ＭＳ Ｐゴシック" charset="0"/>
                <a:cs typeface="Arial"/>
              </a:rPr>
              <a:t>  “Let us travel through your land. We will be careful not to go through your fields and vineyards. We won’t even drink water from your wells. We will stay on the king’s road until we have passed through your territory.”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21:23</a:t>
            </a:r>
            <a:r>
              <a:rPr lang="en-SG" sz="1200" b="0" i="0" u="none" strike="noStrike" kern="1200" baseline="0" dirty="0">
                <a:solidFill>
                  <a:schemeClr val="tx1"/>
                </a:solidFill>
                <a:latin typeface="Arial"/>
                <a:ea typeface="ＭＳ Ｐゴシック" charset="0"/>
                <a:cs typeface="Arial"/>
              </a:rPr>
              <a:t>     But King </a:t>
            </a:r>
            <a:r>
              <a:rPr lang="en-SG" sz="1200" b="0" i="0" u="none" strike="noStrike" kern="1200" baseline="0" dirty="0" err="1">
                <a:solidFill>
                  <a:schemeClr val="tx1"/>
                </a:solidFill>
                <a:latin typeface="Arial"/>
                <a:ea typeface="ＭＳ Ｐゴシック" charset="0"/>
                <a:cs typeface="Arial"/>
              </a:rPr>
              <a:t>Sihon</a:t>
            </a:r>
            <a:r>
              <a:rPr lang="en-SG" sz="1200" b="0" i="0" u="none" strike="noStrike" kern="1200" baseline="0" dirty="0">
                <a:solidFill>
                  <a:schemeClr val="tx1"/>
                </a:solidFill>
                <a:latin typeface="Arial"/>
                <a:ea typeface="ＭＳ Ｐゴシック" charset="0"/>
                <a:cs typeface="Arial"/>
              </a:rPr>
              <a:t> refused to let them cross his territory. Instead, he mobilized his entire army and attacked Israel in the wilderness, engaging them in battle at </a:t>
            </a:r>
            <a:r>
              <a:rPr lang="en-SG" sz="1200" b="0" i="0" u="none" strike="noStrike" kern="1200" baseline="0" dirty="0" err="1">
                <a:solidFill>
                  <a:schemeClr val="tx1"/>
                </a:solidFill>
                <a:latin typeface="Arial"/>
                <a:ea typeface="ＭＳ Ｐゴシック" charset="0"/>
                <a:cs typeface="Arial"/>
              </a:rPr>
              <a:t>Jahaz</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24</a:t>
            </a:r>
            <a:r>
              <a:rPr lang="en-SG" sz="1200" b="0" i="0" u="none" strike="noStrike" kern="1200" baseline="0" dirty="0">
                <a:solidFill>
                  <a:schemeClr val="tx1"/>
                </a:solidFill>
                <a:latin typeface="Arial"/>
                <a:ea typeface="ＭＳ Ｐゴシック" charset="0"/>
                <a:cs typeface="Arial"/>
              </a:rPr>
              <a:t> But the Israelites slaughtered them with their swords and occupied their land from the </a:t>
            </a:r>
            <a:r>
              <a:rPr lang="en-SG" sz="1200" b="0" i="0" u="none" strike="noStrike" kern="1200" baseline="0" dirty="0" err="1">
                <a:solidFill>
                  <a:schemeClr val="tx1"/>
                </a:solidFill>
                <a:latin typeface="Arial"/>
                <a:ea typeface="ＭＳ Ｐゴシック" charset="0"/>
                <a:cs typeface="Arial"/>
              </a:rPr>
              <a:t>Arnon</a:t>
            </a:r>
            <a:r>
              <a:rPr lang="en-SG" sz="1200" b="0" i="0" u="none" strike="noStrike" kern="1200" baseline="0" dirty="0">
                <a:solidFill>
                  <a:schemeClr val="tx1"/>
                </a:solidFill>
                <a:latin typeface="Arial"/>
                <a:ea typeface="ＭＳ Ｐゴシック" charset="0"/>
                <a:cs typeface="Arial"/>
              </a:rPr>
              <a:t> River to the Jabbok River. They went only as far as the Ammonite border because the boundary of the Ammonites was fortified.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21:25</a:t>
            </a:r>
            <a:r>
              <a:rPr lang="en-SG" sz="1200" b="0" i="0" u="none" strike="noStrike" kern="1200" baseline="0" dirty="0">
                <a:solidFill>
                  <a:schemeClr val="tx1"/>
                </a:solidFill>
                <a:latin typeface="Arial"/>
                <a:ea typeface="ＭＳ Ｐゴシック" charset="0"/>
                <a:cs typeface="Arial"/>
              </a:rPr>
              <a:t>    So Israel captured all the towns of the Amorites and settled in them, including the city of </a:t>
            </a:r>
            <a:r>
              <a:rPr lang="en-SG" sz="1200" b="0" i="0" u="none" strike="noStrike" kern="1200" baseline="0" dirty="0" err="1">
                <a:solidFill>
                  <a:schemeClr val="tx1"/>
                </a:solidFill>
                <a:latin typeface="Arial"/>
                <a:ea typeface="ＭＳ Ｐゴシック" charset="0"/>
                <a:cs typeface="Arial"/>
              </a:rPr>
              <a:t>Heshbon</a:t>
            </a:r>
            <a:r>
              <a:rPr lang="en-SG" sz="1200" b="0" i="0" u="none" strike="noStrike" kern="1200" baseline="0" dirty="0">
                <a:solidFill>
                  <a:schemeClr val="tx1"/>
                </a:solidFill>
                <a:latin typeface="Arial"/>
                <a:ea typeface="ＭＳ Ｐゴシック" charset="0"/>
                <a:cs typeface="Arial"/>
              </a:rPr>
              <a:t> and its surrounding villages.  </a:t>
            </a:r>
            <a:r>
              <a:rPr lang="en-SG" sz="1200" b="1" i="0" u="none" strike="noStrike" kern="1200" baseline="30000" dirty="0">
                <a:solidFill>
                  <a:schemeClr val="tx1"/>
                </a:solidFill>
                <a:latin typeface="Arial"/>
                <a:ea typeface="ＭＳ Ｐゴシック" charset="0"/>
                <a:cs typeface="Arial"/>
              </a:rPr>
              <a:t>26</a:t>
            </a:r>
            <a:r>
              <a:rPr lang="en-SG" sz="1200" b="0" i="0" u="none" strike="noStrike" kern="1200" baseline="0" dirty="0">
                <a:solidFill>
                  <a:schemeClr val="tx1"/>
                </a:solidFill>
                <a:latin typeface="Arial"/>
                <a:ea typeface="ＭＳ Ｐゴシック" charset="0"/>
                <a:cs typeface="Arial"/>
              </a:rPr>
              <a:t> </a:t>
            </a:r>
            <a:r>
              <a:rPr lang="en-SG" sz="1200" b="0" i="0" u="none" strike="noStrike" kern="1200" baseline="0" dirty="0" err="1">
                <a:solidFill>
                  <a:schemeClr val="tx1"/>
                </a:solidFill>
                <a:latin typeface="Arial"/>
                <a:ea typeface="ＭＳ Ｐゴシック" charset="0"/>
                <a:cs typeface="Arial"/>
              </a:rPr>
              <a:t>Heshbon</a:t>
            </a:r>
            <a:r>
              <a:rPr lang="en-SG" sz="1200" b="0" i="0" u="none" strike="noStrike" kern="1200" baseline="0" dirty="0">
                <a:solidFill>
                  <a:schemeClr val="tx1"/>
                </a:solidFill>
                <a:latin typeface="Arial"/>
                <a:ea typeface="ＭＳ Ｐゴシック" charset="0"/>
                <a:cs typeface="Arial"/>
              </a:rPr>
              <a:t> had been the capital of King </a:t>
            </a:r>
            <a:r>
              <a:rPr lang="en-SG" sz="1200" b="0" i="0" u="none" strike="noStrike" kern="1200" baseline="0" dirty="0" err="1">
                <a:solidFill>
                  <a:schemeClr val="tx1"/>
                </a:solidFill>
                <a:latin typeface="Arial"/>
                <a:ea typeface="ＭＳ Ｐゴシック" charset="0"/>
                <a:cs typeface="Arial"/>
              </a:rPr>
              <a:t>Sihon</a:t>
            </a:r>
            <a:r>
              <a:rPr lang="en-SG" sz="1200" b="0" i="0" u="none" strike="noStrike" kern="1200" baseline="0" dirty="0">
                <a:solidFill>
                  <a:schemeClr val="tx1"/>
                </a:solidFill>
                <a:latin typeface="Arial"/>
                <a:ea typeface="ＭＳ Ｐゴシック" charset="0"/>
                <a:cs typeface="Arial"/>
              </a:rPr>
              <a:t> of the Amorites. He had defeated a former Moabite king and seized all his land as far as the </a:t>
            </a:r>
            <a:r>
              <a:rPr lang="en-SG" sz="1200" b="0" i="0" u="none" strike="noStrike" kern="1200" baseline="0" dirty="0" err="1">
                <a:solidFill>
                  <a:schemeClr val="tx1"/>
                </a:solidFill>
                <a:latin typeface="Arial"/>
                <a:ea typeface="ＭＳ Ｐゴシック" charset="0"/>
                <a:cs typeface="Arial"/>
              </a:rPr>
              <a:t>Arnon</a:t>
            </a:r>
            <a:r>
              <a:rPr lang="en-SG" sz="1200" b="0" i="0" u="none" strike="noStrike" kern="1200" baseline="0" dirty="0">
                <a:solidFill>
                  <a:schemeClr val="tx1"/>
                </a:solidFill>
                <a:latin typeface="Arial"/>
                <a:ea typeface="ＭＳ Ｐゴシック" charset="0"/>
                <a:cs typeface="Arial"/>
              </a:rPr>
              <a:t> River.  </a:t>
            </a:r>
            <a:r>
              <a:rPr lang="en-SG" sz="1200" b="1" i="0" u="none" strike="noStrike" kern="1200" baseline="30000" dirty="0">
                <a:solidFill>
                  <a:schemeClr val="tx1"/>
                </a:solidFill>
                <a:latin typeface="Arial"/>
                <a:ea typeface="ＭＳ Ｐゴシック" charset="0"/>
                <a:cs typeface="Arial"/>
              </a:rPr>
              <a:t>27</a:t>
            </a:r>
            <a:r>
              <a:rPr lang="en-SG" sz="1200" b="0" i="0" u="none" strike="noStrike" kern="1200" baseline="0" dirty="0">
                <a:solidFill>
                  <a:schemeClr val="tx1"/>
                </a:solidFill>
                <a:latin typeface="Arial"/>
                <a:ea typeface="ＭＳ Ｐゴシック" charset="0"/>
                <a:cs typeface="Arial"/>
              </a:rPr>
              <a:t> Therefore, the ancient poets wrote this about him: </a:t>
            </a:r>
          </a:p>
          <a:p>
            <a:r>
              <a:rPr lang="en-SG" sz="1200" b="0" i="0" u="none" strike="noStrike" kern="1200" baseline="0" dirty="0">
                <a:solidFill>
                  <a:schemeClr val="tx1"/>
                </a:solidFill>
                <a:latin typeface="Arial"/>
                <a:ea typeface="ＭＳ Ｐゴシック" charset="0"/>
                <a:cs typeface="Arial"/>
              </a:rPr>
              <a:t>	 “Come to </a:t>
            </a:r>
            <a:r>
              <a:rPr lang="en-SG" sz="1200" b="0" i="0" u="none" strike="noStrike" kern="1200" baseline="0" dirty="0" err="1">
                <a:solidFill>
                  <a:schemeClr val="tx1"/>
                </a:solidFill>
                <a:latin typeface="Arial"/>
                <a:ea typeface="ＭＳ Ｐゴシック" charset="0"/>
                <a:cs typeface="Arial"/>
              </a:rPr>
              <a:t>Heshbon</a:t>
            </a:r>
            <a:r>
              <a:rPr lang="en-SG" sz="1200" b="0" i="0" u="none" strike="noStrike" kern="1200" baseline="0" dirty="0">
                <a:solidFill>
                  <a:schemeClr val="tx1"/>
                </a:solidFill>
                <a:latin typeface="Arial"/>
                <a:ea typeface="ＭＳ Ｐゴシック" charset="0"/>
                <a:cs typeface="Arial"/>
              </a:rPr>
              <a:t> and let it be rebuilt! </a:t>
            </a:r>
          </a:p>
          <a:p>
            <a:r>
              <a:rPr lang="en-SG" sz="1200" b="0" i="0" u="none" strike="noStrike" kern="1200" baseline="0" dirty="0">
                <a:solidFill>
                  <a:schemeClr val="tx1"/>
                </a:solidFill>
                <a:latin typeface="Arial"/>
                <a:ea typeface="ＭＳ Ｐゴシック" charset="0"/>
                <a:cs typeface="Arial"/>
              </a:rPr>
              <a:t>		 Let the city of </a:t>
            </a:r>
            <a:r>
              <a:rPr lang="en-SG" sz="1200" b="0" i="0" u="none" strike="noStrike" kern="1200" baseline="0" dirty="0" err="1">
                <a:solidFill>
                  <a:schemeClr val="tx1"/>
                </a:solidFill>
                <a:latin typeface="Arial"/>
                <a:ea typeface="ＭＳ Ｐゴシック" charset="0"/>
                <a:cs typeface="Arial"/>
              </a:rPr>
              <a:t>Sihon</a:t>
            </a:r>
            <a:r>
              <a:rPr lang="en-SG" sz="1200" b="0" i="0" u="none" strike="noStrike" kern="1200" baseline="0" dirty="0">
                <a:solidFill>
                  <a:schemeClr val="tx1"/>
                </a:solidFill>
                <a:latin typeface="Arial"/>
                <a:ea typeface="ＭＳ Ｐゴシック" charset="0"/>
                <a:cs typeface="Arial"/>
              </a:rPr>
              <a:t> be restored. </a:t>
            </a:r>
          </a:p>
          <a:p>
            <a:r>
              <a:rPr lang="en-SG" sz="1200" b="1" i="0" u="none" strike="noStrike" kern="1200" baseline="30000" dirty="0">
                <a:solidFill>
                  <a:schemeClr val="tx1"/>
                </a:solidFill>
                <a:latin typeface="Arial"/>
                <a:ea typeface="ＭＳ Ｐゴシック" charset="0"/>
                <a:cs typeface="Arial"/>
              </a:rPr>
              <a:t>28</a:t>
            </a:r>
            <a:r>
              <a:rPr lang="en-SG" sz="1200" b="0" i="0" u="none" strike="noStrike" kern="1200" baseline="0" dirty="0">
                <a:solidFill>
                  <a:schemeClr val="tx1"/>
                </a:solidFill>
                <a:latin typeface="Arial"/>
                <a:ea typeface="ＭＳ Ｐゴシック" charset="0"/>
                <a:cs typeface="Arial"/>
              </a:rPr>
              <a:t> 	 A fire flamed forth from </a:t>
            </a:r>
            <a:r>
              <a:rPr lang="en-SG" sz="1200" b="0" i="0" u="none" strike="noStrike" kern="1200" baseline="0" dirty="0" err="1">
                <a:solidFill>
                  <a:schemeClr val="tx1"/>
                </a:solidFill>
                <a:latin typeface="Arial"/>
                <a:ea typeface="ＭＳ Ｐゴシック" charset="0"/>
                <a:cs typeface="Arial"/>
              </a:rPr>
              <a:t>Heshbon</a:t>
            </a:r>
            <a:r>
              <a:rPr lang="en-SG" sz="1200" b="0" i="0" u="none" strike="noStrike" kern="1200" baseline="0" dirty="0">
                <a:solidFill>
                  <a:schemeClr val="tx1"/>
                </a:solidFill>
                <a:latin typeface="Arial"/>
                <a:ea typeface="ＭＳ Ｐゴシック" charset="0"/>
                <a:cs typeface="Arial"/>
              </a:rPr>
              <a:t>, </a:t>
            </a:r>
          </a:p>
          <a:p>
            <a:r>
              <a:rPr lang="en-SG" sz="1200" b="0" i="0" u="none" strike="noStrike" kern="1200" baseline="0" dirty="0">
                <a:solidFill>
                  <a:schemeClr val="tx1"/>
                </a:solidFill>
                <a:latin typeface="Arial"/>
                <a:ea typeface="ＭＳ Ｐゴシック" charset="0"/>
                <a:cs typeface="Arial"/>
              </a:rPr>
              <a:t>		 a blaze from the city of </a:t>
            </a:r>
            <a:r>
              <a:rPr lang="en-SG" sz="1200" b="0" i="0" u="none" strike="noStrike" kern="1200" baseline="0" dirty="0" err="1">
                <a:solidFill>
                  <a:schemeClr val="tx1"/>
                </a:solidFill>
                <a:latin typeface="Arial"/>
                <a:ea typeface="ＭＳ Ｐゴシック" charset="0"/>
                <a:cs typeface="Arial"/>
              </a:rPr>
              <a:t>Sihon</a:t>
            </a:r>
            <a:r>
              <a:rPr lang="en-SG" sz="1200" b="0" i="0" u="none" strike="noStrike" kern="1200" baseline="0" dirty="0">
                <a:solidFill>
                  <a:schemeClr val="tx1"/>
                </a:solidFill>
                <a:latin typeface="Arial"/>
                <a:ea typeface="ＭＳ Ｐゴシック" charset="0"/>
                <a:cs typeface="Arial"/>
              </a:rPr>
              <a:t>. </a:t>
            </a:r>
          </a:p>
          <a:p>
            <a:r>
              <a:rPr lang="en-SG" sz="1200" b="0" i="0" u="none" strike="noStrike" kern="1200" baseline="0" dirty="0">
                <a:solidFill>
                  <a:schemeClr val="tx1"/>
                </a:solidFill>
                <a:latin typeface="Arial"/>
                <a:ea typeface="ＭＳ Ｐゴシック" charset="0"/>
                <a:cs typeface="Arial"/>
              </a:rPr>
              <a:t>	 It burned the city of </a:t>
            </a:r>
            <a:r>
              <a:rPr lang="en-SG" sz="1200" b="0" i="0" u="none" strike="noStrike" kern="1200" baseline="0" dirty="0" err="1">
                <a:solidFill>
                  <a:schemeClr val="tx1"/>
                </a:solidFill>
                <a:latin typeface="Arial"/>
                <a:ea typeface="ＭＳ Ｐゴシック" charset="0"/>
                <a:cs typeface="Arial"/>
              </a:rPr>
              <a:t>Ar</a:t>
            </a:r>
            <a:r>
              <a:rPr lang="en-SG" sz="1200" b="0" i="0" u="none" strike="noStrike" kern="1200" baseline="0" dirty="0">
                <a:solidFill>
                  <a:schemeClr val="tx1"/>
                </a:solidFill>
                <a:latin typeface="Arial"/>
                <a:ea typeface="ＭＳ Ｐゴシック" charset="0"/>
                <a:cs typeface="Arial"/>
              </a:rPr>
              <a:t> in Moab; </a:t>
            </a:r>
          </a:p>
          <a:p>
            <a:r>
              <a:rPr lang="en-SG" sz="1200" b="0" i="0" u="none" strike="noStrike" kern="1200" baseline="0" dirty="0">
                <a:solidFill>
                  <a:schemeClr val="tx1"/>
                </a:solidFill>
                <a:latin typeface="Arial"/>
                <a:ea typeface="ＭＳ Ｐゴシック" charset="0"/>
                <a:cs typeface="Arial"/>
              </a:rPr>
              <a:t>		 it destroyed the rulers of the </a:t>
            </a:r>
            <a:r>
              <a:rPr lang="en-SG" sz="1200" b="0" i="0" u="none" strike="noStrike" kern="1200" baseline="0" dirty="0" err="1">
                <a:solidFill>
                  <a:schemeClr val="tx1"/>
                </a:solidFill>
                <a:latin typeface="Arial"/>
                <a:ea typeface="ＭＳ Ｐゴシック" charset="0"/>
                <a:cs typeface="Arial"/>
              </a:rPr>
              <a:t>Arnon</a:t>
            </a:r>
            <a:r>
              <a:rPr lang="en-SG" sz="1200" b="0" i="0" u="none" strike="noStrike" kern="1200" baseline="0" dirty="0">
                <a:solidFill>
                  <a:schemeClr val="tx1"/>
                </a:solidFill>
                <a:latin typeface="Arial"/>
                <a:ea typeface="ＭＳ Ｐゴシック" charset="0"/>
                <a:cs typeface="Arial"/>
              </a:rPr>
              <a:t> heights. </a:t>
            </a:r>
          </a:p>
          <a:p>
            <a:r>
              <a:rPr lang="en-SG" sz="1200" b="1" i="0" u="none" strike="noStrike" kern="1200" baseline="30000" dirty="0">
                <a:solidFill>
                  <a:schemeClr val="tx1"/>
                </a:solidFill>
                <a:latin typeface="Arial"/>
                <a:ea typeface="ＭＳ Ｐゴシック" charset="0"/>
                <a:cs typeface="Arial"/>
              </a:rPr>
              <a:t>29</a:t>
            </a:r>
            <a:r>
              <a:rPr lang="en-SG" sz="1200" b="0" i="0" u="none" strike="noStrike" kern="1200" baseline="0" dirty="0">
                <a:solidFill>
                  <a:schemeClr val="tx1"/>
                </a:solidFill>
                <a:latin typeface="Arial"/>
                <a:ea typeface="ＭＳ Ｐゴシック" charset="0"/>
                <a:cs typeface="Arial"/>
              </a:rPr>
              <a:t> 	 What sorrow awaits you, O people of Moab! </a:t>
            </a:r>
          </a:p>
          <a:p>
            <a:r>
              <a:rPr lang="en-SG" sz="1200" b="0" i="0" u="none" strike="noStrike" kern="1200" baseline="0" dirty="0">
                <a:solidFill>
                  <a:schemeClr val="tx1"/>
                </a:solidFill>
                <a:latin typeface="Arial"/>
                <a:ea typeface="ＭＳ Ｐゴシック" charset="0"/>
                <a:cs typeface="Arial"/>
              </a:rPr>
              <a:t>		 You are finished, O worshipers of Chemosh! </a:t>
            </a:r>
          </a:p>
          <a:p>
            <a:r>
              <a:rPr lang="en-SG" sz="1200" b="0" i="0" u="none" strike="noStrike" kern="1200" baseline="0" dirty="0">
                <a:solidFill>
                  <a:schemeClr val="tx1"/>
                </a:solidFill>
                <a:latin typeface="Arial"/>
                <a:ea typeface="ＭＳ Ｐゴシック" charset="0"/>
                <a:cs typeface="Arial"/>
              </a:rPr>
              <a:t>	 Chemosh has left his sons as refugees, </a:t>
            </a:r>
          </a:p>
          <a:p>
            <a:r>
              <a:rPr lang="en-SG" sz="1200" b="0" i="0" u="none" strike="noStrike" kern="1200" baseline="0" dirty="0">
                <a:solidFill>
                  <a:schemeClr val="tx1"/>
                </a:solidFill>
                <a:latin typeface="Arial"/>
                <a:ea typeface="ＭＳ Ｐゴシック" charset="0"/>
                <a:cs typeface="Arial"/>
              </a:rPr>
              <a:t>		 his daughters as captives of </a:t>
            </a:r>
            <a:r>
              <a:rPr lang="en-SG" sz="1200" b="0" i="0" u="none" strike="noStrike" kern="1200" baseline="0" dirty="0" err="1">
                <a:solidFill>
                  <a:schemeClr val="tx1"/>
                </a:solidFill>
                <a:latin typeface="Arial"/>
                <a:ea typeface="ＭＳ Ｐゴシック" charset="0"/>
                <a:cs typeface="Arial"/>
              </a:rPr>
              <a:t>Sihon</a:t>
            </a:r>
            <a:r>
              <a:rPr lang="en-SG" sz="1200" b="0" i="0" u="none" strike="noStrike" kern="1200" baseline="0" dirty="0">
                <a:solidFill>
                  <a:schemeClr val="tx1"/>
                </a:solidFill>
                <a:latin typeface="Arial"/>
                <a:ea typeface="ＭＳ Ｐゴシック" charset="0"/>
                <a:cs typeface="Arial"/>
              </a:rPr>
              <a:t>, the Amorite king. </a:t>
            </a:r>
          </a:p>
          <a:p>
            <a:r>
              <a:rPr lang="en-SG" sz="1200" b="1" i="0" u="none" strike="noStrike" kern="1200" baseline="30000" dirty="0">
                <a:solidFill>
                  <a:schemeClr val="tx1"/>
                </a:solidFill>
                <a:latin typeface="Arial"/>
                <a:ea typeface="ＭＳ Ｐゴシック" charset="0"/>
                <a:cs typeface="Arial"/>
              </a:rPr>
              <a:t>30</a:t>
            </a:r>
            <a:r>
              <a:rPr lang="en-SG" sz="1200" b="0" i="0" u="none" strike="noStrike" kern="1200" baseline="0" dirty="0">
                <a:solidFill>
                  <a:schemeClr val="tx1"/>
                </a:solidFill>
                <a:latin typeface="Arial"/>
                <a:ea typeface="ＭＳ Ｐゴシック" charset="0"/>
                <a:cs typeface="Arial"/>
              </a:rPr>
              <a:t> 	 We have utterly destroyed them, </a:t>
            </a:r>
          </a:p>
          <a:p>
            <a:r>
              <a:rPr lang="en-SG" sz="1200" b="0" i="0" u="none" strike="noStrike" kern="1200" baseline="0" dirty="0">
                <a:solidFill>
                  <a:schemeClr val="tx1"/>
                </a:solidFill>
                <a:latin typeface="Arial"/>
                <a:ea typeface="ＭＳ Ｐゴシック" charset="0"/>
                <a:cs typeface="Arial"/>
              </a:rPr>
              <a:t>		 from </a:t>
            </a:r>
            <a:r>
              <a:rPr lang="en-SG" sz="1200" b="0" i="0" u="none" strike="noStrike" kern="1200" baseline="0" dirty="0" err="1">
                <a:solidFill>
                  <a:schemeClr val="tx1"/>
                </a:solidFill>
                <a:latin typeface="Arial"/>
                <a:ea typeface="ＭＳ Ｐゴシック" charset="0"/>
                <a:cs typeface="Arial"/>
              </a:rPr>
              <a:t>Heshbon</a:t>
            </a:r>
            <a:r>
              <a:rPr lang="en-SG" sz="1200" b="0" i="0" u="none" strike="noStrike" kern="1200" baseline="0" dirty="0">
                <a:solidFill>
                  <a:schemeClr val="tx1"/>
                </a:solidFill>
                <a:latin typeface="Arial"/>
                <a:ea typeface="ＭＳ Ｐゴシック" charset="0"/>
                <a:cs typeface="Arial"/>
              </a:rPr>
              <a:t> to </a:t>
            </a:r>
            <a:r>
              <a:rPr lang="en-SG" sz="1200" b="0" i="0" u="none" strike="noStrike" kern="1200" baseline="0" dirty="0" err="1">
                <a:solidFill>
                  <a:schemeClr val="tx1"/>
                </a:solidFill>
                <a:latin typeface="Arial"/>
                <a:ea typeface="ＭＳ Ｐゴシック" charset="0"/>
                <a:cs typeface="Arial"/>
              </a:rPr>
              <a:t>Dibon</a:t>
            </a:r>
            <a:r>
              <a:rPr lang="en-SG" sz="1200" b="0" i="0" u="none" strike="noStrike" kern="1200" baseline="0" dirty="0">
                <a:solidFill>
                  <a:schemeClr val="tx1"/>
                </a:solidFill>
                <a:latin typeface="Arial"/>
                <a:ea typeface="ＭＳ Ｐゴシック" charset="0"/>
                <a:cs typeface="Arial"/>
              </a:rPr>
              <a:t>. </a:t>
            </a:r>
          </a:p>
          <a:p>
            <a:r>
              <a:rPr lang="en-SG" sz="1200" b="0" i="0" u="none" strike="noStrike" kern="1200" baseline="0" dirty="0">
                <a:solidFill>
                  <a:schemeClr val="tx1"/>
                </a:solidFill>
                <a:latin typeface="Arial"/>
                <a:ea typeface="ＭＳ Ｐゴシック" charset="0"/>
                <a:cs typeface="Arial"/>
              </a:rPr>
              <a:t>	 We have completely wiped them out </a:t>
            </a:r>
          </a:p>
          <a:p>
            <a:r>
              <a:rPr lang="en-SG" sz="1200" b="0" i="0" u="none" strike="noStrike" kern="1200" baseline="0" dirty="0">
                <a:solidFill>
                  <a:schemeClr val="tx1"/>
                </a:solidFill>
                <a:latin typeface="Arial"/>
                <a:ea typeface="ＭＳ Ｐゴシック" charset="0"/>
                <a:cs typeface="Arial"/>
              </a:rPr>
              <a:t>		 as far away as </a:t>
            </a:r>
            <a:r>
              <a:rPr lang="en-SG" sz="1200" b="0" i="0" u="none" strike="noStrike" kern="1200" baseline="0" dirty="0" err="1">
                <a:solidFill>
                  <a:schemeClr val="tx1"/>
                </a:solidFill>
                <a:latin typeface="Arial"/>
                <a:ea typeface="ＭＳ Ｐゴシック" charset="0"/>
                <a:cs typeface="Arial"/>
              </a:rPr>
              <a:t>Nophah</a:t>
            </a:r>
            <a:r>
              <a:rPr lang="en-SG" sz="1200" b="0" i="0" u="none" strike="noStrike" kern="1200" baseline="0" dirty="0">
                <a:solidFill>
                  <a:schemeClr val="tx1"/>
                </a:solidFill>
                <a:latin typeface="Arial"/>
                <a:ea typeface="ＭＳ Ｐゴシック" charset="0"/>
                <a:cs typeface="Arial"/>
              </a:rPr>
              <a:t> and </a:t>
            </a:r>
            <a:r>
              <a:rPr lang="en-SG" sz="1200" b="0" i="0" u="none" strike="noStrike" kern="1200" baseline="0" dirty="0" err="1">
                <a:solidFill>
                  <a:schemeClr val="tx1"/>
                </a:solidFill>
                <a:latin typeface="Arial"/>
                <a:ea typeface="ＭＳ Ｐゴシック" charset="0"/>
                <a:cs typeface="Arial"/>
              </a:rPr>
              <a:t>Medeba</a:t>
            </a:r>
            <a:r>
              <a:rPr lang="en-SG" sz="1200" b="0" i="0" u="none" strike="noStrike" kern="1200" baseline="0" dirty="0">
                <a:solidFill>
                  <a:schemeClr val="tx1"/>
                </a:solidFill>
                <a:latin typeface="Arial"/>
                <a:ea typeface="ＭＳ Ｐゴシック" charset="0"/>
                <a:cs typeface="Arial"/>
              </a:rPr>
              <a:t>.”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21:31</a:t>
            </a:r>
            <a:r>
              <a:rPr lang="en-SG" sz="1200" b="0" i="0" u="none" strike="noStrike" kern="1200" baseline="0" dirty="0">
                <a:solidFill>
                  <a:schemeClr val="tx1"/>
                </a:solidFill>
                <a:latin typeface="Arial"/>
                <a:ea typeface="ＭＳ Ｐゴシック" charset="0"/>
                <a:cs typeface="Arial"/>
              </a:rPr>
              <a:t>     So the people of Israel occupied the territory of the Amorites.  </a:t>
            </a:r>
            <a:r>
              <a:rPr lang="en-SG" sz="1200" b="1" i="0" u="none" strike="noStrike" kern="1200" baseline="30000" dirty="0">
                <a:solidFill>
                  <a:schemeClr val="tx1"/>
                </a:solidFill>
                <a:latin typeface="Arial"/>
                <a:ea typeface="ＭＳ Ｐゴシック" charset="0"/>
                <a:cs typeface="Arial"/>
              </a:rPr>
              <a:t>32</a:t>
            </a:r>
            <a:r>
              <a:rPr lang="en-SG" sz="1200" b="0" i="0" u="none" strike="noStrike" kern="1200" baseline="0" dirty="0">
                <a:solidFill>
                  <a:schemeClr val="tx1"/>
                </a:solidFill>
                <a:latin typeface="Arial"/>
                <a:ea typeface="ＭＳ Ｐゴシック" charset="0"/>
                <a:cs typeface="Arial"/>
              </a:rPr>
              <a:t> After Moses sent men to explore the </a:t>
            </a:r>
            <a:r>
              <a:rPr lang="en-SG" sz="1200" b="0" i="0" u="none" strike="noStrike" kern="1200" baseline="0" dirty="0" err="1">
                <a:solidFill>
                  <a:schemeClr val="tx1"/>
                </a:solidFill>
                <a:latin typeface="Arial"/>
                <a:ea typeface="ＭＳ Ｐゴシック" charset="0"/>
                <a:cs typeface="Arial"/>
              </a:rPr>
              <a:t>Jazer</a:t>
            </a:r>
            <a:r>
              <a:rPr lang="en-SG" sz="1200" b="0" i="0" u="none" strike="noStrike" kern="1200" baseline="0" dirty="0">
                <a:solidFill>
                  <a:schemeClr val="tx1"/>
                </a:solidFill>
                <a:latin typeface="Arial"/>
                <a:ea typeface="ＭＳ Ｐゴシック" charset="0"/>
                <a:cs typeface="Arial"/>
              </a:rPr>
              <a:t> area, they captured all the towns in the region and drove out the Amorites who lived there.  </a:t>
            </a:r>
            <a:r>
              <a:rPr lang="en-SG" sz="1200" b="1" i="0" u="none" strike="noStrike" kern="1200" baseline="30000" dirty="0">
                <a:solidFill>
                  <a:schemeClr val="tx1"/>
                </a:solidFill>
                <a:latin typeface="Arial"/>
                <a:ea typeface="ＭＳ Ｐゴシック" charset="0"/>
                <a:cs typeface="Arial"/>
              </a:rPr>
              <a:t>33</a:t>
            </a:r>
            <a:r>
              <a:rPr lang="en-SG" sz="1200" b="0" i="0" u="none" strike="noStrike" kern="1200" baseline="0" dirty="0">
                <a:solidFill>
                  <a:schemeClr val="tx1"/>
                </a:solidFill>
                <a:latin typeface="Arial"/>
                <a:ea typeface="ＭＳ Ｐゴシック" charset="0"/>
                <a:cs typeface="Arial"/>
              </a:rPr>
              <a:t> Then they turned and marched up the road to Bashan, but King Og of Bashan and all his people attacked them at </a:t>
            </a:r>
            <a:r>
              <a:rPr lang="en-SG" sz="1200" b="0" i="0" u="none" strike="noStrike" kern="1200" baseline="0" dirty="0" err="1">
                <a:solidFill>
                  <a:schemeClr val="tx1"/>
                </a:solidFill>
                <a:latin typeface="Arial"/>
                <a:ea typeface="ＭＳ Ｐゴシック" charset="0"/>
                <a:cs typeface="Arial"/>
              </a:rPr>
              <a:t>Edrei</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34</a:t>
            </a:r>
            <a:r>
              <a:rPr lang="en-SG" sz="1200" b="0" i="0" u="none" strike="noStrike" kern="1200" baseline="0" dirty="0">
                <a:solidFill>
                  <a:schemeClr val="tx1"/>
                </a:solidFill>
                <a:latin typeface="Arial"/>
                <a:ea typeface="ＭＳ Ｐゴシック" charset="0"/>
                <a:cs typeface="Arial"/>
              </a:rPr>
              <a:t> The Lord said to Moses, “Do not be afraid of him, for I have handed him over to you, along with all his people and his land. Do the same to him as you did to King </a:t>
            </a:r>
            <a:r>
              <a:rPr lang="en-SG" sz="1200" b="0" i="0" u="none" strike="noStrike" kern="1200" baseline="0" dirty="0" err="1">
                <a:solidFill>
                  <a:schemeClr val="tx1"/>
                </a:solidFill>
                <a:latin typeface="Arial"/>
                <a:ea typeface="ＭＳ Ｐゴシック" charset="0"/>
                <a:cs typeface="Arial"/>
              </a:rPr>
              <a:t>Sihon</a:t>
            </a:r>
            <a:r>
              <a:rPr lang="en-SG" sz="1200" b="0" i="0" u="none" strike="noStrike" kern="1200" baseline="0" dirty="0">
                <a:solidFill>
                  <a:schemeClr val="tx1"/>
                </a:solidFill>
                <a:latin typeface="Arial"/>
                <a:ea typeface="ＭＳ Ｐゴシック" charset="0"/>
                <a:cs typeface="Arial"/>
              </a:rPr>
              <a:t> of the Amorites, who ruled in </a:t>
            </a:r>
            <a:r>
              <a:rPr lang="en-SG" sz="1200" b="0" i="0" u="none" strike="noStrike" kern="1200" baseline="0" dirty="0" err="1">
                <a:solidFill>
                  <a:schemeClr val="tx1"/>
                </a:solidFill>
                <a:latin typeface="Arial"/>
                <a:ea typeface="ＭＳ Ｐゴシック" charset="0"/>
                <a:cs typeface="Arial"/>
              </a:rPr>
              <a:t>Heshbon</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35</a:t>
            </a:r>
            <a:r>
              <a:rPr lang="en-SG" sz="1200" b="0" i="0" u="none" strike="noStrike" kern="1200" baseline="0" dirty="0">
                <a:solidFill>
                  <a:schemeClr val="tx1"/>
                </a:solidFill>
                <a:latin typeface="Arial"/>
                <a:ea typeface="ＭＳ Ｐゴシック" charset="0"/>
                <a:cs typeface="Arial"/>
              </a:rPr>
              <a:t> And Israel killed King Og, his sons, and all his subjects; not a single survivor remained. Then Israel occupied their land. </a:t>
            </a:r>
          </a:p>
          <a:p>
            <a:pPr algn="l"/>
            <a:r>
              <a:rPr lang="en-US" altLang="zh-CN" b="0" i="0" dirty="0">
                <a:solidFill>
                  <a:srgbClr val="777A7B"/>
                </a:solidFill>
                <a:effectLst/>
                <a:highlight>
                  <a:srgbClr val="FFFFFF"/>
                </a:highlight>
                <a:latin typeface="Source Serif Pro" panose="02040603050405020204" pitchFamily="18" charset="0"/>
              </a:rPr>
              <a:t>21</a:t>
            </a:r>
            <a:r>
              <a:rPr lang="zh-CN" altLang="en-US" b="0" i="0" dirty="0">
                <a:solidFill>
                  <a:srgbClr val="121212"/>
                </a:solidFill>
                <a:effectLst/>
                <a:highlight>
                  <a:srgbClr val="FFFFFF"/>
                </a:highlight>
                <a:latin typeface="Source Serif Pro" panose="02040603050405020204" pitchFamily="18" charset="0"/>
              </a:rPr>
              <a:t> </a:t>
            </a:r>
            <a:r>
              <a:rPr lang="zh-CN" altLang="en-US" b="0" i="0" u="sng" dirty="0">
                <a:solidFill>
                  <a:srgbClr val="121212"/>
                </a:solidFill>
                <a:effectLst/>
                <a:highlight>
                  <a:srgbClr val="FFFFFF"/>
                </a:highlight>
                <a:latin typeface="Source Serif Pro" panose="02040603050405020204" pitchFamily="18" charset="0"/>
              </a:rPr>
              <a:t>以色列</a:t>
            </a:r>
            <a:r>
              <a:rPr lang="zh-CN" altLang="en-US" b="0" i="0" dirty="0">
                <a:solidFill>
                  <a:srgbClr val="121212"/>
                </a:solidFill>
                <a:effectLst/>
                <a:highlight>
                  <a:srgbClr val="FFFFFF"/>
                </a:highlight>
                <a:latin typeface="Source Serif Pro" panose="02040603050405020204" pitchFamily="18" charset="0"/>
              </a:rPr>
              <a:t>人差遣使者去见</a:t>
            </a:r>
            <a:r>
              <a:rPr lang="zh-CN" altLang="en-US" b="0" i="0" u="sng" dirty="0">
                <a:solidFill>
                  <a:srgbClr val="121212"/>
                </a:solidFill>
                <a:effectLst/>
                <a:highlight>
                  <a:srgbClr val="FFFFFF"/>
                </a:highlight>
                <a:latin typeface="Source Serif Pro" panose="02040603050405020204" pitchFamily="18" charset="0"/>
              </a:rPr>
              <a:t>亚摩利</a:t>
            </a:r>
            <a:r>
              <a:rPr lang="zh-CN" altLang="en-US" b="0" i="0" dirty="0">
                <a:solidFill>
                  <a:srgbClr val="121212"/>
                </a:solidFill>
                <a:effectLst/>
                <a:highlight>
                  <a:srgbClr val="FFFFFF"/>
                </a:highlight>
                <a:latin typeface="Source Serif Pro" panose="02040603050405020204" pitchFamily="18" charset="0"/>
              </a:rPr>
              <a:t>人的王</a:t>
            </a:r>
            <a:r>
              <a:rPr lang="zh-CN" altLang="en-US" b="0" i="0" u="sng" dirty="0">
                <a:solidFill>
                  <a:srgbClr val="121212"/>
                </a:solidFill>
                <a:effectLst/>
                <a:highlight>
                  <a:srgbClr val="FFFFFF"/>
                </a:highlight>
                <a:latin typeface="Source Serif Pro" panose="02040603050405020204" pitchFamily="18" charset="0"/>
              </a:rPr>
              <a:t>西宏</a:t>
            </a:r>
            <a:r>
              <a:rPr lang="zh-CN" altLang="en-US" b="0" i="0" dirty="0">
                <a:solidFill>
                  <a:srgbClr val="121212"/>
                </a:solidFill>
                <a:effectLst/>
                <a:highlight>
                  <a:srgbClr val="FFFFFF"/>
                </a:highlight>
                <a:latin typeface="Source Serif Pro" panose="02040603050405020204" pitchFamily="18" charset="0"/>
              </a:rPr>
              <a:t>，说： </a:t>
            </a:r>
            <a:r>
              <a:rPr lang="en-US" altLang="zh-CN" b="0" i="0" dirty="0">
                <a:solidFill>
                  <a:srgbClr val="777A7B"/>
                </a:solidFill>
                <a:effectLst/>
                <a:highlight>
                  <a:srgbClr val="FFFFFF"/>
                </a:highlight>
                <a:latin typeface="Source Serif Pro" panose="02040603050405020204" pitchFamily="18" charset="0"/>
              </a:rPr>
              <a:t>22</a:t>
            </a:r>
            <a:r>
              <a:rPr lang="zh-CN" altLang="en-US" b="0" i="0" dirty="0">
                <a:solidFill>
                  <a:srgbClr val="121212"/>
                </a:solidFill>
                <a:effectLst/>
                <a:highlight>
                  <a:srgbClr val="FFFFFF"/>
                </a:highlight>
                <a:latin typeface="Source Serif Pro" panose="02040603050405020204" pitchFamily="18" charset="0"/>
              </a:rPr>
              <a:t>「求你容我们从你的地经过；我们不偏入田间和葡萄园，也不喝井里的水，只走大道，直到过了你的境界。」 </a:t>
            </a:r>
            <a:r>
              <a:rPr lang="en-US" altLang="zh-CN" b="0" i="0" dirty="0">
                <a:solidFill>
                  <a:srgbClr val="777A7B"/>
                </a:solidFill>
                <a:effectLst/>
                <a:highlight>
                  <a:srgbClr val="FFFFFF"/>
                </a:highlight>
                <a:latin typeface="Source Serif Pro" panose="02040603050405020204" pitchFamily="18" charset="0"/>
              </a:rPr>
              <a:t>23</a:t>
            </a:r>
            <a:r>
              <a:rPr lang="zh-CN" altLang="en-US" b="0" i="0" u="sng" dirty="0">
                <a:solidFill>
                  <a:srgbClr val="121212"/>
                </a:solidFill>
                <a:effectLst/>
                <a:highlight>
                  <a:srgbClr val="FFFFFF"/>
                </a:highlight>
                <a:latin typeface="Source Serif Pro" panose="02040603050405020204" pitchFamily="18" charset="0"/>
              </a:rPr>
              <a:t>西宏</a:t>
            </a:r>
            <a:r>
              <a:rPr lang="zh-CN" altLang="en-US" b="0" i="0" dirty="0">
                <a:solidFill>
                  <a:srgbClr val="121212"/>
                </a:solidFill>
                <a:effectLst/>
                <a:highlight>
                  <a:srgbClr val="FFFFFF"/>
                </a:highlight>
                <a:latin typeface="Source Serif Pro" panose="02040603050405020204" pitchFamily="18" charset="0"/>
              </a:rPr>
              <a:t>不容</a:t>
            </a:r>
            <a:r>
              <a:rPr lang="zh-CN" altLang="en-US" b="0" i="0" u="sng" dirty="0">
                <a:solidFill>
                  <a:srgbClr val="121212"/>
                </a:solidFill>
                <a:effectLst/>
                <a:highlight>
                  <a:srgbClr val="FFFFFF"/>
                </a:highlight>
                <a:latin typeface="Source Serif Pro" panose="02040603050405020204" pitchFamily="18" charset="0"/>
              </a:rPr>
              <a:t>以色列</a:t>
            </a:r>
            <a:r>
              <a:rPr lang="zh-CN" altLang="en-US" b="0" i="0" dirty="0">
                <a:solidFill>
                  <a:srgbClr val="121212"/>
                </a:solidFill>
                <a:effectLst/>
                <a:highlight>
                  <a:srgbClr val="FFFFFF"/>
                </a:highlight>
                <a:latin typeface="Source Serif Pro" panose="02040603050405020204" pitchFamily="18" charset="0"/>
              </a:rPr>
              <a:t>人从他的境界经过，就招聚他的众民出到旷野，要攻击</a:t>
            </a:r>
            <a:r>
              <a:rPr lang="zh-CN" altLang="en-US" b="0" i="0" u="sng" dirty="0">
                <a:solidFill>
                  <a:srgbClr val="121212"/>
                </a:solidFill>
                <a:effectLst/>
                <a:highlight>
                  <a:srgbClr val="FFFFFF"/>
                </a:highlight>
                <a:latin typeface="Source Serif Pro" panose="02040603050405020204" pitchFamily="18" charset="0"/>
              </a:rPr>
              <a:t>以色列</a:t>
            </a:r>
            <a:r>
              <a:rPr lang="zh-CN" altLang="en-US" b="0" i="0" dirty="0">
                <a:solidFill>
                  <a:srgbClr val="121212"/>
                </a:solidFill>
                <a:effectLst/>
                <a:highlight>
                  <a:srgbClr val="FFFFFF"/>
                </a:highlight>
                <a:latin typeface="Source Serif Pro" panose="02040603050405020204" pitchFamily="18" charset="0"/>
              </a:rPr>
              <a:t>人，到了</a:t>
            </a:r>
            <a:r>
              <a:rPr lang="zh-CN" altLang="en-US" b="0" i="0" u="sng" dirty="0">
                <a:solidFill>
                  <a:srgbClr val="121212"/>
                </a:solidFill>
                <a:effectLst/>
                <a:highlight>
                  <a:srgbClr val="FFFFFF"/>
                </a:highlight>
                <a:latin typeface="Source Serif Pro" panose="02040603050405020204" pitchFamily="18" charset="0"/>
              </a:rPr>
              <a:t>雅杂</a:t>
            </a:r>
            <a:r>
              <a:rPr lang="zh-CN" altLang="en-US" b="0" i="0" dirty="0">
                <a:solidFill>
                  <a:srgbClr val="121212"/>
                </a:solidFill>
                <a:effectLst/>
                <a:highlight>
                  <a:srgbClr val="FFFFFF"/>
                </a:highlight>
                <a:latin typeface="Source Serif Pro" panose="02040603050405020204" pitchFamily="18" charset="0"/>
              </a:rPr>
              <a:t>与</a:t>
            </a:r>
            <a:r>
              <a:rPr lang="zh-CN" altLang="en-US" b="0" i="0" u="sng" dirty="0">
                <a:solidFill>
                  <a:srgbClr val="121212"/>
                </a:solidFill>
                <a:effectLst/>
                <a:highlight>
                  <a:srgbClr val="FFFFFF"/>
                </a:highlight>
                <a:latin typeface="Source Serif Pro" panose="02040603050405020204" pitchFamily="18" charset="0"/>
              </a:rPr>
              <a:t>以色列</a:t>
            </a:r>
            <a:r>
              <a:rPr lang="zh-CN" altLang="en-US" b="0" i="0" dirty="0">
                <a:solidFill>
                  <a:srgbClr val="121212"/>
                </a:solidFill>
                <a:effectLst/>
                <a:highlight>
                  <a:srgbClr val="FFFFFF"/>
                </a:highlight>
                <a:latin typeface="Source Serif Pro" panose="02040603050405020204" pitchFamily="18" charset="0"/>
              </a:rPr>
              <a:t>人争战。 </a:t>
            </a:r>
            <a:r>
              <a:rPr lang="en-US" altLang="zh-CN" b="0" i="0" dirty="0">
                <a:solidFill>
                  <a:srgbClr val="777A7B"/>
                </a:solidFill>
                <a:effectLst/>
                <a:highlight>
                  <a:srgbClr val="FFFFFF"/>
                </a:highlight>
                <a:latin typeface="Source Serif Pro" panose="02040603050405020204" pitchFamily="18" charset="0"/>
              </a:rPr>
              <a:t>24</a:t>
            </a:r>
            <a:r>
              <a:rPr lang="zh-CN" altLang="en-US" b="0" i="0" u="sng" dirty="0">
                <a:solidFill>
                  <a:srgbClr val="121212"/>
                </a:solidFill>
                <a:effectLst/>
                <a:highlight>
                  <a:srgbClr val="FFFFFF"/>
                </a:highlight>
                <a:latin typeface="Source Serif Pro" panose="02040603050405020204" pitchFamily="18" charset="0"/>
              </a:rPr>
              <a:t>以色列</a:t>
            </a:r>
            <a:r>
              <a:rPr lang="zh-CN" altLang="en-US" b="0" i="0" dirty="0">
                <a:solidFill>
                  <a:srgbClr val="121212"/>
                </a:solidFill>
                <a:effectLst/>
                <a:highlight>
                  <a:srgbClr val="FFFFFF"/>
                </a:highlight>
                <a:latin typeface="Source Serif Pro" panose="02040603050405020204" pitchFamily="18" charset="0"/>
              </a:rPr>
              <a:t>人用刀杀了他，得了他的地，从</a:t>
            </a:r>
            <a:r>
              <a:rPr lang="zh-CN" altLang="en-US" b="0" i="0" u="sng" dirty="0">
                <a:solidFill>
                  <a:srgbClr val="121212"/>
                </a:solidFill>
                <a:effectLst/>
                <a:highlight>
                  <a:srgbClr val="FFFFFF"/>
                </a:highlight>
                <a:latin typeface="Source Serif Pro" panose="02040603050405020204" pitchFamily="18" charset="0"/>
              </a:rPr>
              <a:t>亚嫩河</a:t>
            </a:r>
            <a:r>
              <a:rPr lang="zh-CN" altLang="en-US" b="0" i="0" dirty="0">
                <a:solidFill>
                  <a:srgbClr val="121212"/>
                </a:solidFill>
                <a:effectLst/>
                <a:highlight>
                  <a:srgbClr val="FFFFFF"/>
                </a:highlight>
                <a:latin typeface="Source Serif Pro" panose="02040603050405020204" pitchFamily="18" charset="0"/>
              </a:rPr>
              <a:t>到</a:t>
            </a:r>
            <a:r>
              <a:rPr lang="zh-CN" altLang="en-US" b="0" i="0" u="sng" dirty="0">
                <a:solidFill>
                  <a:srgbClr val="121212"/>
                </a:solidFill>
                <a:effectLst/>
                <a:highlight>
                  <a:srgbClr val="FFFFFF"/>
                </a:highlight>
                <a:latin typeface="Source Serif Pro" panose="02040603050405020204" pitchFamily="18" charset="0"/>
              </a:rPr>
              <a:t>雅博河</a:t>
            </a:r>
            <a:r>
              <a:rPr lang="zh-CN" altLang="en-US" b="0" i="0" dirty="0">
                <a:solidFill>
                  <a:srgbClr val="121212"/>
                </a:solidFill>
                <a:effectLst/>
                <a:highlight>
                  <a:srgbClr val="FFFFFF"/>
                </a:highlight>
                <a:latin typeface="Source Serif Pro" panose="02040603050405020204" pitchFamily="18" charset="0"/>
              </a:rPr>
              <a:t>，直到</a:t>
            </a:r>
            <a:r>
              <a:rPr lang="zh-CN" altLang="en-US" b="0" i="0" u="sng" dirty="0">
                <a:solidFill>
                  <a:srgbClr val="121212"/>
                </a:solidFill>
                <a:effectLst/>
                <a:highlight>
                  <a:srgbClr val="FFFFFF"/>
                </a:highlight>
                <a:latin typeface="Source Serif Pro" panose="02040603050405020204" pitchFamily="18" charset="0"/>
              </a:rPr>
              <a:t>亚扪</a:t>
            </a:r>
            <a:r>
              <a:rPr lang="zh-CN" altLang="en-US" b="0" i="0" dirty="0">
                <a:solidFill>
                  <a:srgbClr val="121212"/>
                </a:solidFill>
                <a:effectLst/>
                <a:highlight>
                  <a:srgbClr val="FFFFFF"/>
                </a:highlight>
                <a:latin typeface="Source Serif Pro" panose="02040603050405020204" pitchFamily="18" charset="0"/>
              </a:rPr>
              <a:t>人的</a:t>
            </a:r>
            <a:r>
              <a:rPr lang="zh-CN" altLang="en-US" b="0" i="1" u="none" strike="noStrike" dirty="0">
                <a:solidFill>
                  <a:srgbClr val="121212"/>
                </a:solidFill>
                <a:effectLst/>
                <a:highlight>
                  <a:srgbClr val="FFFFFF"/>
                </a:highlight>
                <a:latin typeface="Source Serif Pro" panose="02040603050405020204" pitchFamily="18" charset="0"/>
              </a:rPr>
              <a:t>境界</a:t>
            </a:r>
            <a:r>
              <a:rPr lang="zh-CN" altLang="en-US" b="0" i="0" dirty="0">
                <a:solidFill>
                  <a:srgbClr val="121212"/>
                </a:solidFill>
                <a:effectLst/>
                <a:highlight>
                  <a:srgbClr val="FFFFFF"/>
                </a:highlight>
                <a:latin typeface="Source Serif Pro" panose="02040603050405020204" pitchFamily="18" charset="0"/>
              </a:rPr>
              <a:t>，因为</a:t>
            </a:r>
            <a:r>
              <a:rPr lang="zh-CN" altLang="en-US" b="0" i="0" u="sng" dirty="0">
                <a:solidFill>
                  <a:srgbClr val="121212"/>
                </a:solidFill>
                <a:effectLst/>
                <a:highlight>
                  <a:srgbClr val="FFFFFF"/>
                </a:highlight>
                <a:latin typeface="Source Serif Pro" panose="02040603050405020204" pitchFamily="18" charset="0"/>
              </a:rPr>
              <a:t>亚扪</a:t>
            </a:r>
            <a:r>
              <a:rPr lang="zh-CN" altLang="en-US" b="0" i="0" dirty="0">
                <a:solidFill>
                  <a:srgbClr val="121212"/>
                </a:solidFill>
                <a:effectLst/>
                <a:highlight>
                  <a:srgbClr val="FFFFFF"/>
                </a:highlight>
                <a:latin typeface="Source Serif Pro" panose="02040603050405020204" pitchFamily="18" charset="0"/>
              </a:rPr>
              <a:t>人的境界多有坚垒。 </a:t>
            </a:r>
            <a:r>
              <a:rPr lang="en-US" altLang="zh-CN" b="0" i="0" dirty="0">
                <a:solidFill>
                  <a:srgbClr val="777A7B"/>
                </a:solidFill>
                <a:effectLst/>
                <a:highlight>
                  <a:srgbClr val="FFFFFF"/>
                </a:highlight>
                <a:latin typeface="Source Serif Pro" panose="02040603050405020204" pitchFamily="18" charset="0"/>
              </a:rPr>
              <a:t>25</a:t>
            </a:r>
            <a:r>
              <a:rPr lang="zh-CN" altLang="en-US" b="0" i="0" u="sng" dirty="0">
                <a:solidFill>
                  <a:srgbClr val="121212"/>
                </a:solidFill>
                <a:effectLst/>
                <a:highlight>
                  <a:srgbClr val="FFFFFF"/>
                </a:highlight>
                <a:latin typeface="Source Serif Pro" panose="02040603050405020204" pitchFamily="18" charset="0"/>
              </a:rPr>
              <a:t>以色列</a:t>
            </a:r>
            <a:r>
              <a:rPr lang="zh-CN" altLang="en-US" b="0" i="0" dirty="0">
                <a:solidFill>
                  <a:srgbClr val="121212"/>
                </a:solidFill>
                <a:effectLst/>
                <a:highlight>
                  <a:srgbClr val="FFFFFF"/>
                </a:highlight>
                <a:latin typeface="Source Serif Pro" panose="02040603050405020204" pitchFamily="18" charset="0"/>
              </a:rPr>
              <a:t>人夺取这一切的城邑，也住</a:t>
            </a:r>
            <a:r>
              <a:rPr lang="zh-CN" altLang="en-US" b="0" i="0" u="sng" dirty="0">
                <a:solidFill>
                  <a:srgbClr val="121212"/>
                </a:solidFill>
                <a:effectLst/>
                <a:highlight>
                  <a:srgbClr val="FFFFFF"/>
                </a:highlight>
                <a:latin typeface="Source Serif Pro" panose="02040603050405020204" pitchFamily="18" charset="0"/>
              </a:rPr>
              <a:t>亚摩利</a:t>
            </a:r>
            <a:r>
              <a:rPr lang="zh-CN" altLang="en-US" b="0" i="0" dirty="0">
                <a:solidFill>
                  <a:srgbClr val="121212"/>
                </a:solidFill>
                <a:effectLst/>
                <a:highlight>
                  <a:srgbClr val="FFFFFF"/>
                </a:highlight>
                <a:latin typeface="Source Serif Pro" panose="02040603050405020204" pitchFamily="18" charset="0"/>
              </a:rPr>
              <a:t>人的城邑，就是</a:t>
            </a:r>
            <a:r>
              <a:rPr lang="zh-CN" altLang="en-US" b="0" i="0" u="sng" dirty="0">
                <a:solidFill>
                  <a:srgbClr val="121212"/>
                </a:solidFill>
                <a:effectLst/>
                <a:highlight>
                  <a:srgbClr val="FFFFFF"/>
                </a:highlight>
                <a:latin typeface="Source Serif Pro" panose="02040603050405020204" pitchFamily="18" charset="0"/>
              </a:rPr>
              <a:t>希实本</a:t>
            </a:r>
            <a:r>
              <a:rPr lang="zh-CN" altLang="en-US" b="0" i="0" dirty="0">
                <a:solidFill>
                  <a:srgbClr val="121212"/>
                </a:solidFill>
                <a:effectLst/>
                <a:highlight>
                  <a:srgbClr val="FFFFFF"/>
                </a:highlight>
                <a:latin typeface="Source Serif Pro" panose="02040603050405020204" pitchFamily="18" charset="0"/>
              </a:rPr>
              <a:t>与</a:t>
            </a:r>
            <a:r>
              <a:rPr lang="zh-CN" altLang="en-US" b="0" i="0" u="sng" dirty="0">
                <a:solidFill>
                  <a:srgbClr val="121212"/>
                </a:solidFill>
                <a:effectLst/>
                <a:highlight>
                  <a:srgbClr val="FFFFFF"/>
                </a:highlight>
                <a:latin typeface="Source Serif Pro" panose="02040603050405020204" pitchFamily="18" charset="0"/>
              </a:rPr>
              <a:t>希实本</a:t>
            </a:r>
            <a:r>
              <a:rPr lang="zh-CN" altLang="en-US" b="0" i="0" dirty="0">
                <a:solidFill>
                  <a:srgbClr val="121212"/>
                </a:solidFill>
                <a:effectLst/>
                <a:highlight>
                  <a:srgbClr val="FFFFFF"/>
                </a:highlight>
                <a:latin typeface="Source Serif Pro" panose="02040603050405020204" pitchFamily="18" charset="0"/>
              </a:rPr>
              <a:t>的一切乡村。 </a:t>
            </a:r>
            <a:r>
              <a:rPr lang="en-US" altLang="zh-CN" b="0" i="0" dirty="0">
                <a:solidFill>
                  <a:srgbClr val="777A7B"/>
                </a:solidFill>
                <a:effectLst/>
                <a:highlight>
                  <a:srgbClr val="FFFFFF"/>
                </a:highlight>
                <a:latin typeface="Source Serif Pro" panose="02040603050405020204" pitchFamily="18" charset="0"/>
              </a:rPr>
              <a:t>26</a:t>
            </a:r>
            <a:r>
              <a:rPr lang="zh-CN" altLang="en-US" b="0" i="0" dirty="0">
                <a:solidFill>
                  <a:srgbClr val="121212"/>
                </a:solidFill>
                <a:effectLst/>
                <a:highlight>
                  <a:srgbClr val="FFFFFF"/>
                </a:highlight>
                <a:latin typeface="Source Serif Pro" panose="02040603050405020204" pitchFamily="18" charset="0"/>
              </a:rPr>
              <a:t>这</a:t>
            </a:r>
            <a:r>
              <a:rPr lang="zh-CN" altLang="en-US" b="0" i="0" u="sng" dirty="0">
                <a:solidFill>
                  <a:srgbClr val="121212"/>
                </a:solidFill>
                <a:effectLst/>
                <a:highlight>
                  <a:srgbClr val="FFFFFF"/>
                </a:highlight>
                <a:latin typeface="Source Serif Pro" panose="02040603050405020204" pitchFamily="18" charset="0"/>
              </a:rPr>
              <a:t>希实本</a:t>
            </a:r>
            <a:r>
              <a:rPr lang="zh-CN" altLang="en-US" b="0" i="0" dirty="0">
                <a:solidFill>
                  <a:srgbClr val="121212"/>
                </a:solidFill>
                <a:effectLst/>
                <a:highlight>
                  <a:srgbClr val="FFFFFF"/>
                </a:highlight>
                <a:latin typeface="Source Serif Pro" panose="02040603050405020204" pitchFamily="18" charset="0"/>
              </a:rPr>
              <a:t>是</a:t>
            </a:r>
            <a:r>
              <a:rPr lang="zh-CN" altLang="en-US" b="0" i="0" u="sng" dirty="0">
                <a:solidFill>
                  <a:srgbClr val="121212"/>
                </a:solidFill>
                <a:effectLst/>
                <a:highlight>
                  <a:srgbClr val="FFFFFF"/>
                </a:highlight>
                <a:latin typeface="Source Serif Pro" panose="02040603050405020204" pitchFamily="18" charset="0"/>
              </a:rPr>
              <a:t>亚摩利</a:t>
            </a:r>
            <a:r>
              <a:rPr lang="zh-CN" altLang="en-US" b="0" i="0" dirty="0">
                <a:solidFill>
                  <a:srgbClr val="121212"/>
                </a:solidFill>
                <a:effectLst/>
                <a:highlight>
                  <a:srgbClr val="FFFFFF"/>
                </a:highlight>
                <a:latin typeface="Source Serif Pro" panose="02040603050405020204" pitchFamily="18" charset="0"/>
              </a:rPr>
              <a:t>王</a:t>
            </a:r>
            <a:r>
              <a:rPr lang="zh-CN" altLang="en-US" b="0" i="0" u="sng" dirty="0">
                <a:solidFill>
                  <a:srgbClr val="121212"/>
                </a:solidFill>
                <a:effectLst/>
                <a:highlight>
                  <a:srgbClr val="FFFFFF"/>
                </a:highlight>
                <a:latin typeface="Source Serif Pro" panose="02040603050405020204" pitchFamily="18" charset="0"/>
              </a:rPr>
              <a:t>西宏</a:t>
            </a:r>
            <a:r>
              <a:rPr lang="zh-CN" altLang="en-US" b="0" i="0" dirty="0">
                <a:solidFill>
                  <a:srgbClr val="121212"/>
                </a:solidFill>
                <a:effectLst/>
                <a:highlight>
                  <a:srgbClr val="FFFFFF"/>
                </a:highlight>
                <a:latin typeface="Source Serif Pro" panose="02040603050405020204" pitchFamily="18" charset="0"/>
              </a:rPr>
              <a:t>的</a:t>
            </a:r>
            <a:r>
              <a:rPr lang="zh-CN" altLang="en-US" b="0" i="1" u="none" strike="noStrike" dirty="0">
                <a:solidFill>
                  <a:srgbClr val="121212"/>
                </a:solidFill>
                <a:effectLst/>
                <a:highlight>
                  <a:srgbClr val="FFFFFF"/>
                </a:highlight>
                <a:latin typeface="Source Serif Pro" panose="02040603050405020204" pitchFamily="18" charset="0"/>
              </a:rPr>
              <a:t>京</a:t>
            </a:r>
            <a:r>
              <a:rPr lang="zh-CN" altLang="en-US" b="0" i="0" dirty="0">
                <a:solidFill>
                  <a:srgbClr val="121212"/>
                </a:solidFill>
                <a:effectLst/>
                <a:highlight>
                  <a:srgbClr val="FFFFFF"/>
                </a:highlight>
                <a:latin typeface="Source Serif Pro" panose="02040603050405020204" pitchFamily="18" charset="0"/>
              </a:rPr>
              <a:t>城；</a:t>
            </a:r>
            <a:r>
              <a:rPr lang="zh-CN" altLang="en-US" b="0" i="0" u="sng" dirty="0">
                <a:solidFill>
                  <a:srgbClr val="121212"/>
                </a:solidFill>
                <a:effectLst/>
                <a:highlight>
                  <a:srgbClr val="FFFFFF"/>
                </a:highlight>
                <a:latin typeface="Source Serif Pro" panose="02040603050405020204" pitchFamily="18" charset="0"/>
              </a:rPr>
              <a:t>西宏</a:t>
            </a:r>
            <a:r>
              <a:rPr lang="zh-CN" altLang="en-US" b="0" i="0" dirty="0">
                <a:solidFill>
                  <a:srgbClr val="121212"/>
                </a:solidFill>
                <a:effectLst/>
                <a:highlight>
                  <a:srgbClr val="FFFFFF"/>
                </a:highlight>
                <a:latin typeface="Source Serif Pro" panose="02040603050405020204" pitchFamily="18" charset="0"/>
              </a:rPr>
              <a:t>曾与</a:t>
            </a:r>
            <a:r>
              <a:rPr lang="zh-CN" altLang="en-US" b="0" i="0" u="sng" dirty="0">
                <a:solidFill>
                  <a:srgbClr val="121212"/>
                </a:solidFill>
                <a:effectLst/>
                <a:highlight>
                  <a:srgbClr val="FFFFFF"/>
                </a:highlight>
                <a:latin typeface="Source Serif Pro" panose="02040603050405020204" pitchFamily="18" charset="0"/>
              </a:rPr>
              <a:t>摩押</a:t>
            </a:r>
            <a:r>
              <a:rPr lang="zh-CN" altLang="en-US" b="0" i="0" dirty="0">
                <a:solidFill>
                  <a:srgbClr val="121212"/>
                </a:solidFill>
                <a:effectLst/>
                <a:highlight>
                  <a:srgbClr val="FFFFFF"/>
                </a:highlight>
                <a:latin typeface="Source Serif Pro" panose="02040603050405020204" pitchFamily="18" charset="0"/>
              </a:rPr>
              <a:t>的先王争战，从他手中夺取了全地，直到</a:t>
            </a:r>
            <a:r>
              <a:rPr lang="zh-CN" altLang="en-US" b="0" i="0" u="sng" dirty="0">
                <a:solidFill>
                  <a:srgbClr val="121212"/>
                </a:solidFill>
                <a:effectLst/>
                <a:highlight>
                  <a:srgbClr val="FFFFFF"/>
                </a:highlight>
                <a:latin typeface="Source Serif Pro" panose="02040603050405020204" pitchFamily="18" charset="0"/>
              </a:rPr>
              <a:t>亚嫩河</a:t>
            </a:r>
            <a:r>
              <a:rPr lang="zh-CN" altLang="en-US" b="0" i="0" dirty="0">
                <a:solidFill>
                  <a:srgbClr val="121212"/>
                </a:solidFill>
                <a:effectLst/>
                <a:highlight>
                  <a:srgbClr val="FFFFFF"/>
                </a:highlight>
                <a:latin typeface="Source Serif Pro" panose="02040603050405020204" pitchFamily="18" charset="0"/>
              </a:rPr>
              <a:t>。 </a:t>
            </a:r>
            <a:r>
              <a:rPr lang="en-US" altLang="zh-CN" b="0" i="0" dirty="0">
                <a:solidFill>
                  <a:srgbClr val="777A7B"/>
                </a:solidFill>
                <a:effectLst/>
                <a:highlight>
                  <a:srgbClr val="FFFFFF"/>
                </a:highlight>
                <a:latin typeface="Source Serif Pro" panose="02040603050405020204" pitchFamily="18" charset="0"/>
              </a:rPr>
              <a:t>27</a:t>
            </a:r>
            <a:r>
              <a:rPr lang="zh-CN" altLang="en-US" b="0" i="0" dirty="0">
                <a:solidFill>
                  <a:srgbClr val="121212"/>
                </a:solidFill>
                <a:effectLst/>
                <a:highlight>
                  <a:srgbClr val="FFFFFF"/>
                </a:highlight>
                <a:latin typeface="Source Serif Pro" panose="02040603050405020204" pitchFamily="18" charset="0"/>
              </a:rPr>
              <a:t>所以那些作诗歌的说：</a:t>
            </a:r>
          </a:p>
          <a:p>
            <a:pPr algn="l"/>
            <a:r>
              <a:rPr lang="zh-CN" altLang="en-US" b="0" i="0" dirty="0">
                <a:solidFill>
                  <a:srgbClr val="121212"/>
                </a:solidFill>
                <a:effectLst/>
                <a:highlight>
                  <a:srgbClr val="FFFFFF"/>
                </a:highlight>
                <a:latin typeface="Source Serif Pro" panose="02040603050405020204" pitchFamily="18" charset="0"/>
              </a:rPr>
              <a:t>你们来到</a:t>
            </a:r>
            <a:r>
              <a:rPr lang="zh-CN" altLang="en-US" b="0" i="0" u="sng" dirty="0">
                <a:solidFill>
                  <a:srgbClr val="121212"/>
                </a:solidFill>
                <a:effectLst/>
                <a:highlight>
                  <a:srgbClr val="FFFFFF"/>
                </a:highlight>
                <a:latin typeface="Source Serif Pro" panose="02040603050405020204" pitchFamily="18" charset="0"/>
              </a:rPr>
              <a:t>希实本</a:t>
            </a:r>
            <a:r>
              <a:rPr lang="zh-CN" altLang="en-US" b="0" i="0" dirty="0">
                <a:solidFill>
                  <a:srgbClr val="121212"/>
                </a:solidFill>
                <a:effectLst/>
                <a:highlight>
                  <a:srgbClr val="FFFFFF"/>
                </a:highlight>
                <a:latin typeface="Source Serif Pro" panose="02040603050405020204" pitchFamily="18" charset="0"/>
              </a:rPr>
              <a:t>；</a:t>
            </a:r>
          </a:p>
          <a:p>
            <a:pPr algn="l"/>
            <a:r>
              <a:rPr lang="zh-CN" altLang="en-US" b="0" i="0" dirty="0">
                <a:solidFill>
                  <a:srgbClr val="121212"/>
                </a:solidFill>
                <a:effectLst/>
                <a:highlight>
                  <a:srgbClr val="FFFFFF"/>
                </a:highlight>
                <a:latin typeface="Source Serif Pro" panose="02040603050405020204" pitchFamily="18" charset="0"/>
              </a:rPr>
              <a:t>愿</a:t>
            </a:r>
            <a:r>
              <a:rPr lang="zh-CN" altLang="en-US" b="0" i="0" u="sng" dirty="0">
                <a:solidFill>
                  <a:srgbClr val="121212"/>
                </a:solidFill>
                <a:effectLst/>
                <a:highlight>
                  <a:srgbClr val="FFFFFF"/>
                </a:highlight>
                <a:latin typeface="Source Serif Pro" panose="02040603050405020204" pitchFamily="18" charset="0"/>
              </a:rPr>
              <a:t>西宏</a:t>
            </a:r>
            <a:r>
              <a:rPr lang="zh-CN" altLang="en-US" b="0" i="0" dirty="0">
                <a:solidFill>
                  <a:srgbClr val="121212"/>
                </a:solidFill>
                <a:effectLst/>
                <a:highlight>
                  <a:srgbClr val="FFFFFF"/>
                </a:highlight>
                <a:latin typeface="Source Serif Pro" panose="02040603050405020204" pitchFamily="18" charset="0"/>
              </a:rPr>
              <a:t>的城被修造，被建立。</a:t>
            </a:r>
          </a:p>
          <a:p>
            <a:pPr algn="l"/>
            <a:r>
              <a:rPr lang="en-US" altLang="zh-CN" b="0" i="0" dirty="0">
                <a:solidFill>
                  <a:srgbClr val="777A7B"/>
                </a:solidFill>
                <a:effectLst/>
                <a:highlight>
                  <a:srgbClr val="FFFFFF"/>
                </a:highlight>
                <a:latin typeface="Source Serif Pro" panose="02040603050405020204" pitchFamily="18" charset="0"/>
              </a:rPr>
              <a:t>28</a:t>
            </a:r>
            <a:r>
              <a:rPr lang="zh-CN" altLang="en-US" b="0" i="0" dirty="0">
                <a:solidFill>
                  <a:srgbClr val="121212"/>
                </a:solidFill>
                <a:effectLst/>
                <a:highlight>
                  <a:srgbClr val="FFFFFF"/>
                </a:highlight>
                <a:latin typeface="Source Serif Pro" panose="02040603050405020204" pitchFamily="18" charset="0"/>
              </a:rPr>
              <a:t>因为有火从</a:t>
            </a:r>
            <a:r>
              <a:rPr lang="zh-CN" altLang="en-US" b="0" i="0" u="sng" dirty="0">
                <a:solidFill>
                  <a:srgbClr val="121212"/>
                </a:solidFill>
                <a:effectLst/>
                <a:highlight>
                  <a:srgbClr val="FFFFFF"/>
                </a:highlight>
                <a:latin typeface="Source Serif Pro" panose="02040603050405020204" pitchFamily="18" charset="0"/>
              </a:rPr>
              <a:t>希实本</a:t>
            </a:r>
            <a:r>
              <a:rPr lang="zh-CN" altLang="en-US" b="0" i="0" dirty="0">
                <a:solidFill>
                  <a:srgbClr val="121212"/>
                </a:solidFill>
                <a:effectLst/>
                <a:highlight>
                  <a:srgbClr val="FFFFFF"/>
                </a:highlight>
                <a:latin typeface="Source Serif Pro" panose="02040603050405020204" pitchFamily="18" charset="0"/>
              </a:rPr>
              <a:t>发出，</a:t>
            </a:r>
          </a:p>
          <a:p>
            <a:pPr algn="l"/>
            <a:r>
              <a:rPr lang="zh-CN" altLang="en-US" b="0" i="0" dirty="0">
                <a:solidFill>
                  <a:srgbClr val="121212"/>
                </a:solidFill>
                <a:effectLst/>
                <a:highlight>
                  <a:srgbClr val="FFFFFF"/>
                </a:highlight>
                <a:latin typeface="Source Serif Pro" panose="02040603050405020204" pitchFamily="18" charset="0"/>
              </a:rPr>
              <a:t>有火焰出于</a:t>
            </a:r>
            <a:r>
              <a:rPr lang="zh-CN" altLang="en-US" b="0" i="0" u="sng" dirty="0">
                <a:solidFill>
                  <a:srgbClr val="121212"/>
                </a:solidFill>
                <a:effectLst/>
                <a:highlight>
                  <a:srgbClr val="FFFFFF"/>
                </a:highlight>
                <a:latin typeface="Source Serif Pro" panose="02040603050405020204" pitchFamily="18" charset="0"/>
              </a:rPr>
              <a:t>西宏</a:t>
            </a:r>
            <a:r>
              <a:rPr lang="zh-CN" altLang="en-US" b="0" i="0" dirty="0">
                <a:solidFill>
                  <a:srgbClr val="121212"/>
                </a:solidFill>
                <a:effectLst/>
                <a:highlight>
                  <a:srgbClr val="FFFFFF"/>
                </a:highlight>
                <a:latin typeface="Source Serif Pro" panose="02040603050405020204" pitchFamily="18" charset="0"/>
              </a:rPr>
              <a:t>的城，</a:t>
            </a:r>
          </a:p>
          <a:p>
            <a:pPr algn="l"/>
            <a:r>
              <a:rPr lang="zh-CN" altLang="en-US" b="0" i="0" dirty="0">
                <a:solidFill>
                  <a:srgbClr val="121212"/>
                </a:solidFill>
                <a:effectLst/>
                <a:highlight>
                  <a:srgbClr val="FFFFFF"/>
                </a:highlight>
                <a:latin typeface="Source Serif Pro" panose="02040603050405020204" pitchFamily="18" charset="0"/>
              </a:rPr>
              <a:t>烧尽</a:t>
            </a:r>
            <a:r>
              <a:rPr lang="zh-CN" altLang="en-US" b="0" i="0" u="sng" dirty="0">
                <a:solidFill>
                  <a:srgbClr val="121212"/>
                </a:solidFill>
                <a:effectLst/>
                <a:highlight>
                  <a:srgbClr val="FFFFFF"/>
                </a:highlight>
                <a:latin typeface="Source Serif Pro" panose="02040603050405020204" pitchFamily="18" charset="0"/>
              </a:rPr>
              <a:t>摩押</a:t>
            </a:r>
            <a:r>
              <a:rPr lang="zh-CN" altLang="en-US" b="0" i="0" dirty="0">
                <a:solidFill>
                  <a:srgbClr val="121212"/>
                </a:solidFill>
                <a:effectLst/>
                <a:highlight>
                  <a:srgbClr val="FFFFFF"/>
                </a:highlight>
                <a:latin typeface="Source Serif Pro" panose="02040603050405020204" pitchFamily="18" charset="0"/>
              </a:rPr>
              <a:t>的</a:t>
            </a:r>
            <a:r>
              <a:rPr lang="zh-CN" altLang="en-US" b="0" i="0" u="sng" dirty="0">
                <a:solidFill>
                  <a:srgbClr val="121212"/>
                </a:solidFill>
                <a:effectLst/>
                <a:highlight>
                  <a:srgbClr val="FFFFFF"/>
                </a:highlight>
                <a:latin typeface="Source Serif Pro" panose="02040603050405020204" pitchFamily="18" charset="0"/>
              </a:rPr>
              <a:t>亚珥</a:t>
            </a:r>
            <a:r>
              <a:rPr lang="zh-CN" altLang="en-US" b="0" i="0" dirty="0">
                <a:solidFill>
                  <a:srgbClr val="121212"/>
                </a:solidFill>
                <a:effectLst/>
                <a:highlight>
                  <a:srgbClr val="FFFFFF"/>
                </a:highlight>
                <a:latin typeface="Source Serif Pro" panose="02040603050405020204" pitchFamily="18" charset="0"/>
              </a:rPr>
              <a:t>和</a:t>
            </a:r>
            <a:r>
              <a:rPr lang="zh-CN" altLang="en-US" b="0" i="0" u="sng" dirty="0">
                <a:solidFill>
                  <a:srgbClr val="121212"/>
                </a:solidFill>
                <a:effectLst/>
                <a:highlight>
                  <a:srgbClr val="FFFFFF"/>
                </a:highlight>
                <a:latin typeface="Source Serif Pro" panose="02040603050405020204" pitchFamily="18" charset="0"/>
              </a:rPr>
              <a:t>亚嫩河</a:t>
            </a:r>
            <a:r>
              <a:rPr lang="zh-CN" altLang="en-US" b="0" i="0" dirty="0">
                <a:solidFill>
                  <a:srgbClr val="121212"/>
                </a:solidFill>
                <a:effectLst/>
                <a:highlight>
                  <a:srgbClr val="FFFFFF"/>
                </a:highlight>
                <a:latin typeface="Source Serif Pro" panose="02040603050405020204" pitchFamily="18" charset="0"/>
              </a:rPr>
              <a:t>邱坛的祭司。</a:t>
            </a:r>
          </a:p>
          <a:p>
            <a:pPr algn="l"/>
            <a:r>
              <a:rPr lang="en-US" altLang="zh-CN" b="0" i="0" dirty="0">
                <a:solidFill>
                  <a:srgbClr val="777A7B"/>
                </a:solidFill>
                <a:effectLst/>
                <a:highlight>
                  <a:srgbClr val="FFFFFF"/>
                </a:highlight>
                <a:latin typeface="Source Serif Pro" panose="02040603050405020204" pitchFamily="18" charset="0"/>
              </a:rPr>
              <a:t>29</a:t>
            </a:r>
            <a:r>
              <a:rPr lang="zh-CN" altLang="en-US" b="0" i="0" dirty="0">
                <a:solidFill>
                  <a:srgbClr val="121212"/>
                </a:solidFill>
                <a:effectLst/>
                <a:highlight>
                  <a:srgbClr val="FFFFFF"/>
                </a:highlight>
                <a:latin typeface="Source Serif Pro" panose="02040603050405020204" pitchFamily="18" charset="0"/>
              </a:rPr>
              <a:t> </a:t>
            </a:r>
            <a:r>
              <a:rPr lang="zh-CN" altLang="en-US" b="0" i="0" u="sng" dirty="0">
                <a:solidFill>
                  <a:srgbClr val="121212"/>
                </a:solidFill>
                <a:effectLst/>
                <a:highlight>
                  <a:srgbClr val="FFFFFF"/>
                </a:highlight>
                <a:latin typeface="Source Serif Pro" panose="02040603050405020204" pitchFamily="18" charset="0"/>
              </a:rPr>
              <a:t>摩押</a:t>
            </a:r>
            <a:r>
              <a:rPr lang="zh-CN" altLang="en-US" b="0" i="0" dirty="0">
                <a:solidFill>
                  <a:srgbClr val="121212"/>
                </a:solidFill>
                <a:effectLst/>
                <a:highlight>
                  <a:srgbClr val="FFFFFF"/>
                </a:highlight>
                <a:latin typeface="Source Serif Pro" panose="02040603050405020204" pitchFamily="18" charset="0"/>
              </a:rPr>
              <a:t>啊，你有祸了！</a:t>
            </a:r>
          </a:p>
          <a:p>
            <a:pPr algn="l"/>
            <a:r>
              <a:rPr lang="zh-CN" altLang="en-US" b="0" i="0" u="sng" dirty="0">
                <a:solidFill>
                  <a:srgbClr val="121212"/>
                </a:solidFill>
                <a:effectLst/>
                <a:highlight>
                  <a:srgbClr val="FFFFFF"/>
                </a:highlight>
                <a:latin typeface="Source Serif Pro" panose="02040603050405020204" pitchFamily="18" charset="0"/>
              </a:rPr>
              <a:t>基抹</a:t>
            </a:r>
            <a:r>
              <a:rPr lang="zh-CN" altLang="en-US" b="0" i="0" dirty="0">
                <a:solidFill>
                  <a:srgbClr val="121212"/>
                </a:solidFill>
                <a:effectLst/>
                <a:highlight>
                  <a:srgbClr val="FFFFFF"/>
                </a:highlight>
                <a:latin typeface="Source Serif Pro" panose="02040603050405020204" pitchFamily="18" charset="0"/>
              </a:rPr>
              <a:t>的民哪，你们灭亡了！</a:t>
            </a:r>
          </a:p>
          <a:p>
            <a:pPr algn="l"/>
            <a:r>
              <a:rPr lang="zh-CN" altLang="en-US" b="0" i="0" u="sng" dirty="0">
                <a:solidFill>
                  <a:srgbClr val="121212"/>
                </a:solidFill>
                <a:effectLst/>
                <a:highlight>
                  <a:srgbClr val="FFFFFF"/>
                </a:highlight>
                <a:latin typeface="Source Serif Pro" panose="02040603050405020204" pitchFamily="18" charset="0"/>
              </a:rPr>
              <a:t>基抹</a:t>
            </a:r>
            <a:r>
              <a:rPr lang="zh-CN" altLang="en-US" b="0" i="0" dirty="0">
                <a:solidFill>
                  <a:srgbClr val="121212"/>
                </a:solidFill>
                <a:effectLst/>
                <a:highlight>
                  <a:srgbClr val="FFFFFF"/>
                </a:highlight>
                <a:latin typeface="Source Serif Pro" panose="02040603050405020204" pitchFamily="18" charset="0"/>
              </a:rPr>
              <a:t>的男子逃奔，</a:t>
            </a:r>
          </a:p>
          <a:p>
            <a:pPr algn="l"/>
            <a:r>
              <a:rPr lang="zh-CN" altLang="en-US" b="0" i="0" dirty="0">
                <a:solidFill>
                  <a:srgbClr val="121212"/>
                </a:solidFill>
                <a:effectLst/>
                <a:highlight>
                  <a:srgbClr val="FFFFFF"/>
                </a:highlight>
                <a:latin typeface="Source Serif Pro" panose="02040603050405020204" pitchFamily="18" charset="0"/>
              </a:rPr>
              <a:t>女子被掳，交付</a:t>
            </a:r>
            <a:r>
              <a:rPr lang="zh-CN" altLang="en-US" b="0" i="0" u="sng" dirty="0">
                <a:solidFill>
                  <a:srgbClr val="121212"/>
                </a:solidFill>
                <a:effectLst/>
                <a:highlight>
                  <a:srgbClr val="FFFFFF"/>
                </a:highlight>
                <a:latin typeface="Source Serif Pro" panose="02040603050405020204" pitchFamily="18" charset="0"/>
              </a:rPr>
              <a:t>亚摩利</a:t>
            </a:r>
            <a:r>
              <a:rPr lang="zh-CN" altLang="en-US" b="0" i="0" dirty="0">
                <a:solidFill>
                  <a:srgbClr val="121212"/>
                </a:solidFill>
                <a:effectLst/>
                <a:highlight>
                  <a:srgbClr val="FFFFFF"/>
                </a:highlight>
                <a:latin typeface="Source Serif Pro" panose="02040603050405020204" pitchFamily="18" charset="0"/>
              </a:rPr>
              <a:t>的王</a:t>
            </a:r>
            <a:r>
              <a:rPr lang="zh-CN" altLang="en-US" b="0" i="0" u="sng" dirty="0">
                <a:solidFill>
                  <a:srgbClr val="121212"/>
                </a:solidFill>
                <a:effectLst/>
                <a:highlight>
                  <a:srgbClr val="FFFFFF"/>
                </a:highlight>
                <a:latin typeface="Source Serif Pro" panose="02040603050405020204" pitchFamily="18" charset="0"/>
              </a:rPr>
              <a:t>西宏</a:t>
            </a:r>
            <a:r>
              <a:rPr lang="zh-CN" altLang="en-US" b="0" i="0" dirty="0">
                <a:solidFill>
                  <a:srgbClr val="121212"/>
                </a:solidFill>
                <a:effectLst/>
                <a:highlight>
                  <a:srgbClr val="FFFFFF"/>
                </a:highlight>
                <a:latin typeface="Source Serif Pro" panose="02040603050405020204" pitchFamily="18" charset="0"/>
              </a:rPr>
              <a:t>。</a:t>
            </a:r>
          </a:p>
          <a:p>
            <a:pPr algn="l"/>
            <a:r>
              <a:rPr lang="en-US" altLang="zh-CN" b="0" i="0" dirty="0">
                <a:solidFill>
                  <a:srgbClr val="777A7B"/>
                </a:solidFill>
                <a:effectLst/>
                <a:highlight>
                  <a:srgbClr val="FFFFFF"/>
                </a:highlight>
                <a:latin typeface="Source Serif Pro" panose="02040603050405020204" pitchFamily="18" charset="0"/>
              </a:rPr>
              <a:t>30</a:t>
            </a:r>
            <a:r>
              <a:rPr lang="zh-CN" altLang="en-US" b="0" i="0" dirty="0">
                <a:solidFill>
                  <a:srgbClr val="121212"/>
                </a:solidFill>
                <a:effectLst/>
                <a:highlight>
                  <a:srgbClr val="FFFFFF"/>
                </a:highlight>
                <a:latin typeface="Source Serif Pro" panose="02040603050405020204" pitchFamily="18" charset="0"/>
              </a:rPr>
              <a:t>我们射了他们；</a:t>
            </a:r>
          </a:p>
          <a:p>
            <a:pPr algn="l"/>
            <a:r>
              <a:rPr lang="zh-CN" altLang="en-US" b="0" i="0" u="sng" dirty="0">
                <a:solidFill>
                  <a:srgbClr val="121212"/>
                </a:solidFill>
                <a:effectLst/>
                <a:highlight>
                  <a:srgbClr val="FFFFFF"/>
                </a:highlight>
                <a:latin typeface="Source Serif Pro" panose="02040603050405020204" pitchFamily="18" charset="0"/>
              </a:rPr>
              <a:t>希实本</a:t>
            </a:r>
            <a:r>
              <a:rPr lang="zh-CN" altLang="en-US" b="0" i="0" dirty="0">
                <a:solidFill>
                  <a:srgbClr val="121212"/>
                </a:solidFill>
                <a:effectLst/>
                <a:highlight>
                  <a:srgbClr val="FFFFFF"/>
                </a:highlight>
                <a:latin typeface="Source Serif Pro" panose="02040603050405020204" pitchFamily="18" charset="0"/>
              </a:rPr>
              <a:t>直到</a:t>
            </a:r>
            <a:r>
              <a:rPr lang="zh-CN" altLang="en-US" b="0" i="0" u="sng" dirty="0">
                <a:solidFill>
                  <a:srgbClr val="121212"/>
                </a:solidFill>
                <a:effectLst/>
                <a:highlight>
                  <a:srgbClr val="FFFFFF"/>
                </a:highlight>
                <a:latin typeface="Source Serif Pro" panose="02040603050405020204" pitchFamily="18" charset="0"/>
              </a:rPr>
              <a:t>底本</a:t>
            </a:r>
            <a:r>
              <a:rPr lang="zh-CN" altLang="en-US" b="0" i="0" dirty="0">
                <a:solidFill>
                  <a:srgbClr val="121212"/>
                </a:solidFill>
                <a:effectLst/>
                <a:highlight>
                  <a:srgbClr val="FFFFFF"/>
                </a:highlight>
                <a:latin typeface="Source Serif Pro" panose="02040603050405020204" pitchFamily="18" charset="0"/>
              </a:rPr>
              <a:t>尽皆毁灭。</a:t>
            </a:r>
          </a:p>
          <a:p>
            <a:pPr algn="l"/>
            <a:r>
              <a:rPr lang="zh-CN" altLang="en-US" b="0" i="0" dirty="0">
                <a:solidFill>
                  <a:srgbClr val="121212"/>
                </a:solidFill>
                <a:effectLst/>
                <a:highlight>
                  <a:srgbClr val="FFFFFF"/>
                </a:highlight>
                <a:latin typeface="Source Serif Pro" panose="02040603050405020204" pitchFamily="18" charset="0"/>
              </a:rPr>
              <a:t>我们使地变成荒场，直到</a:t>
            </a:r>
            <a:r>
              <a:rPr lang="zh-CN" altLang="en-US" b="0" i="0" u="sng" dirty="0">
                <a:solidFill>
                  <a:srgbClr val="121212"/>
                </a:solidFill>
                <a:effectLst/>
                <a:highlight>
                  <a:srgbClr val="FFFFFF"/>
                </a:highlight>
                <a:latin typeface="Source Serif Pro" panose="02040603050405020204" pitchFamily="18" charset="0"/>
              </a:rPr>
              <a:t>挪法</a:t>
            </a:r>
            <a:r>
              <a:rPr lang="zh-CN" altLang="en-US" b="0" i="0" dirty="0">
                <a:solidFill>
                  <a:srgbClr val="121212"/>
                </a:solidFill>
                <a:effectLst/>
                <a:highlight>
                  <a:srgbClr val="FFFFFF"/>
                </a:highlight>
                <a:latin typeface="Source Serif Pro" panose="02040603050405020204" pitchFamily="18" charset="0"/>
              </a:rPr>
              <a:t>；</a:t>
            </a:r>
          </a:p>
          <a:p>
            <a:pPr algn="l"/>
            <a:r>
              <a:rPr lang="zh-CN" altLang="en-US" b="0" i="0" dirty="0">
                <a:solidFill>
                  <a:srgbClr val="121212"/>
                </a:solidFill>
                <a:effectLst/>
                <a:highlight>
                  <a:srgbClr val="FFFFFF"/>
                </a:highlight>
                <a:latin typeface="Source Serif Pro" panose="02040603050405020204" pitchFamily="18" charset="0"/>
              </a:rPr>
              <a:t>这</a:t>
            </a:r>
            <a:r>
              <a:rPr lang="zh-CN" altLang="en-US" b="0" i="0" u="sng" dirty="0">
                <a:solidFill>
                  <a:srgbClr val="121212"/>
                </a:solidFill>
                <a:effectLst/>
                <a:highlight>
                  <a:srgbClr val="FFFFFF"/>
                </a:highlight>
                <a:latin typeface="Source Serif Pro" panose="02040603050405020204" pitchFamily="18" charset="0"/>
              </a:rPr>
              <a:t>挪法</a:t>
            </a:r>
            <a:r>
              <a:rPr lang="zh-CN" altLang="en-US" b="0" i="0" dirty="0">
                <a:solidFill>
                  <a:srgbClr val="121212"/>
                </a:solidFill>
                <a:effectLst/>
                <a:highlight>
                  <a:srgbClr val="FFFFFF"/>
                </a:highlight>
                <a:latin typeface="Source Serif Pro" panose="02040603050405020204" pitchFamily="18" charset="0"/>
              </a:rPr>
              <a:t>直</a:t>
            </a:r>
            <a:r>
              <a:rPr lang="zh-CN" altLang="en-US" b="0" i="1" u="none" strike="noStrike" dirty="0">
                <a:solidFill>
                  <a:srgbClr val="121212"/>
                </a:solidFill>
                <a:effectLst/>
                <a:highlight>
                  <a:srgbClr val="FFFFFF"/>
                </a:highlight>
                <a:latin typeface="Source Serif Pro" panose="02040603050405020204" pitchFamily="18" charset="0"/>
              </a:rPr>
              <a:t>延</a:t>
            </a:r>
            <a:r>
              <a:rPr lang="zh-CN" altLang="en-US" b="0" i="0" dirty="0">
                <a:solidFill>
                  <a:srgbClr val="121212"/>
                </a:solidFill>
                <a:effectLst/>
                <a:highlight>
                  <a:srgbClr val="FFFFFF"/>
                </a:highlight>
                <a:latin typeface="Source Serif Pro" panose="02040603050405020204" pitchFamily="18" charset="0"/>
              </a:rPr>
              <a:t>到</a:t>
            </a:r>
            <a:r>
              <a:rPr lang="zh-CN" altLang="en-US" b="0" i="0" u="sng" dirty="0">
                <a:solidFill>
                  <a:srgbClr val="121212"/>
                </a:solidFill>
                <a:effectLst/>
                <a:highlight>
                  <a:srgbClr val="FFFFFF"/>
                </a:highlight>
                <a:latin typeface="Source Serif Pro" panose="02040603050405020204" pitchFamily="18" charset="0"/>
              </a:rPr>
              <a:t>米底巴</a:t>
            </a:r>
            <a:r>
              <a:rPr lang="zh-CN" altLang="en-US" b="0" i="0" dirty="0">
                <a:solidFill>
                  <a:srgbClr val="121212"/>
                </a:solidFill>
                <a:effectLst/>
                <a:highlight>
                  <a:srgbClr val="FFFFFF"/>
                </a:highlight>
                <a:latin typeface="Source Serif Pro" panose="02040603050405020204" pitchFamily="18" charset="0"/>
              </a:rPr>
              <a:t>。</a:t>
            </a:r>
          </a:p>
          <a:p>
            <a:pPr algn="l"/>
            <a:r>
              <a:rPr lang="en-US" altLang="zh-CN" b="0" i="0" dirty="0">
                <a:solidFill>
                  <a:srgbClr val="777A7B"/>
                </a:solidFill>
                <a:effectLst/>
                <a:highlight>
                  <a:srgbClr val="FFFFFF"/>
                </a:highlight>
                <a:latin typeface="Source Serif Pro" panose="02040603050405020204" pitchFamily="18" charset="0"/>
              </a:rPr>
              <a:t>31</a:t>
            </a:r>
            <a:r>
              <a:rPr lang="zh-CN" altLang="en-US" b="0" i="0" dirty="0">
                <a:solidFill>
                  <a:srgbClr val="121212"/>
                </a:solidFill>
                <a:effectLst/>
                <a:highlight>
                  <a:srgbClr val="FFFFFF"/>
                </a:highlight>
                <a:latin typeface="Source Serif Pro" panose="02040603050405020204" pitchFamily="18" charset="0"/>
              </a:rPr>
              <a:t>这样，</a:t>
            </a:r>
            <a:r>
              <a:rPr lang="zh-CN" altLang="en-US" b="0" i="0" u="sng" dirty="0">
                <a:solidFill>
                  <a:srgbClr val="121212"/>
                </a:solidFill>
                <a:effectLst/>
                <a:highlight>
                  <a:srgbClr val="FFFFFF"/>
                </a:highlight>
                <a:latin typeface="Source Serif Pro" panose="02040603050405020204" pitchFamily="18" charset="0"/>
              </a:rPr>
              <a:t>以色列</a:t>
            </a:r>
            <a:r>
              <a:rPr lang="zh-CN" altLang="en-US" b="0" i="0" dirty="0">
                <a:solidFill>
                  <a:srgbClr val="121212"/>
                </a:solidFill>
                <a:effectLst/>
                <a:highlight>
                  <a:srgbClr val="FFFFFF"/>
                </a:highlight>
                <a:latin typeface="Source Serif Pro" panose="02040603050405020204" pitchFamily="18" charset="0"/>
              </a:rPr>
              <a:t>人就住在</a:t>
            </a:r>
            <a:r>
              <a:rPr lang="zh-CN" altLang="en-US" b="0" i="0" u="sng" dirty="0">
                <a:solidFill>
                  <a:srgbClr val="121212"/>
                </a:solidFill>
                <a:effectLst/>
                <a:highlight>
                  <a:srgbClr val="FFFFFF"/>
                </a:highlight>
                <a:latin typeface="Source Serif Pro" panose="02040603050405020204" pitchFamily="18" charset="0"/>
              </a:rPr>
              <a:t>亚摩利</a:t>
            </a:r>
            <a:r>
              <a:rPr lang="zh-CN" altLang="en-US" b="0" i="0" dirty="0">
                <a:solidFill>
                  <a:srgbClr val="121212"/>
                </a:solidFill>
                <a:effectLst/>
                <a:highlight>
                  <a:srgbClr val="FFFFFF"/>
                </a:highlight>
                <a:latin typeface="Source Serif Pro" panose="02040603050405020204" pitchFamily="18" charset="0"/>
              </a:rPr>
              <a:t>人之地。 </a:t>
            </a:r>
            <a:r>
              <a:rPr lang="en-US" altLang="zh-CN" b="0" i="0" dirty="0">
                <a:solidFill>
                  <a:srgbClr val="777A7B"/>
                </a:solidFill>
                <a:effectLst/>
                <a:highlight>
                  <a:srgbClr val="FFFFFF"/>
                </a:highlight>
                <a:latin typeface="Source Serif Pro" panose="02040603050405020204" pitchFamily="18" charset="0"/>
              </a:rPr>
              <a:t>32</a:t>
            </a:r>
            <a:r>
              <a:rPr lang="zh-CN" altLang="en-US" b="0" i="0" u="sng" dirty="0">
                <a:solidFill>
                  <a:srgbClr val="121212"/>
                </a:solidFill>
                <a:effectLst/>
                <a:highlight>
                  <a:srgbClr val="FFFFFF"/>
                </a:highlight>
                <a:latin typeface="Source Serif Pro" panose="02040603050405020204" pitchFamily="18" charset="0"/>
              </a:rPr>
              <a:t>摩西</a:t>
            </a:r>
            <a:r>
              <a:rPr lang="zh-CN" altLang="en-US" b="0" i="0" dirty="0">
                <a:solidFill>
                  <a:srgbClr val="121212"/>
                </a:solidFill>
                <a:effectLst/>
                <a:highlight>
                  <a:srgbClr val="FFFFFF"/>
                </a:highlight>
                <a:latin typeface="Source Serif Pro" panose="02040603050405020204" pitchFamily="18" charset="0"/>
              </a:rPr>
              <a:t>打发人去窥探</a:t>
            </a:r>
            <a:r>
              <a:rPr lang="zh-CN" altLang="en-US" b="0" i="0" u="sng" dirty="0">
                <a:solidFill>
                  <a:srgbClr val="121212"/>
                </a:solidFill>
                <a:effectLst/>
                <a:highlight>
                  <a:srgbClr val="FFFFFF"/>
                </a:highlight>
                <a:latin typeface="Source Serif Pro" panose="02040603050405020204" pitchFamily="18" charset="0"/>
              </a:rPr>
              <a:t>雅谢</a:t>
            </a:r>
            <a:r>
              <a:rPr lang="zh-CN" altLang="en-US" b="0" i="0" dirty="0">
                <a:solidFill>
                  <a:srgbClr val="121212"/>
                </a:solidFill>
                <a:effectLst/>
                <a:highlight>
                  <a:srgbClr val="FFFFFF"/>
                </a:highlight>
                <a:latin typeface="Source Serif Pro" panose="02040603050405020204" pitchFamily="18" charset="0"/>
              </a:rPr>
              <a:t>，</a:t>
            </a:r>
            <a:r>
              <a:rPr lang="zh-CN" altLang="en-US" b="0" i="0" u="sng" dirty="0">
                <a:solidFill>
                  <a:srgbClr val="121212"/>
                </a:solidFill>
                <a:effectLst/>
                <a:highlight>
                  <a:srgbClr val="FFFFFF"/>
                </a:highlight>
                <a:latin typeface="Source Serif Pro" panose="02040603050405020204" pitchFamily="18" charset="0"/>
              </a:rPr>
              <a:t>以色列</a:t>
            </a:r>
            <a:r>
              <a:rPr lang="zh-CN" altLang="en-US" b="0" i="0" dirty="0">
                <a:solidFill>
                  <a:srgbClr val="121212"/>
                </a:solidFill>
                <a:effectLst/>
                <a:highlight>
                  <a:srgbClr val="FFFFFF"/>
                </a:highlight>
                <a:latin typeface="Source Serif Pro" panose="02040603050405020204" pitchFamily="18" charset="0"/>
              </a:rPr>
              <a:t>人就占了</a:t>
            </a:r>
            <a:r>
              <a:rPr lang="zh-CN" altLang="en-US" b="0" i="0" u="sng" dirty="0">
                <a:solidFill>
                  <a:srgbClr val="121212"/>
                </a:solidFill>
                <a:effectLst/>
                <a:highlight>
                  <a:srgbClr val="FFFFFF"/>
                </a:highlight>
                <a:latin typeface="Source Serif Pro" panose="02040603050405020204" pitchFamily="18" charset="0"/>
              </a:rPr>
              <a:t>雅谢</a:t>
            </a:r>
            <a:r>
              <a:rPr lang="zh-CN" altLang="en-US" b="0" i="0" dirty="0">
                <a:solidFill>
                  <a:srgbClr val="121212"/>
                </a:solidFill>
                <a:effectLst/>
                <a:highlight>
                  <a:srgbClr val="FFFFFF"/>
                </a:highlight>
                <a:latin typeface="Source Serif Pro" panose="02040603050405020204" pitchFamily="18" charset="0"/>
              </a:rPr>
              <a:t>的镇市，赶出那里的</a:t>
            </a:r>
            <a:r>
              <a:rPr lang="zh-CN" altLang="en-US" b="0" i="0" u="sng" dirty="0">
                <a:solidFill>
                  <a:srgbClr val="121212"/>
                </a:solidFill>
                <a:effectLst/>
                <a:highlight>
                  <a:srgbClr val="FFFFFF"/>
                </a:highlight>
                <a:latin typeface="Source Serif Pro" panose="02040603050405020204" pitchFamily="18" charset="0"/>
              </a:rPr>
              <a:t>亚摩利</a:t>
            </a:r>
            <a:r>
              <a:rPr lang="zh-CN" altLang="en-US" b="0" i="0" dirty="0">
                <a:solidFill>
                  <a:srgbClr val="121212"/>
                </a:solidFill>
                <a:effectLst/>
                <a:highlight>
                  <a:srgbClr val="FFFFFF"/>
                </a:highlight>
                <a:latin typeface="Source Serif Pro" panose="02040603050405020204" pitchFamily="18" charset="0"/>
              </a:rPr>
              <a:t>人。 </a:t>
            </a:r>
            <a:r>
              <a:rPr lang="en-US" altLang="zh-CN" b="0" i="0" dirty="0">
                <a:solidFill>
                  <a:srgbClr val="777A7B"/>
                </a:solidFill>
                <a:effectLst/>
                <a:highlight>
                  <a:srgbClr val="FFFFFF"/>
                </a:highlight>
                <a:latin typeface="Source Serif Pro" panose="02040603050405020204" pitchFamily="18" charset="0"/>
              </a:rPr>
              <a:t>33</a:t>
            </a:r>
            <a:r>
              <a:rPr lang="zh-CN" altLang="en-US" b="0" i="0" u="sng" dirty="0">
                <a:solidFill>
                  <a:srgbClr val="121212"/>
                </a:solidFill>
                <a:effectLst/>
                <a:highlight>
                  <a:srgbClr val="FFFFFF"/>
                </a:highlight>
                <a:latin typeface="Source Serif Pro" panose="02040603050405020204" pitchFamily="18" charset="0"/>
              </a:rPr>
              <a:t>以色列</a:t>
            </a:r>
            <a:r>
              <a:rPr lang="zh-CN" altLang="en-US" b="0" i="0" dirty="0">
                <a:solidFill>
                  <a:srgbClr val="121212"/>
                </a:solidFill>
                <a:effectLst/>
                <a:highlight>
                  <a:srgbClr val="FFFFFF"/>
                </a:highlight>
                <a:latin typeface="Source Serif Pro" panose="02040603050405020204" pitchFamily="18" charset="0"/>
              </a:rPr>
              <a:t>人转回，向</a:t>
            </a:r>
            <a:r>
              <a:rPr lang="zh-CN" altLang="en-US" b="0" i="0" u="sng" dirty="0">
                <a:solidFill>
                  <a:srgbClr val="121212"/>
                </a:solidFill>
                <a:effectLst/>
                <a:highlight>
                  <a:srgbClr val="FFFFFF"/>
                </a:highlight>
                <a:latin typeface="Source Serif Pro" panose="02040603050405020204" pitchFamily="18" charset="0"/>
              </a:rPr>
              <a:t>巴珊</a:t>
            </a:r>
            <a:r>
              <a:rPr lang="zh-CN" altLang="en-US" b="0" i="0" dirty="0">
                <a:solidFill>
                  <a:srgbClr val="121212"/>
                </a:solidFill>
                <a:effectLst/>
                <a:highlight>
                  <a:srgbClr val="FFFFFF"/>
                </a:highlight>
                <a:latin typeface="Source Serif Pro" panose="02040603050405020204" pitchFamily="18" charset="0"/>
              </a:rPr>
              <a:t>去。</a:t>
            </a:r>
            <a:r>
              <a:rPr lang="zh-CN" altLang="en-US" b="0" i="0" u="sng" dirty="0">
                <a:solidFill>
                  <a:srgbClr val="121212"/>
                </a:solidFill>
                <a:effectLst/>
                <a:highlight>
                  <a:srgbClr val="FFFFFF"/>
                </a:highlight>
                <a:latin typeface="Source Serif Pro" panose="02040603050405020204" pitchFamily="18" charset="0"/>
              </a:rPr>
              <a:t>巴珊</a:t>
            </a:r>
            <a:r>
              <a:rPr lang="zh-CN" altLang="en-US" b="0" i="0" dirty="0">
                <a:solidFill>
                  <a:srgbClr val="121212"/>
                </a:solidFill>
                <a:effectLst/>
                <a:highlight>
                  <a:srgbClr val="FFFFFF"/>
                </a:highlight>
                <a:latin typeface="Source Serif Pro" panose="02040603050405020204" pitchFamily="18" charset="0"/>
              </a:rPr>
              <a:t>王</a:t>
            </a:r>
            <a:r>
              <a:rPr lang="zh-CN" altLang="en-US" b="0" i="0" u="sng" dirty="0">
                <a:solidFill>
                  <a:srgbClr val="121212"/>
                </a:solidFill>
                <a:effectLst/>
                <a:highlight>
                  <a:srgbClr val="FFFFFF"/>
                </a:highlight>
                <a:latin typeface="Source Serif Pro" panose="02040603050405020204" pitchFamily="18" charset="0"/>
              </a:rPr>
              <a:t>噩</a:t>
            </a:r>
            <a:r>
              <a:rPr lang="zh-CN" altLang="en-US" b="0" i="0" dirty="0">
                <a:solidFill>
                  <a:srgbClr val="121212"/>
                </a:solidFill>
                <a:effectLst/>
                <a:highlight>
                  <a:srgbClr val="FFFFFF"/>
                </a:highlight>
                <a:latin typeface="Source Serif Pro" panose="02040603050405020204" pitchFamily="18" charset="0"/>
              </a:rPr>
              <a:t>和他的众民都出来，在</a:t>
            </a:r>
            <a:r>
              <a:rPr lang="zh-CN" altLang="en-US" b="0" i="0" u="sng" dirty="0">
                <a:solidFill>
                  <a:srgbClr val="121212"/>
                </a:solidFill>
                <a:effectLst/>
                <a:highlight>
                  <a:srgbClr val="FFFFFF"/>
                </a:highlight>
                <a:latin typeface="Source Serif Pro" panose="02040603050405020204" pitchFamily="18" charset="0"/>
              </a:rPr>
              <a:t>以得来</a:t>
            </a:r>
            <a:r>
              <a:rPr lang="zh-CN" altLang="en-US" b="0" i="0" dirty="0">
                <a:solidFill>
                  <a:srgbClr val="121212"/>
                </a:solidFill>
                <a:effectLst/>
                <a:highlight>
                  <a:srgbClr val="FFFFFF"/>
                </a:highlight>
                <a:latin typeface="Source Serif Pro" panose="02040603050405020204" pitchFamily="18" charset="0"/>
              </a:rPr>
              <a:t>与他们交战。 </a:t>
            </a:r>
            <a:r>
              <a:rPr lang="en-US" altLang="zh-CN" b="0" i="0" dirty="0">
                <a:solidFill>
                  <a:srgbClr val="777A7B"/>
                </a:solidFill>
                <a:effectLst/>
                <a:highlight>
                  <a:srgbClr val="FFFFFF"/>
                </a:highlight>
                <a:latin typeface="Source Serif Pro" panose="02040603050405020204" pitchFamily="18" charset="0"/>
              </a:rPr>
              <a:t>34</a:t>
            </a:r>
            <a:r>
              <a:rPr lang="zh-CN" altLang="en-US" b="0" i="0" dirty="0">
                <a:solidFill>
                  <a:srgbClr val="121212"/>
                </a:solidFill>
                <a:effectLst/>
                <a:highlight>
                  <a:srgbClr val="FFFFFF"/>
                </a:highlight>
                <a:latin typeface="Source Serif Pro" panose="02040603050405020204" pitchFamily="18" charset="0"/>
              </a:rPr>
              <a:t>耶和华对</a:t>
            </a:r>
            <a:r>
              <a:rPr lang="zh-CN" altLang="en-US" b="0" i="0" u="sng" dirty="0">
                <a:solidFill>
                  <a:srgbClr val="121212"/>
                </a:solidFill>
                <a:effectLst/>
                <a:highlight>
                  <a:srgbClr val="FFFFFF"/>
                </a:highlight>
                <a:latin typeface="Source Serif Pro" panose="02040603050405020204" pitchFamily="18" charset="0"/>
              </a:rPr>
              <a:t>摩西</a:t>
            </a:r>
            <a:r>
              <a:rPr lang="zh-CN" altLang="en-US" b="0" i="0" dirty="0">
                <a:solidFill>
                  <a:srgbClr val="121212"/>
                </a:solidFill>
                <a:effectLst/>
                <a:highlight>
                  <a:srgbClr val="FFFFFF"/>
                </a:highlight>
                <a:latin typeface="Source Serif Pro" panose="02040603050405020204" pitchFamily="18" charset="0"/>
              </a:rPr>
              <a:t>说：「不要怕他！因我已将他和他的众民，并他的地，都交在你手中；你要待他像从前待住</a:t>
            </a:r>
            <a:r>
              <a:rPr lang="zh-CN" altLang="en-US" b="0" i="0" u="sng" dirty="0">
                <a:solidFill>
                  <a:srgbClr val="121212"/>
                </a:solidFill>
                <a:effectLst/>
                <a:highlight>
                  <a:srgbClr val="FFFFFF"/>
                </a:highlight>
                <a:latin typeface="Source Serif Pro" panose="02040603050405020204" pitchFamily="18" charset="0"/>
              </a:rPr>
              <a:t>希实本</a:t>
            </a:r>
            <a:r>
              <a:rPr lang="zh-CN" altLang="en-US" b="0" i="0" dirty="0">
                <a:solidFill>
                  <a:srgbClr val="121212"/>
                </a:solidFill>
                <a:effectLst/>
                <a:highlight>
                  <a:srgbClr val="FFFFFF"/>
                </a:highlight>
                <a:latin typeface="Source Serif Pro" panose="02040603050405020204" pitchFamily="18" charset="0"/>
              </a:rPr>
              <a:t>的</a:t>
            </a:r>
            <a:r>
              <a:rPr lang="zh-CN" altLang="en-US" b="0" i="0" u="sng" dirty="0">
                <a:solidFill>
                  <a:srgbClr val="121212"/>
                </a:solidFill>
                <a:effectLst/>
                <a:highlight>
                  <a:srgbClr val="FFFFFF"/>
                </a:highlight>
                <a:latin typeface="Source Serif Pro" panose="02040603050405020204" pitchFamily="18" charset="0"/>
              </a:rPr>
              <a:t>亚摩利</a:t>
            </a:r>
            <a:r>
              <a:rPr lang="zh-CN" altLang="en-US" b="0" i="0" dirty="0">
                <a:solidFill>
                  <a:srgbClr val="121212"/>
                </a:solidFill>
                <a:effectLst/>
                <a:highlight>
                  <a:srgbClr val="FFFFFF"/>
                </a:highlight>
                <a:latin typeface="Source Serif Pro" panose="02040603050405020204" pitchFamily="18" charset="0"/>
              </a:rPr>
              <a:t>王</a:t>
            </a:r>
            <a:r>
              <a:rPr lang="zh-CN" altLang="en-US" b="0" i="0" u="sng" dirty="0">
                <a:solidFill>
                  <a:srgbClr val="121212"/>
                </a:solidFill>
                <a:effectLst/>
                <a:highlight>
                  <a:srgbClr val="FFFFFF"/>
                </a:highlight>
                <a:latin typeface="Source Serif Pro" panose="02040603050405020204" pitchFamily="18" charset="0"/>
              </a:rPr>
              <a:t>西宏</a:t>
            </a:r>
            <a:r>
              <a:rPr lang="zh-CN" altLang="en-US" b="0" i="0" dirty="0">
                <a:solidFill>
                  <a:srgbClr val="121212"/>
                </a:solidFill>
                <a:effectLst/>
                <a:highlight>
                  <a:srgbClr val="FFFFFF"/>
                </a:highlight>
                <a:latin typeface="Source Serif Pro" panose="02040603050405020204" pitchFamily="18" charset="0"/>
              </a:rPr>
              <a:t>一般。」 </a:t>
            </a:r>
            <a:r>
              <a:rPr lang="en-US" altLang="zh-CN" b="0" i="0" dirty="0">
                <a:solidFill>
                  <a:srgbClr val="777A7B"/>
                </a:solidFill>
                <a:effectLst/>
                <a:highlight>
                  <a:srgbClr val="FFFFFF"/>
                </a:highlight>
                <a:latin typeface="Source Serif Pro" panose="02040603050405020204" pitchFamily="18" charset="0"/>
              </a:rPr>
              <a:t>35</a:t>
            </a:r>
            <a:r>
              <a:rPr lang="zh-CN" altLang="en-US" b="0" i="0" dirty="0">
                <a:solidFill>
                  <a:srgbClr val="121212"/>
                </a:solidFill>
                <a:effectLst/>
                <a:highlight>
                  <a:srgbClr val="FFFFFF"/>
                </a:highlight>
                <a:latin typeface="Source Serif Pro" panose="02040603050405020204" pitchFamily="18" charset="0"/>
              </a:rPr>
              <a:t>于是他们杀了他和他的众子，并他的众民，没有留下一个，就得了他的地。</a:t>
            </a:r>
          </a:p>
          <a:p>
            <a:endParaRPr lang="en-US" dirty="0">
              <a:latin typeface="Arial"/>
              <a:cs typeface="Arial"/>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t>175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Times New Roman"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t>176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9DD30B5F-FE5B-5A40-BDC6-3A9C8334FF5C}" type="slidenum">
              <a:rPr kumimoji="0" lang="zh-CN" altLang="en-US" sz="1200" b="1" i="0" u="none" strike="noStrike" kern="1200" cap="none" spc="0" normalizeH="0" baseline="0" noProof="0">
                <a:ln>
                  <a:noFill/>
                </a:ln>
                <a:solidFill>
                  <a:prstClr val="black"/>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178</a:t>
            </a:fld>
            <a:endParaRPr kumimoji="0" lang="en-US" altLang="zh-CN" sz="1200" b="1" i="0" u="none" strike="noStrike" kern="1200" cap="none" spc="0" normalizeH="0" baseline="0" noProof="0">
              <a:ln>
                <a:noFill/>
              </a:ln>
              <a:solidFill>
                <a:prstClr val="black"/>
              </a:solidFill>
              <a:effectLst/>
              <a:uLnTx/>
              <a:uFillTx/>
              <a:latin typeface="Times" charset="0"/>
              <a:ea typeface="SimSun" charset="0"/>
              <a:cs typeface="Times New Roman" charset="0"/>
            </a:endParaRPr>
          </a:p>
        </p:txBody>
      </p:sp>
      <p:sp>
        <p:nvSpPr>
          <p:cNvPr id="119811" name="Rectangle 1026"/>
          <p:cNvSpPr>
            <a:spLocks noGrp="1" noRot="1" noChangeAspect="1" noChangeArrowheads="1"/>
          </p:cNvSpPr>
          <p:nvPr>
            <p:ph type="sldImg"/>
          </p:nvPr>
        </p:nvSpPr>
        <p:spPr>
          <a:solidFill>
            <a:srgbClr val="FFFFFF"/>
          </a:solidFill>
          <a:ln/>
        </p:spPr>
      </p:sp>
      <p:sp>
        <p:nvSpPr>
          <p:cNvPr id="119812" name="Rectangle 1027"/>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4115922024"/>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t>179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fld id="{1A9FDB74-E867-4949-954E-51A7C3B9E11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t>180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6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0617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a:p>
            <a:r>
              <a:rPr lang="en-SG" sz="1200" b="1" i="0" u="none" strike="noStrike" kern="1200" baseline="0" dirty="0">
                <a:solidFill>
                  <a:schemeClr val="tx1"/>
                </a:solidFill>
                <a:latin typeface="+mn-lt"/>
                <a:ea typeface="ＭＳ Ｐゴシック" charset="0"/>
                <a:cs typeface="MS PGothic" charset="0"/>
              </a:rPr>
              <a:t>Num. 22:1</a:t>
            </a:r>
            <a:r>
              <a:rPr lang="en-SG" sz="1200" b="0" i="0" u="none" strike="noStrike" kern="1200" baseline="0" dirty="0">
                <a:solidFill>
                  <a:schemeClr val="tx1"/>
                </a:solidFill>
                <a:latin typeface="+mn-lt"/>
                <a:ea typeface="ＭＳ Ｐゴシック" charset="0"/>
                <a:cs typeface="MS PGothic" charset="0"/>
              </a:rPr>
              <a:t>    Then the people of Israel </a:t>
            </a:r>
            <a:r>
              <a:rPr lang="en-SG" sz="1200" b="0" i="0" u="none" strike="noStrike" kern="1200" baseline="0" dirty="0" err="1">
                <a:solidFill>
                  <a:schemeClr val="tx1"/>
                </a:solidFill>
                <a:latin typeface="+mn-lt"/>
                <a:ea typeface="ＭＳ Ｐゴシック" charset="0"/>
                <a:cs typeface="MS PGothic" charset="0"/>
              </a:rPr>
              <a:t>traveled</a:t>
            </a:r>
            <a:r>
              <a:rPr lang="en-SG" sz="1200" b="0" i="0" u="none" strike="noStrike" kern="1200" baseline="0" dirty="0">
                <a:solidFill>
                  <a:schemeClr val="tx1"/>
                </a:solidFill>
                <a:latin typeface="+mn-lt"/>
                <a:ea typeface="ＭＳ Ｐゴシック" charset="0"/>
                <a:cs typeface="MS PGothic" charset="0"/>
              </a:rPr>
              <a:t> to the plains of Moab and camped east of the Jordan River, across from Jericho.  </a:t>
            </a:r>
            <a:r>
              <a:rPr lang="en-SG" sz="1200" b="1" i="0" u="none" strike="noStrike" kern="1200" baseline="30000" dirty="0">
                <a:solidFill>
                  <a:schemeClr val="tx1"/>
                </a:solidFill>
                <a:latin typeface="+mn-lt"/>
                <a:ea typeface="ＭＳ Ｐゴシック" charset="0"/>
                <a:cs typeface="MS PGothic" charset="0"/>
              </a:rPr>
              <a:t>2</a:t>
            </a:r>
            <a:r>
              <a:rPr lang="en-SG" sz="1200" b="0" i="0" u="none" strike="noStrike" kern="1200" baseline="0" dirty="0">
                <a:solidFill>
                  <a:schemeClr val="tx1"/>
                </a:solidFill>
                <a:latin typeface="+mn-lt"/>
                <a:ea typeface="ＭＳ Ｐゴシック" charset="0"/>
                <a:cs typeface="MS PGothic" charset="0"/>
              </a:rPr>
              <a:t> </a:t>
            </a:r>
            <a:r>
              <a:rPr lang="en-SG" sz="1200" b="0" i="0" u="none" strike="noStrike" kern="1200" baseline="0" dirty="0" err="1">
                <a:solidFill>
                  <a:schemeClr val="tx1"/>
                </a:solidFill>
                <a:latin typeface="+mn-lt"/>
                <a:ea typeface="ＭＳ Ｐゴシック" charset="0"/>
                <a:cs typeface="MS PGothic" charset="0"/>
              </a:rPr>
              <a:t>Balak</a:t>
            </a:r>
            <a:r>
              <a:rPr lang="en-SG" sz="1200" b="0" i="0" u="none" strike="noStrike" kern="1200" baseline="0" dirty="0">
                <a:solidFill>
                  <a:schemeClr val="tx1"/>
                </a:solidFill>
                <a:latin typeface="+mn-lt"/>
                <a:ea typeface="ＭＳ Ｐゴシック" charset="0"/>
                <a:cs typeface="MS PGothic" charset="0"/>
              </a:rPr>
              <a:t> son of </a:t>
            </a:r>
            <a:r>
              <a:rPr lang="en-SG" sz="1200" b="0" i="0" u="none" strike="noStrike" kern="1200" baseline="0" dirty="0" err="1">
                <a:solidFill>
                  <a:schemeClr val="tx1"/>
                </a:solidFill>
                <a:latin typeface="+mn-lt"/>
                <a:ea typeface="ＭＳ Ｐゴシック" charset="0"/>
                <a:cs typeface="MS PGothic" charset="0"/>
              </a:rPr>
              <a:t>Zippor</a:t>
            </a:r>
            <a:r>
              <a:rPr lang="en-SG" sz="1200" b="0" i="0" u="none" strike="noStrike" kern="1200" baseline="0" dirty="0">
                <a:solidFill>
                  <a:schemeClr val="tx1"/>
                </a:solidFill>
                <a:latin typeface="+mn-lt"/>
                <a:ea typeface="ＭＳ Ｐゴシック" charset="0"/>
                <a:cs typeface="MS PGothic" charset="0"/>
              </a:rPr>
              <a:t>, the Moabite king, had seen everything the Israelites did to the Amorites.  </a:t>
            </a:r>
            <a:r>
              <a:rPr lang="en-SG" sz="1200" b="1" i="0" u="none" strike="noStrike" kern="1200" baseline="30000" dirty="0">
                <a:solidFill>
                  <a:schemeClr val="tx1"/>
                </a:solidFill>
                <a:latin typeface="+mn-lt"/>
                <a:ea typeface="ＭＳ Ｐゴシック" charset="0"/>
                <a:cs typeface="MS PGothic" charset="0"/>
              </a:rPr>
              <a:t>3</a:t>
            </a:r>
            <a:r>
              <a:rPr lang="en-SG" sz="1200" b="0" i="0" u="none" strike="noStrike" kern="1200" baseline="0" dirty="0">
                <a:solidFill>
                  <a:schemeClr val="tx1"/>
                </a:solidFill>
                <a:latin typeface="+mn-lt"/>
                <a:ea typeface="ＭＳ Ｐゴシック" charset="0"/>
                <a:cs typeface="MS PGothic" charset="0"/>
              </a:rPr>
              <a:t> And when the people of Moab saw how many Israelites there were, they were terrified.  </a:t>
            </a:r>
            <a:r>
              <a:rPr lang="en-SG" sz="1200" b="1" i="0" u="none" strike="noStrike" kern="1200" baseline="30000" dirty="0">
                <a:solidFill>
                  <a:schemeClr val="tx1"/>
                </a:solidFill>
                <a:latin typeface="+mn-lt"/>
                <a:ea typeface="ＭＳ Ｐゴシック" charset="0"/>
                <a:cs typeface="MS PGothic" charset="0"/>
              </a:rPr>
              <a:t>4</a:t>
            </a:r>
            <a:r>
              <a:rPr lang="en-SG" sz="1200" b="0" i="0" u="none" strike="noStrike" kern="1200" baseline="0" dirty="0">
                <a:solidFill>
                  <a:schemeClr val="tx1"/>
                </a:solidFill>
                <a:latin typeface="+mn-lt"/>
                <a:ea typeface="ＭＳ Ｐゴシック" charset="0"/>
                <a:cs typeface="MS PGothic" charset="0"/>
              </a:rPr>
              <a:t> The king of Moab said to the elders of Midian, “This mob will devour everything in sight, like an ox devours grass in the field!” So </a:t>
            </a:r>
            <a:r>
              <a:rPr lang="en-SG" sz="1200" b="0" i="0" u="none" strike="noStrike" kern="1200" baseline="0" dirty="0" err="1">
                <a:solidFill>
                  <a:schemeClr val="tx1"/>
                </a:solidFill>
                <a:latin typeface="+mn-lt"/>
                <a:ea typeface="ＭＳ Ｐゴシック" charset="0"/>
                <a:cs typeface="MS PGothic" charset="0"/>
              </a:rPr>
              <a:t>Balak</a:t>
            </a:r>
            <a:r>
              <a:rPr lang="en-SG" sz="1200" b="0" i="0" u="none" strike="noStrike" kern="1200" baseline="0" dirty="0">
                <a:solidFill>
                  <a:schemeClr val="tx1"/>
                </a:solidFill>
                <a:latin typeface="+mn-lt"/>
                <a:ea typeface="ＭＳ Ｐゴシック" charset="0"/>
                <a:cs typeface="MS PGothic" charset="0"/>
              </a:rPr>
              <a:t>, king of Moab,  </a:t>
            </a:r>
            <a:r>
              <a:rPr lang="en-SG" sz="1200" b="1" i="0" u="none" strike="noStrike" kern="1200" baseline="30000" dirty="0">
                <a:solidFill>
                  <a:schemeClr val="tx1"/>
                </a:solidFill>
                <a:latin typeface="+mn-lt"/>
                <a:ea typeface="ＭＳ Ｐゴシック" charset="0"/>
                <a:cs typeface="MS PGothic" charset="0"/>
              </a:rPr>
              <a:t>5</a:t>
            </a:r>
            <a:r>
              <a:rPr lang="en-SG" sz="1200" b="0" i="0" u="none" strike="noStrike" kern="1200" baseline="0" dirty="0">
                <a:solidFill>
                  <a:schemeClr val="tx1"/>
                </a:solidFill>
                <a:latin typeface="+mn-lt"/>
                <a:ea typeface="ＭＳ Ｐゴシック" charset="0"/>
                <a:cs typeface="MS PGothic" charset="0"/>
              </a:rPr>
              <a:t> sent messengers to call Balaam son of </a:t>
            </a:r>
            <a:r>
              <a:rPr lang="en-SG" sz="1200" b="0" i="0" u="none" strike="noStrike" kern="1200" baseline="0" dirty="0" err="1">
                <a:solidFill>
                  <a:schemeClr val="tx1"/>
                </a:solidFill>
                <a:latin typeface="+mn-lt"/>
                <a:ea typeface="ＭＳ Ｐゴシック" charset="0"/>
                <a:cs typeface="MS PGothic" charset="0"/>
              </a:rPr>
              <a:t>Beor</a:t>
            </a:r>
            <a:r>
              <a:rPr lang="en-SG" sz="1200" b="0" i="0" u="none" strike="noStrike" kern="1200" baseline="0" dirty="0">
                <a:solidFill>
                  <a:schemeClr val="tx1"/>
                </a:solidFill>
                <a:latin typeface="+mn-lt"/>
                <a:ea typeface="ＭＳ Ｐゴシック" charset="0"/>
                <a:cs typeface="MS PGothic" charset="0"/>
              </a:rPr>
              <a:t>, who was living in his native land of </a:t>
            </a:r>
            <a:r>
              <a:rPr lang="en-SG" sz="1200" b="0" i="0" u="none" strike="noStrike" kern="1200" baseline="0" dirty="0" err="1">
                <a:solidFill>
                  <a:schemeClr val="tx1"/>
                </a:solidFill>
                <a:latin typeface="+mn-lt"/>
                <a:ea typeface="ＭＳ Ｐゴシック" charset="0"/>
                <a:cs typeface="MS PGothic" charset="0"/>
              </a:rPr>
              <a:t>Pethor</a:t>
            </a:r>
            <a:r>
              <a:rPr lang="en-SG" sz="1200" b="0" i="0" u="none" strike="noStrike" kern="1200" baseline="0" dirty="0">
                <a:solidFill>
                  <a:schemeClr val="tx1"/>
                </a:solidFill>
                <a:latin typeface="+mn-lt"/>
                <a:ea typeface="ＭＳ Ｐゴシック" charset="0"/>
                <a:cs typeface="MS PGothic" charset="0"/>
              </a:rPr>
              <a:t> near the Euphrates River. His message said: </a:t>
            </a:r>
          </a:p>
          <a:p>
            <a:pPr algn="l"/>
            <a:r>
              <a:rPr lang="en-US" altLang="zh-CN" b="0" i="0" dirty="0">
                <a:solidFill>
                  <a:srgbClr val="777A7B"/>
                </a:solidFill>
                <a:effectLst/>
                <a:highlight>
                  <a:srgbClr val="FFFFFF"/>
                </a:highlight>
                <a:latin typeface="Source Serif Pro" panose="02040603050405020204" pitchFamily="18" charset="0"/>
              </a:rPr>
              <a:t>1</a:t>
            </a:r>
            <a:r>
              <a:rPr lang="zh-CN" altLang="en-US" b="0" i="0" dirty="0">
                <a:solidFill>
                  <a:srgbClr val="121212"/>
                </a:solidFill>
                <a:effectLst/>
                <a:highlight>
                  <a:srgbClr val="FFFFFF"/>
                </a:highlight>
                <a:latin typeface="Source Serif Pro" panose="02040603050405020204" pitchFamily="18" charset="0"/>
              </a:rPr>
              <a:t> </a:t>
            </a:r>
            <a:r>
              <a:rPr lang="zh-CN" altLang="en-US" b="0" i="0" u="sng" dirty="0">
                <a:solidFill>
                  <a:srgbClr val="121212"/>
                </a:solidFill>
                <a:effectLst/>
                <a:highlight>
                  <a:srgbClr val="FFFFFF"/>
                </a:highlight>
                <a:latin typeface="Source Serif Pro" panose="02040603050405020204" pitchFamily="18" charset="0"/>
              </a:rPr>
              <a:t>以色列</a:t>
            </a:r>
            <a:r>
              <a:rPr lang="zh-CN" altLang="en-US" b="0" i="0" dirty="0">
                <a:solidFill>
                  <a:srgbClr val="121212"/>
                </a:solidFill>
                <a:effectLst/>
                <a:highlight>
                  <a:srgbClr val="FFFFFF"/>
                </a:highlight>
                <a:latin typeface="Source Serif Pro" panose="02040603050405020204" pitchFamily="18" charset="0"/>
              </a:rPr>
              <a:t>人起行，在</a:t>
            </a:r>
            <a:r>
              <a:rPr lang="zh-CN" altLang="en-US" b="0" i="0" u="sng" dirty="0">
                <a:solidFill>
                  <a:srgbClr val="121212"/>
                </a:solidFill>
                <a:effectLst/>
                <a:highlight>
                  <a:srgbClr val="FFFFFF"/>
                </a:highlight>
                <a:latin typeface="Source Serif Pro" panose="02040603050405020204" pitchFamily="18" charset="0"/>
              </a:rPr>
              <a:t>摩押</a:t>
            </a:r>
            <a:r>
              <a:rPr lang="zh-CN" altLang="en-US" b="0" i="0" dirty="0">
                <a:solidFill>
                  <a:srgbClr val="121212"/>
                </a:solidFill>
                <a:effectLst/>
                <a:highlight>
                  <a:srgbClr val="FFFFFF"/>
                </a:highlight>
                <a:latin typeface="Source Serif Pro" panose="02040603050405020204" pitchFamily="18" charset="0"/>
              </a:rPr>
              <a:t>平原、</a:t>
            </a:r>
            <a:r>
              <a:rPr lang="zh-CN" altLang="en-US" b="0" i="0" u="sng" dirty="0">
                <a:solidFill>
                  <a:srgbClr val="121212"/>
                </a:solidFill>
                <a:effectLst/>
                <a:highlight>
                  <a:srgbClr val="FFFFFF"/>
                </a:highlight>
                <a:latin typeface="Source Serif Pro" panose="02040603050405020204" pitchFamily="18" charset="0"/>
              </a:rPr>
              <a:t>约旦河</a:t>
            </a:r>
            <a:r>
              <a:rPr lang="zh-CN" altLang="en-US" b="0" i="0" dirty="0">
                <a:solidFill>
                  <a:srgbClr val="121212"/>
                </a:solidFill>
                <a:effectLst/>
                <a:highlight>
                  <a:srgbClr val="FFFFFF"/>
                </a:highlight>
                <a:latin typeface="Source Serif Pro" panose="02040603050405020204" pitchFamily="18" charset="0"/>
              </a:rPr>
              <a:t>东，对着</a:t>
            </a:r>
            <a:r>
              <a:rPr lang="zh-CN" altLang="en-US" b="0" i="0" u="sng" dirty="0">
                <a:solidFill>
                  <a:srgbClr val="121212"/>
                </a:solidFill>
                <a:effectLst/>
                <a:highlight>
                  <a:srgbClr val="FFFFFF"/>
                </a:highlight>
                <a:latin typeface="Source Serif Pro" panose="02040603050405020204" pitchFamily="18" charset="0"/>
              </a:rPr>
              <a:t>耶利哥</a:t>
            </a:r>
            <a:r>
              <a:rPr lang="zh-CN" altLang="en-US" b="0" i="0" dirty="0">
                <a:solidFill>
                  <a:srgbClr val="121212"/>
                </a:solidFill>
                <a:effectLst/>
                <a:highlight>
                  <a:srgbClr val="FFFFFF"/>
                </a:highlight>
                <a:latin typeface="Source Serif Pro" panose="02040603050405020204" pitchFamily="18" charset="0"/>
              </a:rPr>
              <a:t>安营。</a:t>
            </a:r>
          </a:p>
          <a:p>
            <a:pPr algn="l"/>
            <a:r>
              <a:rPr lang="en-US" altLang="zh-CN" b="0" i="0" dirty="0">
                <a:solidFill>
                  <a:srgbClr val="777A7B"/>
                </a:solidFill>
                <a:effectLst/>
                <a:highlight>
                  <a:srgbClr val="FFFFFF"/>
                </a:highlight>
                <a:latin typeface="Source Serif Pro" panose="02040603050405020204" pitchFamily="18" charset="0"/>
              </a:rPr>
              <a:t>2</a:t>
            </a:r>
            <a:r>
              <a:rPr lang="zh-CN" altLang="en-US" b="0" i="0" dirty="0">
                <a:solidFill>
                  <a:srgbClr val="121212"/>
                </a:solidFill>
                <a:effectLst/>
                <a:highlight>
                  <a:srgbClr val="FFFFFF"/>
                </a:highlight>
                <a:latin typeface="Source Serif Pro" panose="02040603050405020204" pitchFamily="18" charset="0"/>
              </a:rPr>
              <a:t> </a:t>
            </a:r>
            <a:r>
              <a:rPr lang="zh-CN" altLang="en-US" b="0" i="0" u="sng" dirty="0">
                <a:solidFill>
                  <a:srgbClr val="121212"/>
                </a:solidFill>
                <a:effectLst/>
                <a:highlight>
                  <a:srgbClr val="FFFFFF"/>
                </a:highlight>
                <a:latin typeface="Source Serif Pro" panose="02040603050405020204" pitchFamily="18" charset="0"/>
              </a:rPr>
              <a:t>以色列</a:t>
            </a:r>
            <a:r>
              <a:rPr lang="zh-CN" altLang="en-US" b="0" i="0" dirty="0">
                <a:solidFill>
                  <a:srgbClr val="121212"/>
                </a:solidFill>
                <a:effectLst/>
                <a:highlight>
                  <a:srgbClr val="FFFFFF"/>
                </a:highlight>
                <a:latin typeface="Source Serif Pro" panose="02040603050405020204" pitchFamily="18" charset="0"/>
              </a:rPr>
              <a:t>人向</a:t>
            </a:r>
            <a:r>
              <a:rPr lang="zh-CN" altLang="en-US" b="0" i="0" u="sng" dirty="0">
                <a:solidFill>
                  <a:srgbClr val="121212"/>
                </a:solidFill>
                <a:effectLst/>
                <a:highlight>
                  <a:srgbClr val="FFFFFF"/>
                </a:highlight>
                <a:latin typeface="Source Serif Pro" panose="02040603050405020204" pitchFamily="18" charset="0"/>
              </a:rPr>
              <a:t>亚摩利</a:t>
            </a:r>
            <a:r>
              <a:rPr lang="zh-CN" altLang="en-US" b="0" i="0" dirty="0">
                <a:solidFill>
                  <a:srgbClr val="121212"/>
                </a:solidFill>
                <a:effectLst/>
                <a:highlight>
                  <a:srgbClr val="FFFFFF"/>
                </a:highlight>
                <a:latin typeface="Source Serif Pro" panose="02040603050405020204" pitchFamily="18" charset="0"/>
              </a:rPr>
              <a:t>人所行的一切事，</a:t>
            </a:r>
            <a:r>
              <a:rPr lang="zh-CN" altLang="en-US" b="0" i="0" u="sng" dirty="0">
                <a:solidFill>
                  <a:srgbClr val="121212"/>
                </a:solidFill>
                <a:effectLst/>
                <a:highlight>
                  <a:srgbClr val="FFFFFF"/>
                </a:highlight>
                <a:latin typeface="Source Serif Pro" panose="02040603050405020204" pitchFamily="18" charset="0"/>
              </a:rPr>
              <a:t>西拨</a:t>
            </a:r>
            <a:r>
              <a:rPr lang="zh-CN" altLang="en-US" b="0" i="0" dirty="0">
                <a:solidFill>
                  <a:srgbClr val="121212"/>
                </a:solidFill>
                <a:effectLst/>
                <a:highlight>
                  <a:srgbClr val="FFFFFF"/>
                </a:highlight>
                <a:latin typeface="Source Serif Pro" panose="02040603050405020204" pitchFamily="18" charset="0"/>
              </a:rPr>
              <a:t>的儿子</a:t>
            </a:r>
            <a:r>
              <a:rPr lang="zh-CN" altLang="en-US" b="0" i="0" u="sng" dirty="0">
                <a:solidFill>
                  <a:srgbClr val="121212"/>
                </a:solidFill>
                <a:effectLst/>
                <a:highlight>
                  <a:srgbClr val="FFFFFF"/>
                </a:highlight>
                <a:latin typeface="Source Serif Pro" panose="02040603050405020204" pitchFamily="18" charset="0"/>
              </a:rPr>
              <a:t>巴勒</a:t>
            </a:r>
            <a:r>
              <a:rPr lang="zh-CN" altLang="en-US" b="0" i="0" dirty="0">
                <a:solidFill>
                  <a:srgbClr val="121212"/>
                </a:solidFill>
                <a:effectLst/>
                <a:highlight>
                  <a:srgbClr val="FFFFFF"/>
                </a:highlight>
                <a:latin typeface="Source Serif Pro" panose="02040603050405020204" pitchFamily="18" charset="0"/>
              </a:rPr>
              <a:t>都看见了。 </a:t>
            </a:r>
            <a:r>
              <a:rPr lang="en-US" altLang="zh-CN" b="0" i="0" dirty="0">
                <a:solidFill>
                  <a:srgbClr val="777A7B"/>
                </a:solidFill>
                <a:effectLst/>
                <a:highlight>
                  <a:srgbClr val="FFFFFF"/>
                </a:highlight>
                <a:latin typeface="Source Serif Pro" panose="02040603050405020204" pitchFamily="18" charset="0"/>
              </a:rPr>
              <a:t>3</a:t>
            </a:r>
            <a:r>
              <a:rPr lang="zh-CN" altLang="en-US" b="0" i="0" u="sng" dirty="0">
                <a:solidFill>
                  <a:srgbClr val="121212"/>
                </a:solidFill>
                <a:effectLst/>
                <a:highlight>
                  <a:srgbClr val="FFFFFF"/>
                </a:highlight>
                <a:latin typeface="Source Serif Pro" panose="02040603050405020204" pitchFamily="18" charset="0"/>
              </a:rPr>
              <a:t>摩押</a:t>
            </a:r>
            <a:r>
              <a:rPr lang="zh-CN" altLang="en-US" b="0" i="0" dirty="0">
                <a:solidFill>
                  <a:srgbClr val="121212"/>
                </a:solidFill>
                <a:effectLst/>
                <a:highlight>
                  <a:srgbClr val="FFFFFF"/>
                </a:highlight>
                <a:latin typeface="Source Serif Pro" panose="02040603050405020204" pitchFamily="18" charset="0"/>
              </a:rPr>
              <a:t>人因</a:t>
            </a:r>
            <a:r>
              <a:rPr lang="zh-CN" altLang="en-US" b="0" i="0" u="sng" dirty="0">
                <a:solidFill>
                  <a:srgbClr val="121212"/>
                </a:solidFill>
                <a:effectLst/>
                <a:highlight>
                  <a:srgbClr val="FFFFFF"/>
                </a:highlight>
                <a:latin typeface="Source Serif Pro" panose="02040603050405020204" pitchFamily="18" charset="0"/>
              </a:rPr>
              <a:t>以色列</a:t>
            </a:r>
            <a:r>
              <a:rPr lang="zh-CN" altLang="en-US" b="0" i="0" dirty="0">
                <a:solidFill>
                  <a:srgbClr val="121212"/>
                </a:solidFill>
                <a:effectLst/>
                <a:highlight>
                  <a:srgbClr val="FFFFFF"/>
                </a:highlight>
                <a:latin typeface="Source Serif Pro" panose="02040603050405020204" pitchFamily="18" charset="0"/>
              </a:rPr>
              <a:t>民甚多，就大大惧怕，心内忧急， </a:t>
            </a:r>
            <a:r>
              <a:rPr lang="en-US" altLang="zh-CN" b="0" i="0" dirty="0">
                <a:solidFill>
                  <a:srgbClr val="777A7B"/>
                </a:solidFill>
                <a:effectLst/>
                <a:highlight>
                  <a:srgbClr val="FFFFFF"/>
                </a:highlight>
                <a:latin typeface="Source Serif Pro" panose="02040603050405020204" pitchFamily="18" charset="0"/>
              </a:rPr>
              <a:t>4</a:t>
            </a:r>
            <a:r>
              <a:rPr lang="zh-CN" altLang="en-US" b="0" i="0" dirty="0">
                <a:solidFill>
                  <a:srgbClr val="121212"/>
                </a:solidFill>
                <a:effectLst/>
                <a:highlight>
                  <a:srgbClr val="FFFFFF"/>
                </a:highlight>
                <a:latin typeface="Source Serif Pro" panose="02040603050405020204" pitchFamily="18" charset="0"/>
              </a:rPr>
              <a:t>对</a:t>
            </a:r>
            <a:r>
              <a:rPr lang="zh-CN" altLang="en-US" b="0" i="0" u="sng" dirty="0">
                <a:solidFill>
                  <a:srgbClr val="121212"/>
                </a:solidFill>
                <a:effectLst/>
                <a:highlight>
                  <a:srgbClr val="FFFFFF"/>
                </a:highlight>
                <a:latin typeface="Source Serif Pro" panose="02040603050405020204" pitchFamily="18" charset="0"/>
              </a:rPr>
              <a:t>米甸</a:t>
            </a:r>
            <a:r>
              <a:rPr lang="zh-CN" altLang="en-US" b="0" i="0" dirty="0">
                <a:solidFill>
                  <a:srgbClr val="121212"/>
                </a:solidFill>
                <a:effectLst/>
                <a:highlight>
                  <a:srgbClr val="FFFFFF"/>
                </a:highlight>
                <a:latin typeface="Source Serif Pro" panose="02040603050405020204" pitchFamily="18" charset="0"/>
              </a:rPr>
              <a:t>的长老说：「现在这众人要把我们四围所有的一概舔尽，就如牛舔尽田间的草一般。」那时</a:t>
            </a:r>
            <a:r>
              <a:rPr lang="zh-CN" altLang="en-US" b="0" i="0" u="sng" dirty="0">
                <a:solidFill>
                  <a:srgbClr val="121212"/>
                </a:solidFill>
                <a:effectLst/>
                <a:highlight>
                  <a:srgbClr val="FFFFFF"/>
                </a:highlight>
                <a:latin typeface="Source Serif Pro" panose="02040603050405020204" pitchFamily="18" charset="0"/>
              </a:rPr>
              <a:t>西拨</a:t>
            </a:r>
            <a:r>
              <a:rPr lang="zh-CN" altLang="en-US" b="0" i="0" dirty="0">
                <a:solidFill>
                  <a:srgbClr val="121212"/>
                </a:solidFill>
                <a:effectLst/>
                <a:highlight>
                  <a:srgbClr val="FFFFFF"/>
                </a:highlight>
                <a:latin typeface="Source Serif Pro" panose="02040603050405020204" pitchFamily="18" charset="0"/>
              </a:rPr>
              <a:t>的儿子</a:t>
            </a:r>
            <a:r>
              <a:rPr lang="zh-CN" altLang="en-US" b="0" i="0" u="sng" dirty="0">
                <a:solidFill>
                  <a:srgbClr val="121212"/>
                </a:solidFill>
                <a:effectLst/>
                <a:highlight>
                  <a:srgbClr val="FFFFFF"/>
                </a:highlight>
                <a:latin typeface="Source Serif Pro" panose="02040603050405020204" pitchFamily="18" charset="0"/>
              </a:rPr>
              <a:t>巴勒</a:t>
            </a:r>
            <a:r>
              <a:rPr lang="zh-CN" altLang="en-US" b="0" i="0" dirty="0">
                <a:solidFill>
                  <a:srgbClr val="121212"/>
                </a:solidFill>
                <a:effectLst/>
                <a:highlight>
                  <a:srgbClr val="FFFFFF"/>
                </a:highlight>
                <a:latin typeface="Source Serif Pro" panose="02040603050405020204" pitchFamily="18" charset="0"/>
              </a:rPr>
              <a:t>作</a:t>
            </a:r>
            <a:r>
              <a:rPr lang="zh-CN" altLang="en-US" b="0" i="0" u="sng" dirty="0">
                <a:solidFill>
                  <a:srgbClr val="121212"/>
                </a:solidFill>
                <a:effectLst/>
                <a:highlight>
                  <a:srgbClr val="FFFFFF"/>
                </a:highlight>
                <a:latin typeface="Source Serif Pro" panose="02040603050405020204" pitchFamily="18" charset="0"/>
              </a:rPr>
              <a:t>摩押</a:t>
            </a:r>
            <a:r>
              <a:rPr lang="zh-CN" altLang="en-US" b="0" i="0" dirty="0">
                <a:solidFill>
                  <a:srgbClr val="121212"/>
                </a:solidFill>
                <a:effectLst/>
                <a:highlight>
                  <a:srgbClr val="FFFFFF"/>
                </a:highlight>
                <a:latin typeface="Source Serif Pro" panose="02040603050405020204" pitchFamily="18" charset="0"/>
              </a:rPr>
              <a:t>王。 </a:t>
            </a:r>
            <a:r>
              <a:rPr lang="en-US" altLang="zh-CN" b="0" i="0" dirty="0">
                <a:solidFill>
                  <a:srgbClr val="777A7B"/>
                </a:solidFill>
                <a:effectLst/>
                <a:highlight>
                  <a:srgbClr val="FFFFFF"/>
                </a:highlight>
                <a:latin typeface="Source Serif Pro" panose="02040603050405020204" pitchFamily="18" charset="0"/>
              </a:rPr>
              <a:t>5</a:t>
            </a:r>
            <a:r>
              <a:rPr lang="zh-CN" altLang="en-US" b="0" i="0" dirty="0">
                <a:solidFill>
                  <a:srgbClr val="121212"/>
                </a:solidFill>
                <a:effectLst/>
                <a:highlight>
                  <a:srgbClr val="FFFFFF"/>
                </a:highlight>
                <a:latin typeface="Source Serif Pro" panose="02040603050405020204" pitchFamily="18" charset="0"/>
              </a:rPr>
              <a:t>他差遣使者往大河边的</a:t>
            </a:r>
            <a:r>
              <a:rPr lang="zh-CN" altLang="en-US" b="0" i="0" u="sng" dirty="0">
                <a:solidFill>
                  <a:srgbClr val="121212"/>
                </a:solidFill>
                <a:effectLst/>
                <a:highlight>
                  <a:srgbClr val="FFFFFF"/>
                </a:highlight>
                <a:latin typeface="Source Serif Pro" panose="02040603050405020204" pitchFamily="18" charset="0"/>
              </a:rPr>
              <a:t>毗夺</a:t>
            </a:r>
            <a:r>
              <a:rPr lang="zh-CN" altLang="en-US" b="0" i="0" dirty="0">
                <a:solidFill>
                  <a:srgbClr val="121212"/>
                </a:solidFill>
                <a:effectLst/>
                <a:highlight>
                  <a:srgbClr val="FFFFFF"/>
                </a:highlight>
                <a:latin typeface="Source Serif Pro" panose="02040603050405020204" pitchFamily="18" charset="0"/>
              </a:rPr>
              <a:t>去，到</a:t>
            </a:r>
            <a:r>
              <a:rPr lang="zh-CN" altLang="en-US" b="0" i="0" u="sng" dirty="0">
                <a:solidFill>
                  <a:srgbClr val="121212"/>
                </a:solidFill>
                <a:effectLst/>
                <a:highlight>
                  <a:srgbClr val="FFFFFF"/>
                </a:highlight>
                <a:latin typeface="Source Serif Pro" panose="02040603050405020204" pitchFamily="18" charset="0"/>
              </a:rPr>
              <a:t>比珥</a:t>
            </a:r>
            <a:r>
              <a:rPr lang="zh-CN" altLang="en-US" b="0" i="0" dirty="0">
                <a:solidFill>
                  <a:srgbClr val="121212"/>
                </a:solidFill>
                <a:effectLst/>
                <a:highlight>
                  <a:srgbClr val="FFFFFF"/>
                </a:highlight>
                <a:latin typeface="Source Serif Pro" panose="02040603050405020204" pitchFamily="18" charset="0"/>
              </a:rPr>
              <a:t>的儿子</a:t>
            </a:r>
            <a:r>
              <a:rPr lang="zh-CN" altLang="en-US" b="0" i="0" u="sng" dirty="0">
                <a:solidFill>
                  <a:srgbClr val="121212"/>
                </a:solidFill>
                <a:effectLst/>
                <a:highlight>
                  <a:srgbClr val="FFFFFF"/>
                </a:highlight>
                <a:latin typeface="Source Serif Pro" panose="02040603050405020204" pitchFamily="18" charset="0"/>
              </a:rPr>
              <a:t>巴兰</a:t>
            </a:r>
            <a:r>
              <a:rPr lang="zh-CN" altLang="en-US" b="0" i="0" dirty="0">
                <a:solidFill>
                  <a:srgbClr val="121212"/>
                </a:solidFill>
                <a:effectLst/>
                <a:highlight>
                  <a:srgbClr val="FFFFFF"/>
                </a:highlight>
                <a:latin typeface="Source Serif Pro" panose="02040603050405020204" pitchFamily="18" charset="0"/>
              </a:rPr>
              <a:t>本乡那里，召</a:t>
            </a:r>
            <a:r>
              <a:rPr lang="zh-CN" altLang="en-US" b="0" i="0" u="sng" dirty="0">
                <a:solidFill>
                  <a:srgbClr val="121212"/>
                </a:solidFill>
                <a:effectLst/>
                <a:highlight>
                  <a:srgbClr val="FFFFFF"/>
                </a:highlight>
                <a:latin typeface="Source Serif Pro" panose="02040603050405020204" pitchFamily="18" charset="0"/>
              </a:rPr>
              <a:t>巴兰</a:t>
            </a:r>
            <a:r>
              <a:rPr lang="zh-CN" altLang="en-US" b="0" i="0" dirty="0">
                <a:solidFill>
                  <a:srgbClr val="121212"/>
                </a:solidFill>
                <a:effectLst/>
                <a:highlight>
                  <a:srgbClr val="FFFFFF"/>
                </a:highlight>
                <a:latin typeface="Source Serif Pro" panose="02040603050405020204" pitchFamily="18" charset="0"/>
              </a:rPr>
              <a:t>来，说：「有一宗民从</a:t>
            </a:r>
            <a:r>
              <a:rPr lang="zh-CN" altLang="en-US" b="0" i="0" u="sng" dirty="0">
                <a:solidFill>
                  <a:srgbClr val="121212"/>
                </a:solidFill>
                <a:effectLst/>
                <a:highlight>
                  <a:srgbClr val="FFFFFF"/>
                </a:highlight>
                <a:latin typeface="Source Serif Pro" panose="02040603050405020204" pitchFamily="18" charset="0"/>
              </a:rPr>
              <a:t>埃及</a:t>
            </a:r>
            <a:r>
              <a:rPr lang="zh-CN" altLang="en-US" b="0" i="0" dirty="0">
                <a:solidFill>
                  <a:srgbClr val="121212"/>
                </a:solidFill>
                <a:effectLst/>
                <a:highlight>
                  <a:srgbClr val="FFFFFF"/>
                </a:highlight>
                <a:latin typeface="Source Serif Pro" panose="02040603050405020204" pitchFamily="18" charset="0"/>
              </a:rPr>
              <a:t>出来，遮满地面，与我对居。</a:t>
            </a:r>
          </a:p>
          <a:p>
            <a:endParaRPr lang="en-SG" sz="1200" b="0" i="0" u="none" strike="noStrike" kern="1200" baseline="0" dirty="0">
              <a:solidFill>
                <a:schemeClr val="tx1"/>
              </a:solidFill>
              <a:latin typeface="+mn-lt"/>
              <a:ea typeface="ＭＳ Ｐゴシック" charset="0"/>
              <a:cs typeface="MS PGothic"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t>181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SG" sz="1200" b="0" i="0" u="none" strike="noStrike" kern="1200" baseline="0" dirty="0">
              <a:solidFill>
                <a:schemeClr val="tx1"/>
              </a:solidFill>
              <a:latin typeface="+mn-lt"/>
              <a:ea typeface="ＭＳ Ｐゴシック" charset="0"/>
              <a:cs typeface="MS PGothic" charset="0"/>
            </a:endParaRPr>
          </a:p>
          <a:p>
            <a:r>
              <a:rPr lang="en-SG" sz="1200" b="1" i="0" u="none" strike="noStrike" kern="1200" baseline="0" dirty="0">
                <a:solidFill>
                  <a:schemeClr val="tx1"/>
                </a:solidFill>
                <a:latin typeface="+mn-lt"/>
                <a:ea typeface="ＭＳ Ｐゴシック" charset="0"/>
                <a:cs typeface="MS PGothic" charset="0"/>
              </a:rPr>
              <a:t>Num. 22:6</a:t>
            </a:r>
            <a:r>
              <a:rPr lang="en-SG" sz="1200" b="0" i="0" u="none" strike="noStrike" kern="1200" baseline="0" dirty="0">
                <a:solidFill>
                  <a:schemeClr val="tx1"/>
                </a:solidFill>
                <a:latin typeface="+mn-lt"/>
                <a:ea typeface="ＭＳ Ｐゴシック" charset="0"/>
                <a:cs typeface="MS PGothic" charset="0"/>
              </a:rPr>
              <a:t>  “Look, a vast horde of people has arrived from Egypt. They cover the face of the earth and are threatening me. Please come and curse these people for me because they are too powerful for me. Then perhaps I will be able to conquer them and drive them from the land. I know that blessings fall on any people you bless, and curses fall on people you curse.” </a:t>
            </a:r>
          </a:p>
          <a:p>
            <a:r>
              <a:rPr lang="zh-CN" altLang="en-US" b="0" i="0" dirty="0">
                <a:solidFill>
                  <a:srgbClr val="121212"/>
                </a:solidFill>
                <a:effectLst/>
                <a:highlight>
                  <a:srgbClr val="FFFFFF"/>
                </a:highlight>
                <a:latin typeface="Source Serif Pro" panose="02040603050405020204" pitchFamily="18" charset="0"/>
              </a:rPr>
              <a:t> </a:t>
            </a:r>
            <a:r>
              <a:rPr lang="en-US" altLang="zh-CN" b="0" i="0" dirty="0">
                <a:solidFill>
                  <a:srgbClr val="777A7B"/>
                </a:solidFill>
                <a:effectLst/>
                <a:highlight>
                  <a:srgbClr val="FFFFFF"/>
                </a:highlight>
                <a:latin typeface="Source Serif Pro" panose="02040603050405020204" pitchFamily="18" charset="0"/>
              </a:rPr>
              <a:t>6</a:t>
            </a:r>
            <a:r>
              <a:rPr lang="zh-CN" altLang="en-US" b="0" i="0" dirty="0">
                <a:solidFill>
                  <a:srgbClr val="121212"/>
                </a:solidFill>
                <a:effectLst/>
                <a:highlight>
                  <a:srgbClr val="FFFFFF"/>
                </a:highlight>
                <a:latin typeface="Source Serif Pro" panose="02040603050405020204" pitchFamily="18" charset="0"/>
              </a:rPr>
              <a:t>这民比我强盛，现在求你来为我咒诅他们，或者我能得胜，攻打他们，赶出此地。因为我知道，你为谁祝福，谁就得福；你咒诅谁，谁就受咒诅。」</a:t>
            </a:r>
            <a:endParaRPr lang="en-US" dirty="0">
              <a:latin typeface="Times New Roman" charset="0"/>
            </a:endParaRPr>
          </a:p>
          <a:p>
            <a:pPr eaLnBrk="1" hangingPunct="1">
              <a:spcBef>
                <a:spcPct val="0"/>
              </a:spcBef>
            </a:pPr>
            <a:endParaRPr lang="en-US" dirty="0">
              <a:latin typeface="Times New Roman"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t>182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884574680"/>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2B632C4B-F6FC-8B43-923F-2AE905C2FFF3}" type="slidenum">
              <a:rPr lang="zh-CN" altLang="en-US" sz="1200">
                <a:latin typeface="Times" charset="0"/>
                <a:cs typeface="Times New Roman" charset="0"/>
              </a:rPr>
              <a:pPr/>
              <a:t>183</a:t>
            </a:fld>
            <a:endParaRPr lang="en-US" altLang="zh-CN" sz="1200">
              <a:latin typeface="Times" charset="0"/>
              <a:cs typeface="Times New Roman" charset="0"/>
            </a:endParaRPr>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DE485216-85FF-4EC0-B8A9-45A3A2C74FA2}" type="slidenum">
              <a:rPr lang="en-GB" smtClean="0">
                <a:solidFill>
                  <a:prstClr val="black"/>
                </a:solidFill>
              </a:rPr>
              <a:pPr/>
              <a:t>184</a:t>
            </a:fld>
            <a:endParaRPr lang="en-GB">
              <a:solidFill>
                <a:prstClr val="black"/>
              </a:solidFill>
            </a:endParaRPr>
          </a:p>
        </p:txBody>
      </p:sp>
    </p:spTree>
    <p:extLst>
      <p:ext uri="{BB962C8B-B14F-4D97-AF65-F5344CB8AC3E}">
        <p14:creationId xmlns:p14="http://schemas.microsoft.com/office/powerpoint/2010/main" val="170074797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63B0874B-D723-4F44-B2DB-AF30269199E9}" type="slidenum">
              <a:rPr kumimoji="0" lang="en-GB" sz="1200" b="1"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22</a:t>
            </a:fld>
            <a:endParaRPr kumimoji="0" lang="en-GB" sz="1200" b="1"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223243567"/>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590B233-8073-1448-BD8B-CED031E08747}" type="slidenum">
              <a:rPr lang="en-US" sz="1200" b="1">
                <a:solidFill>
                  <a:srgbClr val="000000"/>
                </a:solidFill>
                <a:latin typeface="Times" charset="0"/>
              </a:rPr>
              <a:pPr eaLnBrk="1" hangingPunct="1"/>
              <a:t>185</a:t>
            </a:fld>
            <a:endParaRPr lang="en-US" sz="1200" b="1">
              <a:solidFill>
                <a:srgbClr val="000000"/>
              </a:solidFill>
              <a:latin typeface="Times" charset="0"/>
            </a:endParaRPr>
          </a:p>
        </p:txBody>
      </p:sp>
      <p:sp>
        <p:nvSpPr>
          <p:cNvPr id="142338" name="Rectangle 2"/>
          <p:cNvSpPr>
            <a:spLocks noGrp="1" noRot="1" noChangeAspect="1" noChangeArrowheads="1" noTextEdit="1"/>
          </p:cNvSpPr>
          <p:nvPr>
            <p:ph type="sldImg"/>
          </p:nvPr>
        </p:nvSpPr>
        <p:spPr>
          <a:ln/>
        </p:spPr>
      </p:sp>
      <p:sp>
        <p:nvSpPr>
          <p:cNvPr id="142339"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eaLnBrk="1" hangingPunct="1">
              <a:spcBef>
                <a:spcPct val="0"/>
              </a:spcBef>
            </a:pPr>
            <a:endParaRPr lang="en-US"/>
          </a:p>
        </p:txBody>
      </p:sp>
    </p:spTree>
    <p:extLst>
      <p:ext uri="{BB962C8B-B14F-4D97-AF65-F5344CB8AC3E}">
        <p14:creationId xmlns:p14="http://schemas.microsoft.com/office/powerpoint/2010/main" val="3292960947"/>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5D3A05-2773-0D41-B52D-32A39F32578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53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53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20047417"/>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4F83A08F-804C-794D-AB58-43F2686C741F}" type="slidenum">
              <a:rPr lang="zh-CN" altLang="en-US" sz="1200">
                <a:latin typeface="Times" charset="0"/>
                <a:cs typeface="Times New Roman" charset="0"/>
              </a:rPr>
              <a:pPr/>
              <a:t>188</a:t>
            </a:fld>
            <a:endParaRPr lang="en-US" altLang="zh-CN" sz="1200">
              <a:latin typeface="Times" charset="0"/>
              <a:cs typeface="Times New Roman" charset="0"/>
            </a:endParaRPr>
          </a:p>
        </p:txBody>
      </p:sp>
      <p:sp>
        <p:nvSpPr>
          <p:cNvPr id="194563" name="Rectangle 2"/>
          <p:cNvSpPr>
            <a:spLocks noGrp="1" noRot="1" noChangeAspect="1" noChangeArrowheads="1" noTextEdit="1"/>
          </p:cNvSpPr>
          <p:nvPr>
            <p:ph type="sldImg"/>
          </p:nvPr>
        </p:nvSpPr>
        <p:spPr>
          <a:ln/>
        </p:spPr>
      </p:sp>
      <p:sp>
        <p:nvSpPr>
          <p:cNvPr id="194564"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42EE717-DB24-1540-A89C-E60322C5C8D4}" type="slidenum">
              <a:rPr lang="en-US" sz="1200" b="1">
                <a:solidFill>
                  <a:srgbClr val="000000"/>
                </a:solidFill>
                <a:latin typeface="Times" charset="0"/>
              </a:rPr>
              <a:pPr eaLnBrk="1" hangingPunct="1"/>
              <a:t>190</a:t>
            </a:fld>
            <a:endParaRPr lang="en-US" sz="1200" b="1">
              <a:solidFill>
                <a:srgbClr val="000000"/>
              </a:solidFill>
              <a:latin typeface="Times" charset="0"/>
            </a:endParaRPr>
          </a:p>
        </p:txBody>
      </p:sp>
      <p:sp>
        <p:nvSpPr>
          <p:cNvPr id="30208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208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434E1D55-C989-014C-95B9-1EAED582CC26}" type="slidenum">
              <a:rPr lang="zh-CN" altLang="en-US" sz="1200">
                <a:latin typeface="Times" charset="0"/>
                <a:cs typeface="Times New Roman" charset="0"/>
              </a:rPr>
              <a:pPr/>
              <a:t>191</a:t>
            </a:fld>
            <a:endParaRPr lang="en-US" altLang="zh-CN" sz="1200">
              <a:latin typeface="Times" charset="0"/>
              <a:cs typeface="Times New Roman" charset="0"/>
            </a:endParaRPr>
          </a:p>
        </p:txBody>
      </p:sp>
      <p:sp>
        <p:nvSpPr>
          <p:cNvPr id="196611" name="Rectangle 2"/>
          <p:cNvSpPr>
            <a:spLocks noGrp="1" noRot="1" noChangeAspect="1" noChangeArrowheads="1" noTextEdit="1"/>
          </p:cNvSpPr>
          <p:nvPr>
            <p:ph type="sldImg"/>
          </p:nvPr>
        </p:nvSpPr>
        <p:spPr>
          <a:ln/>
        </p:spPr>
      </p:sp>
      <p:sp>
        <p:nvSpPr>
          <p:cNvPr id="196612"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C34A41C-63A0-724E-BF61-05738DFD17E1}" type="slidenum">
              <a:rPr lang="en-US" sz="1200" b="1">
                <a:solidFill>
                  <a:srgbClr val="000000"/>
                </a:solidFill>
                <a:latin typeface="Times" charset="0"/>
              </a:rPr>
              <a:pPr eaLnBrk="1" hangingPunct="1"/>
              <a:t>192</a:t>
            </a:fld>
            <a:endParaRPr lang="en-US" sz="1200" b="1">
              <a:solidFill>
                <a:srgbClr val="000000"/>
              </a:solidFill>
              <a:latin typeface="Times" charset="0"/>
            </a:endParaRPr>
          </a:p>
        </p:txBody>
      </p:sp>
      <p:sp>
        <p:nvSpPr>
          <p:cNvPr id="150530" name="Rectangle 2"/>
          <p:cNvSpPr>
            <a:spLocks noGrp="1" noRot="1" noChangeAspect="1" noChangeArrowheads="1" noTextEdit="1"/>
          </p:cNvSpPr>
          <p:nvPr>
            <p:ph type="sldImg"/>
          </p:nvPr>
        </p:nvSpPr>
        <p:spPr>
          <a:ln/>
        </p:spPr>
      </p:sp>
      <p:sp>
        <p:nvSpPr>
          <p:cNvPr id="150531"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eaLnBrk="1" hangingPunct="1">
              <a:spcBef>
                <a:spcPct val="0"/>
              </a:spcBef>
            </a:pPr>
            <a:endParaRPr lang="en-US"/>
          </a:p>
        </p:txBody>
      </p:sp>
    </p:spTree>
    <p:extLst>
      <p:ext uri="{BB962C8B-B14F-4D97-AF65-F5344CB8AC3E}">
        <p14:creationId xmlns:p14="http://schemas.microsoft.com/office/powerpoint/2010/main" val="3586505771"/>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3E925F58-39E0-BC4D-A5BD-36CF901FE825}" type="slidenum">
              <a:rPr lang="zh-CN" altLang="en-US" sz="1200">
                <a:latin typeface="Times" charset="0"/>
                <a:cs typeface="Times New Roman" charset="0"/>
              </a:rPr>
              <a:pPr/>
              <a:t>193</a:t>
            </a:fld>
            <a:endParaRPr lang="en-US" altLang="zh-CN" sz="1200">
              <a:latin typeface="Times" charset="0"/>
              <a:cs typeface="Times New Roman" charset="0"/>
            </a:endParaRPr>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3678387360"/>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507350878"/>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250796796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63B0874B-D723-4F44-B2DB-AF30269199E9}" type="slidenum">
              <a:rPr kumimoji="0" lang="en-GB" sz="1200" b="1"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24</a:t>
            </a:fld>
            <a:endParaRPr kumimoji="0" lang="en-GB" sz="1200" b="1"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292573057"/>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6F918E50-479D-904E-8030-27DFC7C3CC1D}" type="slidenum">
              <a:rPr kumimoji="0" lang="zh-CN" altLang="en-US" sz="1200" b="1" i="0" u="none" strike="noStrike" kern="1200" cap="none" spc="0" normalizeH="0" baseline="0" noProof="0">
                <a:ln>
                  <a:noFill/>
                </a:ln>
                <a:solidFill>
                  <a:srgbClr val="000000"/>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197</a:t>
            </a:fld>
            <a:endParaRPr kumimoji="0" lang="en-US" altLang="zh-CN" sz="1200" b="1" i="0" u="none" strike="noStrike" kern="1200" cap="none" spc="0" normalizeH="0" baseline="0" noProof="0">
              <a:ln>
                <a:noFill/>
              </a:ln>
              <a:solidFill>
                <a:srgbClr val="000000"/>
              </a:solidFill>
              <a:effectLst/>
              <a:uLnTx/>
              <a:uFillTx/>
              <a:latin typeface="Times" charset="0"/>
              <a:ea typeface="SimSun" charset="0"/>
              <a:cs typeface="Times New Roman" charset="0"/>
            </a:endParaRPr>
          </a:p>
        </p:txBody>
      </p:sp>
      <p:sp>
        <p:nvSpPr>
          <p:cNvPr id="95235" name="Rectangle 2"/>
          <p:cNvSpPr>
            <a:spLocks noGrp="1" noRot="1" noChangeAspect="1" noChangeArrowheads="1"/>
          </p:cNvSpPr>
          <p:nvPr>
            <p:ph type="sldImg"/>
          </p:nvPr>
        </p:nvSpPr>
        <p:spPr>
          <a:solidFill>
            <a:srgbClr val="FFFFFF"/>
          </a:solidFill>
          <a:ln/>
        </p:spPr>
      </p:sp>
      <p:sp>
        <p:nvSpPr>
          <p:cNvPr id="95236" name="Rectangle 3"/>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OP-04-Num-140</a:t>
            </a:r>
          </a:p>
          <a:p>
            <a:pPr eaLnBrk="1" hangingPunct="1"/>
            <a:r>
              <a:rPr lang="en-US" dirty="0">
                <a:latin typeface="Times New Roman" charset="0"/>
                <a:ea typeface="ＭＳ Ｐゴシック" charset="0"/>
                <a:cs typeface="ＭＳ Ｐゴシック" charset="0"/>
              </a:rPr>
              <a:t>OS-04-Num-194</a:t>
            </a:r>
          </a:p>
          <a:p>
            <a:pPr eaLnBrk="1" hangingPunct="1"/>
            <a:endParaRPr lang="zh-CN" altLang="en-US" dirty="0">
              <a:latin typeface="Times New Roman" charset="0"/>
              <a:ea typeface="MS PGothic" charset="0"/>
              <a:cs typeface="MS PGothic" charset="0"/>
            </a:endParaRPr>
          </a:p>
        </p:txBody>
      </p:sp>
    </p:spTree>
    <p:extLst>
      <p:ext uri="{BB962C8B-B14F-4D97-AF65-F5344CB8AC3E}">
        <p14:creationId xmlns:p14="http://schemas.microsoft.com/office/powerpoint/2010/main" val="1444396263"/>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198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415949-F90B-2D46-A552-2B7F90A95D7B}" type="slidenum">
              <a:rPr lang="en-US" sz="1200">
                <a:solidFill>
                  <a:prstClr val="black"/>
                </a:solidFill>
              </a:rPr>
              <a:pPr eaLnBrk="1" hangingPunct="1"/>
              <a:t>199</a:t>
            </a:fld>
            <a:endParaRPr lang="en-US" sz="1200">
              <a:solidFill>
                <a:prstClr val="black"/>
              </a:solidFill>
            </a:endParaRPr>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D1A5D74-CD8A-2946-82C4-77B076DC567E}" type="slidenum">
              <a:rPr lang="en-GB" sz="1200">
                <a:solidFill>
                  <a:srgbClr val="FFFFFF"/>
                </a:solidFill>
                <a:latin typeface="Comic Sans MS" charset="0"/>
              </a:rPr>
              <a:pPr eaLnBrk="1" hangingPunct="1"/>
              <a:t>200</a:t>
            </a:fld>
            <a:endParaRPr lang="en-GB" sz="1200" dirty="0">
              <a:solidFill>
                <a:srgbClr val="FFFFFF"/>
              </a:solidFill>
              <a:latin typeface="Comic Sans MS" charset="0"/>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lg" len="lg"/>
              </a14:hiddenLine>
            </a:ex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extLst>
      <p:ext uri="{BB962C8B-B14F-4D97-AF65-F5344CB8AC3E}">
        <p14:creationId xmlns:p14="http://schemas.microsoft.com/office/powerpoint/2010/main" val="2305652668"/>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815310-8F86-6C44-8A12-F73923695900}" type="slidenum">
              <a:rPr lang="en-US" sz="1200">
                <a:solidFill>
                  <a:srgbClr val="000000"/>
                </a:solidFill>
              </a:rPr>
              <a:pPr eaLnBrk="1" hangingPunct="1"/>
              <a:t>201</a:t>
            </a:fld>
            <a:endParaRPr lang="en-US" sz="1200">
              <a:solidFill>
                <a:srgbClr val="000000"/>
              </a:solidFill>
            </a:endParaRPr>
          </a:p>
        </p:txBody>
      </p:sp>
      <p:sp>
        <p:nvSpPr>
          <p:cNvPr id="390146" name="Rectangle 2"/>
          <p:cNvSpPr>
            <a:spLocks noGrp="1" noRot="1" noChangeAspect="1" noChangeArrowheads="1" noTextEdit="1"/>
          </p:cNvSpPr>
          <p:nvPr>
            <p:ph type="sldImg"/>
          </p:nvPr>
        </p:nvSpPr>
        <p:spPr>
          <a:ln/>
        </p:spPr>
      </p:sp>
      <p:sp>
        <p:nvSpPr>
          <p:cNvPr id="3901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cs typeface="ＭＳ Ｐゴシック"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762584525"/>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80968634"/>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73002085"/>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a:solidFill>
                  <a:schemeClr val="tx1"/>
                </a:solidFill>
                <a:effectLst/>
                <a:latin typeface="Arial"/>
                <a:ea typeface="+mn-ea"/>
                <a:cs typeface="Arial"/>
              </a:rPr>
              <a:t>The LORD will return to us far more than we ever gave him in our service.</a:t>
            </a:r>
            <a:r>
              <a:rPr lang="en-SG">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3686139766"/>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defRPr/>
            </a:pPr>
            <a:fld id="{480AB36F-899D-8544-B51A-1541F8E09A76}" type="slidenum">
              <a:rPr lang="zh-CN" altLang="en-US" sz="1200">
                <a:solidFill>
                  <a:srgbClr val="000000"/>
                </a:solidFill>
                <a:latin typeface="Times" charset="0"/>
                <a:cs typeface="Times New Roman" charset="0"/>
              </a:rPr>
              <a:pPr>
                <a:defRPr/>
              </a:pPr>
              <a:t>207</a:t>
            </a:fld>
            <a:endParaRPr lang="en-US" altLang="zh-CN" sz="1200">
              <a:solidFill>
                <a:srgbClr val="000000"/>
              </a:solidFill>
              <a:latin typeface="Times" charset="0"/>
              <a:cs typeface="Times New Roman" charset="0"/>
            </a:endParaRPr>
          </a:p>
        </p:txBody>
      </p:sp>
      <p:sp>
        <p:nvSpPr>
          <p:cNvPr id="113667" name="Rectangle 2"/>
          <p:cNvSpPr>
            <a:spLocks noGrp="1" noRot="1" noChangeAspect="1" noChangeArrowheads="1" noTextEdit="1"/>
          </p:cNvSpPr>
          <p:nvPr>
            <p:ph type="sldImg"/>
          </p:nvPr>
        </p:nvSpPr>
        <p:spPr>
          <a:ln/>
        </p:spPr>
      </p:sp>
      <p:sp>
        <p:nvSpPr>
          <p:cNvPr id="113668"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242120246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9DD30B5F-FE5B-5A40-BDC6-3A9C8334FF5C}" type="slidenum">
              <a:rPr kumimoji="0" lang="zh-CN" altLang="en-US" sz="1200" b="1" i="0" u="none" strike="noStrike" kern="1200" cap="none" spc="0" normalizeH="0" baseline="0" noProof="0">
                <a:ln>
                  <a:noFill/>
                </a:ln>
                <a:solidFill>
                  <a:prstClr val="black"/>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30</a:t>
            </a:fld>
            <a:endParaRPr kumimoji="0" lang="en-US" altLang="zh-CN" sz="1200" b="1" i="0" u="none" strike="noStrike" kern="1200" cap="none" spc="0" normalizeH="0" baseline="0" noProof="0">
              <a:ln>
                <a:noFill/>
              </a:ln>
              <a:solidFill>
                <a:prstClr val="black"/>
              </a:solidFill>
              <a:effectLst/>
              <a:uLnTx/>
              <a:uFillTx/>
              <a:latin typeface="Times" charset="0"/>
              <a:ea typeface="SimSun" charset="0"/>
              <a:cs typeface="Times New Roman" charset="0"/>
            </a:endParaRPr>
          </a:p>
        </p:txBody>
      </p:sp>
      <p:sp>
        <p:nvSpPr>
          <p:cNvPr id="119811" name="Rectangle 1026"/>
          <p:cNvSpPr>
            <a:spLocks noGrp="1" noRot="1" noChangeAspect="1" noChangeArrowheads="1"/>
          </p:cNvSpPr>
          <p:nvPr>
            <p:ph type="sldImg"/>
          </p:nvPr>
        </p:nvSpPr>
        <p:spPr>
          <a:solidFill>
            <a:srgbClr val="FFFFFF"/>
          </a:solidFill>
          <a:ln/>
        </p:spPr>
      </p:sp>
      <p:sp>
        <p:nvSpPr>
          <p:cNvPr id="119812" name="Rectangle 1027"/>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2371693322"/>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9DD30B5F-FE5B-5A40-BDC6-3A9C8334FF5C}" type="slidenum">
              <a:rPr kumimoji="0" lang="zh-CN" altLang="en-US" sz="1200" b="1" i="0" u="none" strike="noStrike" kern="1200" cap="none" spc="0" normalizeH="0" baseline="0" noProof="0">
                <a:ln>
                  <a:noFill/>
                </a:ln>
                <a:solidFill>
                  <a:prstClr val="black"/>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209</a:t>
            </a:fld>
            <a:endParaRPr kumimoji="0" lang="en-US" altLang="zh-CN" sz="1200" b="1" i="0" u="none" strike="noStrike" kern="1200" cap="none" spc="0" normalizeH="0" baseline="0" noProof="0">
              <a:ln>
                <a:noFill/>
              </a:ln>
              <a:solidFill>
                <a:prstClr val="black"/>
              </a:solidFill>
              <a:effectLst/>
              <a:uLnTx/>
              <a:uFillTx/>
              <a:latin typeface="Times" charset="0"/>
              <a:ea typeface="SimSun" charset="0"/>
              <a:cs typeface="Times New Roman" charset="0"/>
            </a:endParaRPr>
          </a:p>
        </p:txBody>
      </p:sp>
      <p:sp>
        <p:nvSpPr>
          <p:cNvPr id="119811" name="Rectangle 1026"/>
          <p:cNvSpPr>
            <a:spLocks noGrp="1" noRot="1" noChangeAspect="1" noChangeArrowheads="1"/>
          </p:cNvSpPr>
          <p:nvPr>
            <p:ph type="sldImg"/>
          </p:nvPr>
        </p:nvSpPr>
        <p:spPr>
          <a:solidFill>
            <a:srgbClr val="FFFFFF"/>
          </a:solidFill>
          <a:ln/>
        </p:spPr>
      </p:sp>
      <p:sp>
        <p:nvSpPr>
          <p:cNvPr id="119812" name="Rectangle 1027"/>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1105358188"/>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a:fld id="{CA1D6D96-5B44-EB47-B80B-D7DFDABABD8C}" type="slidenum">
              <a:rPr lang="zh-CN" altLang="en-US" sz="1200">
                <a:latin typeface="Times" charset="0"/>
                <a:cs typeface="Times New Roman" charset="0"/>
              </a:rPr>
              <a:pPr algn="r"/>
              <a:t>210</a:t>
            </a:fld>
            <a:endParaRPr lang="en-US" altLang="zh-CN" sz="1200">
              <a:latin typeface="Times" charset="0"/>
              <a:cs typeface="Times New Roman" charset="0"/>
            </a:endParaRPr>
          </a:p>
        </p:txBody>
      </p:sp>
      <p:sp>
        <p:nvSpPr>
          <p:cNvPr id="202755" name="Rectangle 2"/>
          <p:cNvSpPr>
            <a:spLocks noGrp="1" noRot="1" noChangeAspect="1" noChangeArrowheads="1" noTextEdit="1"/>
          </p:cNvSpPr>
          <p:nvPr>
            <p:ph type="sldImg"/>
          </p:nvPr>
        </p:nvSpPr>
        <p:spPr>
          <a:ln/>
        </p:spPr>
      </p:sp>
      <p:sp>
        <p:nvSpPr>
          <p:cNvPr id="202756"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211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9DD30B5F-FE5B-5A40-BDC6-3A9C8334FF5C}" type="slidenum">
              <a:rPr kumimoji="0" lang="zh-CN" altLang="en-US" sz="1200" b="1" i="0" u="none" strike="noStrike" kern="1200" cap="none" spc="0" normalizeH="0" baseline="0" noProof="0">
                <a:ln>
                  <a:noFill/>
                </a:ln>
                <a:solidFill>
                  <a:prstClr val="black"/>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213</a:t>
            </a:fld>
            <a:endParaRPr kumimoji="0" lang="en-US" altLang="zh-CN" sz="1200" b="1" i="0" u="none" strike="noStrike" kern="1200" cap="none" spc="0" normalizeH="0" baseline="0" noProof="0">
              <a:ln>
                <a:noFill/>
              </a:ln>
              <a:solidFill>
                <a:prstClr val="black"/>
              </a:solidFill>
              <a:effectLst/>
              <a:uLnTx/>
              <a:uFillTx/>
              <a:latin typeface="Times" charset="0"/>
              <a:ea typeface="SimSun" charset="0"/>
              <a:cs typeface="Times New Roman" charset="0"/>
            </a:endParaRPr>
          </a:p>
        </p:txBody>
      </p:sp>
      <p:sp>
        <p:nvSpPr>
          <p:cNvPr id="119811" name="Rectangle 1026"/>
          <p:cNvSpPr>
            <a:spLocks noGrp="1" noRot="1" noChangeAspect="1" noChangeArrowheads="1"/>
          </p:cNvSpPr>
          <p:nvPr>
            <p:ph type="sldImg"/>
          </p:nvPr>
        </p:nvSpPr>
        <p:spPr>
          <a:solidFill>
            <a:srgbClr val="FFFFFF"/>
          </a:solidFill>
          <a:ln/>
        </p:spPr>
      </p:sp>
      <p:sp>
        <p:nvSpPr>
          <p:cNvPr id="119812" name="Rectangle 1027"/>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2938719495"/>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9DD30B5F-FE5B-5A40-BDC6-3A9C8334FF5C}" type="slidenum">
              <a:rPr kumimoji="0" lang="zh-CN" altLang="en-US" sz="1200" b="1" i="0" u="none" strike="noStrike" kern="1200" cap="none" spc="0" normalizeH="0" baseline="0" noProof="0">
                <a:ln>
                  <a:noFill/>
                </a:ln>
                <a:solidFill>
                  <a:prstClr val="black"/>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219</a:t>
            </a:fld>
            <a:endParaRPr kumimoji="0" lang="en-US" altLang="zh-CN" sz="1200" b="1" i="0" u="none" strike="noStrike" kern="1200" cap="none" spc="0" normalizeH="0" baseline="0" noProof="0">
              <a:ln>
                <a:noFill/>
              </a:ln>
              <a:solidFill>
                <a:prstClr val="black"/>
              </a:solidFill>
              <a:effectLst/>
              <a:uLnTx/>
              <a:uFillTx/>
              <a:latin typeface="Times" charset="0"/>
              <a:ea typeface="SimSun" charset="0"/>
              <a:cs typeface="Times New Roman" charset="0"/>
            </a:endParaRPr>
          </a:p>
        </p:txBody>
      </p:sp>
      <p:sp>
        <p:nvSpPr>
          <p:cNvPr id="119811" name="Rectangle 1026"/>
          <p:cNvSpPr>
            <a:spLocks noGrp="1" noRot="1" noChangeAspect="1" noChangeArrowheads="1"/>
          </p:cNvSpPr>
          <p:nvPr>
            <p:ph type="sldImg"/>
          </p:nvPr>
        </p:nvSpPr>
        <p:spPr>
          <a:solidFill>
            <a:srgbClr val="FFFFFF"/>
          </a:solidFill>
          <a:ln/>
        </p:spPr>
      </p:sp>
      <p:sp>
        <p:nvSpPr>
          <p:cNvPr id="119812" name="Rectangle 1027"/>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1187360117"/>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221</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9AA1E6E-CFCF-1346-8C2E-A0C0EE872B12}" type="slidenum">
              <a:rPr lang="en-GB" sz="1200">
                <a:solidFill>
                  <a:srgbClr val="FFFFFF"/>
                </a:solidFill>
                <a:latin typeface="Comic Sans MS" charset="0"/>
              </a:rPr>
              <a:pPr eaLnBrk="1" hangingPunct="1"/>
              <a:t>223</a:t>
            </a:fld>
            <a:endParaRPr lang="en-GB" sz="1200">
              <a:solidFill>
                <a:srgbClr val="FFFFFF"/>
              </a:solidFill>
              <a:latin typeface="Comic Sans MS" charset="0"/>
            </a:endParaRPr>
          </a:p>
        </p:txBody>
      </p:sp>
      <p:sp>
        <p:nvSpPr>
          <p:cNvPr id="31744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17443"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cs typeface="ＭＳ Ｐゴシック"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9AA1E6E-CFCF-1346-8C2E-A0C0EE872B12}" type="slidenum">
              <a:rPr lang="en-GB" sz="1200">
                <a:solidFill>
                  <a:srgbClr val="FFFFFF"/>
                </a:solidFill>
                <a:latin typeface="Comic Sans MS" charset="0"/>
              </a:rPr>
              <a:pPr eaLnBrk="1" hangingPunct="1"/>
              <a:t>224</a:t>
            </a:fld>
            <a:endParaRPr lang="en-GB" sz="1200">
              <a:solidFill>
                <a:srgbClr val="FFFFFF"/>
              </a:solidFill>
              <a:latin typeface="Comic Sans MS" charset="0"/>
            </a:endParaRPr>
          </a:p>
        </p:txBody>
      </p:sp>
      <p:sp>
        <p:nvSpPr>
          <p:cNvPr id="31744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17443"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cs typeface="ＭＳ Ｐゴシック"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226</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228</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428760240"/>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fld id="{8D0EBA43-3F6F-DF4D-9D8B-94AC00C318E2}" type="slidenum">
              <a:rPr lang="zh-CN" altLang="en-US" sz="1200">
                <a:solidFill>
                  <a:srgbClr val="000000"/>
                </a:solidFill>
                <a:latin typeface="Times New Roman" charset="0"/>
              </a:rPr>
              <a:pPr/>
              <a:t>230</a:t>
            </a:fld>
            <a:endParaRPr lang="en-US" altLang="zh-CN" sz="1200">
              <a:solidFill>
                <a:srgbClr val="000000"/>
              </a:solidFill>
              <a:latin typeface="Times New Roman"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tLang="zh-CN">
              <a:latin typeface="Arial"/>
              <a:ea typeface="ＭＳ Ｐゴシック" charset="0"/>
              <a:cs typeface="Arial"/>
            </a:endParaRPr>
          </a:p>
          <a:p>
            <a:pPr eaLnBrk="1" hangingPunct="1"/>
            <a:r>
              <a:rPr lang="en-US" altLang="zh-CN">
                <a:latin typeface="Arial"/>
                <a:ea typeface="ＭＳ Ｐゴシック" charset="0"/>
                <a:cs typeface="Arial"/>
              </a:rPr>
              <a:t>God’s promised land stretched northeard</a:t>
            </a:r>
            <a:r>
              <a:rPr lang="en-US" altLang="zh-CN" baseline="0">
                <a:latin typeface="Arial"/>
                <a:ea typeface="ＭＳ Ｐゴシック" charset="0"/>
                <a:cs typeface="Arial"/>
              </a:rPr>
              <a:t> </a:t>
            </a:r>
            <a:r>
              <a:rPr lang="en-US" altLang="zh-CN">
                <a:latin typeface="Arial"/>
                <a:ea typeface="ＭＳ Ｐゴシック" charset="0"/>
                <a:cs typeface="Arial"/>
              </a:rPr>
              <a:t>from the small wadi of Egypt south in the Sinai to the large Euphrates</a:t>
            </a:r>
            <a:r>
              <a:rPr lang="en-US" altLang="zh-CN" baseline="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a:latin typeface="Arial"/>
              <a:ea typeface="ＭＳ Ｐゴシック" charset="0"/>
              <a:cs typeface="Arial"/>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fld id="{8D0EBA43-3F6F-DF4D-9D8B-94AC00C318E2}" type="slidenum">
              <a:rPr lang="zh-CN" altLang="en-US" sz="1200">
                <a:solidFill>
                  <a:srgbClr val="000000"/>
                </a:solidFill>
                <a:latin typeface="Times New Roman" charset="0"/>
              </a:rPr>
              <a:pPr/>
              <a:t>231</a:t>
            </a:fld>
            <a:endParaRPr lang="en-US" altLang="zh-CN" sz="1200">
              <a:solidFill>
                <a:srgbClr val="000000"/>
              </a:solidFill>
              <a:latin typeface="Times New Roman"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tLang="zh-CN">
              <a:latin typeface="Arial"/>
              <a:ea typeface="ＭＳ Ｐゴシック" charset="0"/>
              <a:cs typeface="Arial"/>
            </a:endParaRPr>
          </a:p>
          <a:p>
            <a:pPr eaLnBrk="1" hangingPunct="1"/>
            <a:r>
              <a:rPr lang="en-US" altLang="zh-CN">
                <a:latin typeface="Arial"/>
                <a:ea typeface="ＭＳ Ｐゴシック" charset="0"/>
                <a:cs typeface="Arial"/>
              </a:rPr>
              <a:t>God’s promised land stretched northeard</a:t>
            </a:r>
            <a:r>
              <a:rPr lang="en-US" altLang="zh-CN" baseline="0">
                <a:latin typeface="Arial"/>
                <a:ea typeface="ＭＳ Ｐゴシック" charset="0"/>
                <a:cs typeface="Arial"/>
              </a:rPr>
              <a:t> </a:t>
            </a:r>
            <a:r>
              <a:rPr lang="en-US" altLang="zh-CN">
                <a:latin typeface="Arial"/>
                <a:ea typeface="ＭＳ Ｐゴシック" charset="0"/>
                <a:cs typeface="Arial"/>
              </a:rPr>
              <a:t>from the small wadi of Egypt south in the Sinai to the large Euphrates</a:t>
            </a:r>
            <a:r>
              <a:rPr lang="en-US" altLang="zh-CN" baseline="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a:latin typeface="Arial"/>
              <a:ea typeface="ＭＳ Ｐゴシック" charset="0"/>
              <a:cs typeface="Arial"/>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t>232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234</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235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fld id="{02BCB284-FADA-094C-8FE3-7521DE99114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t>236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563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563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ru-RU" b="0" dirty="0">
                <a:solidFill>
                  <a:srgbClr val="000000"/>
                </a:solidFill>
                <a:latin typeface="Arial" charset="0"/>
                <a:cs typeface="Arial" charset="0"/>
              </a:rPr>
              <a:t>"</a:t>
            </a:r>
            <a:r>
              <a:rPr lang="en-US" b="0" dirty="0">
                <a:solidFill>
                  <a:srgbClr val="000000"/>
                </a:solidFill>
                <a:latin typeface="Arial" charset="0"/>
                <a:cs typeface="Arial" charset="0"/>
              </a:rPr>
              <a:t>The idea of providing cities of refuge (Josh. 20:1-9) for capital offenses is rooted in the tension between customary tribal law (retaliation or revenge, in which the blood relative is obligated to execute vengeance) and civil law (carried out less personally by an assembly according to a standard code of justice)</a:t>
            </a:r>
            <a:r>
              <a:rPr lang="ru-RU" b="0" dirty="0">
                <a:solidFill>
                  <a:srgbClr val="000000"/>
                </a:solidFill>
                <a:latin typeface="Arial" charset="0"/>
                <a:cs typeface="Arial" charset="0"/>
              </a:rPr>
              <a:t>"</a:t>
            </a:r>
            <a:r>
              <a:rPr lang="en-US" b="0" dirty="0">
                <a:solidFill>
                  <a:srgbClr val="000000"/>
                </a:solidFill>
                <a:latin typeface="Arial" charset="0"/>
                <a:cs typeface="Arial" charset="0"/>
              </a:rPr>
              <a:t> (</a:t>
            </a:r>
            <a:r>
              <a:rPr kumimoji="1" lang="en-US" altLang="zh-CN" b="0" i="1" dirty="0">
                <a:solidFill>
                  <a:srgbClr val="000000"/>
                </a:solidFill>
                <a:latin typeface="Arial" charset="0"/>
                <a:cs typeface="Arial" charset="0"/>
              </a:rPr>
              <a:t>The Bible Visual Resource Book</a:t>
            </a:r>
            <a:r>
              <a:rPr kumimoji="1" lang="en-US" altLang="zh-CN" b="0" dirty="0">
                <a:solidFill>
                  <a:srgbClr val="000000"/>
                </a:solidFill>
                <a:latin typeface="Arial" charset="0"/>
                <a:cs typeface="Arial" charset="0"/>
              </a:rPr>
              <a:t>, 35</a:t>
            </a:r>
            <a:r>
              <a:rPr lang="en-US" altLang="zh-CN" b="0" dirty="0">
                <a:solidFill>
                  <a:srgbClr val="000000"/>
                </a:solidFill>
                <a:latin typeface="Arial" charset="0"/>
                <a:cs typeface="Arial" charset="0"/>
              </a:rPr>
              <a:t>).</a:t>
            </a:r>
            <a:endParaRPr kumimoji="1" lang="en-US" b="0" dirty="0">
              <a:solidFill>
                <a:srgbClr val="000000"/>
              </a:solidFill>
              <a:latin typeface="Arial" charset="0"/>
              <a:cs typeface="Arial" charset="0"/>
            </a:endParaRPr>
          </a:p>
          <a:p>
            <a:pPr eaLnBrk="1" hangingPunct="1">
              <a:spcBef>
                <a:spcPct val="0"/>
              </a:spcBef>
            </a:pPr>
            <a:r>
              <a:rPr lang="zh-CN" altLang="en-US" b="0" dirty="0"/>
              <a:t>为重大罪行提供避难城的概念（约书亚记 </a:t>
            </a:r>
            <a:r>
              <a:rPr lang="en-US" altLang="zh-CN" b="0" dirty="0"/>
              <a:t>20:1-9</a:t>
            </a:r>
            <a:r>
              <a:rPr lang="zh-CN" altLang="en-US" b="0" dirty="0"/>
              <a:t>）根源于部落习惯法（报复或复仇，血亲有义务执行复仇）与民事法律（由一个根据标准正义代码进行审判的集会较为非个人地执行）之间的紧张关系。”（</a:t>
            </a:r>
            <a:r>
              <a:rPr lang="en-US" altLang="zh-CN" b="0" dirty="0"/>
              <a:t>《</a:t>
            </a:r>
            <a:r>
              <a:rPr lang="zh-CN" altLang="en-US" b="0" dirty="0"/>
              <a:t>圣经视觉资源书</a:t>
            </a:r>
            <a:r>
              <a:rPr lang="en-US" altLang="zh-CN" b="0" dirty="0"/>
              <a:t>》</a:t>
            </a:r>
            <a:r>
              <a:rPr lang="zh-CN" altLang="en-US" b="0" dirty="0"/>
              <a:t>，第</a:t>
            </a:r>
            <a:r>
              <a:rPr lang="en-US" altLang="zh-CN" b="0" dirty="0"/>
              <a:t>35</a:t>
            </a:r>
            <a:r>
              <a:rPr lang="zh-CN" altLang="en-US" b="0" dirty="0"/>
              <a:t>页）</a:t>
            </a:r>
            <a:endParaRPr lang="en-US" altLang="zh-CN" b="0" dirty="0"/>
          </a:p>
          <a:p>
            <a:pPr eaLnBrk="1" hangingPunct="1">
              <a:spcBef>
                <a:spcPct val="0"/>
              </a:spcBef>
            </a:pPr>
            <a:r>
              <a:rPr lang="en-US" b="0" dirty="0">
                <a:latin typeface="Times New Roman" charset="0"/>
                <a:ea typeface="ＭＳ Ｐゴシック" charset="0"/>
                <a:cs typeface="ＭＳ Ｐゴシック" charset="0"/>
              </a:rPr>
              <a:t>___________</a:t>
            </a:r>
          </a:p>
          <a:p>
            <a:pPr eaLnBrk="1" hangingPunct="1">
              <a:spcBef>
                <a:spcPct val="0"/>
              </a:spcBef>
            </a:pPr>
            <a:r>
              <a:rPr lang="en-US" b="0" dirty="0">
                <a:latin typeface="Times New Roman" charset="0"/>
                <a:ea typeface="ＭＳ Ｐゴシック" charset="0"/>
                <a:cs typeface="ＭＳ Ｐゴシック" charset="0"/>
              </a:rPr>
              <a:t>OS-04-Numbers-253</a:t>
            </a:r>
          </a:p>
          <a:p>
            <a:pPr eaLnBrk="1" hangingPunct="1">
              <a:spcBef>
                <a:spcPct val="0"/>
              </a:spcBef>
            </a:pPr>
            <a:r>
              <a:rPr lang="en-US" b="0" dirty="0">
                <a:latin typeface="Times New Roman" charset="0"/>
                <a:ea typeface="ＭＳ Ｐゴシック" charset="0"/>
                <a:cs typeface="ＭＳ Ｐゴシック" charset="0"/>
              </a:rPr>
              <a:t>OS-05-Deut-231</a:t>
            </a:r>
          </a:p>
          <a:p>
            <a:pPr eaLnBrk="1" hangingPunct="1">
              <a:spcBef>
                <a:spcPct val="0"/>
              </a:spcBef>
            </a:pPr>
            <a:r>
              <a:rPr lang="en-US" b="0" dirty="0">
                <a:latin typeface="Times New Roman" charset="0"/>
                <a:ea typeface="ＭＳ Ｐゴシック" charset="0"/>
                <a:cs typeface="ＭＳ Ｐゴシック" charset="0"/>
              </a:rPr>
              <a:t>OS-06-Joshua-193</a:t>
            </a:r>
          </a:p>
          <a:p>
            <a:pPr eaLnBrk="1" hangingPunct="1">
              <a:spcBef>
                <a:spcPct val="0"/>
              </a:spcBef>
            </a:pPr>
            <a:endParaRPr lang="en-US" b="0" dirty="0">
              <a:latin typeface="Times New Roman"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237</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241</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BKC: </a:t>
            </a:r>
            <a:r>
              <a:rPr lang="ru-RU" dirty="0">
                <a:latin typeface="Times New Roman" charset="0"/>
              </a:rPr>
              <a:t>"</a:t>
            </a:r>
            <a:r>
              <a:rPr lang="en-SG" sz="1200" b="1" i="0" u="none" strike="noStrike" kern="1200" baseline="0" dirty="0">
                <a:solidFill>
                  <a:schemeClr val="tx1"/>
                </a:solidFill>
                <a:latin typeface="+mn-lt"/>
                <a:ea typeface="ＭＳ Ｐゴシック" charset="0"/>
                <a:cs typeface="MS PGothic" charset="0"/>
              </a:rPr>
              <a:t>7:15b-19</a:t>
            </a:r>
            <a:r>
              <a:rPr lang="en-SG" sz="1200" b="0" i="0" u="none" strike="noStrike" kern="1200" baseline="0" dirty="0">
                <a:solidFill>
                  <a:schemeClr val="tx1"/>
                </a:solidFill>
                <a:latin typeface="+mn-lt"/>
                <a:ea typeface="ＭＳ Ｐゴシック" charset="0"/>
                <a:cs typeface="MS PGothic" charset="0"/>
              </a:rPr>
              <a:t>. A second prominent </a:t>
            </a:r>
            <a:r>
              <a:rPr lang="en-SG" sz="1200" b="1" i="0" u="none" strike="noStrike" kern="1200" baseline="0" dirty="0">
                <a:solidFill>
                  <a:schemeClr val="tx1"/>
                </a:solidFill>
                <a:latin typeface="+mn-lt"/>
                <a:ea typeface="ＭＳ Ｐゴシック" charset="0"/>
                <a:cs typeface="MS PGothic" charset="0"/>
              </a:rPr>
              <a:t>descendant</a:t>
            </a:r>
            <a:r>
              <a:rPr lang="en-SG" sz="1200" b="0" i="0" u="none" strike="noStrike" kern="1200" baseline="0" dirty="0">
                <a:solidFill>
                  <a:schemeClr val="tx1"/>
                </a:solidFill>
                <a:latin typeface="+mn-lt"/>
                <a:ea typeface="ＭＳ Ｐゴシック" charset="0"/>
                <a:cs typeface="MS PGothic" charset="0"/>
              </a:rPr>
              <a:t> of Manasseh through Makir was </a:t>
            </a:r>
            <a:r>
              <a:rPr lang="en-SG" sz="1200" b="1" i="0" u="none" strike="noStrike" kern="1200" baseline="0" dirty="0">
                <a:solidFill>
                  <a:schemeClr val="tx1"/>
                </a:solidFill>
                <a:latin typeface="+mn-lt"/>
                <a:ea typeface="ＭＳ Ｐゴシック" charset="0"/>
                <a:cs typeface="MS PGothic" charset="0"/>
              </a:rPr>
              <a:t>Zelophehad,</a:t>
            </a:r>
            <a:r>
              <a:rPr lang="en-SG" sz="1200" b="0" i="0" u="none" strike="noStrike" kern="1200" baseline="0" dirty="0">
                <a:solidFill>
                  <a:schemeClr val="tx1"/>
                </a:solidFill>
                <a:latin typeface="+mn-lt"/>
                <a:ea typeface="ＭＳ Ｐゴシック" charset="0"/>
                <a:cs typeface="MS PGothic" charset="0"/>
              </a:rPr>
              <a:t> who was distinguished because he had no sons (cf. Num. 36:1-9; his five </a:t>
            </a:r>
            <a:r>
              <a:rPr lang="en-SG" sz="1200" b="1" i="0" u="none" strike="noStrike" kern="1200" baseline="0" dirty="0">
                <a:solidFill>
                  <a:schemeClr val="tx1"/>
                </a:solidFill>
                <a:latin typeface="+mn-lt"/>
                <a:ea typeface="ＭＳ Ｐゴシック" charset="0"/>
                <a:cs typeface="MS PGothic" charset="0"/>
              </a:rPr>
              <a:t>daughters</a:t>
            </a:r>
            <a:r>
              <a:rPr lang="en-SG" sz="1200" b="0" i="0" u="none" strike="noStrike" kern="1200" baseline="0" dirty="0">
                <a:solidFill>
                  <a:schemeClr val="tx1"/>
                </a:solidFill>
                <a:latin typeface="+mn-lt"/>
                <a:ea typeface="ＭＳ Ｐゴシック" charset="0"/>
                <a:cs typeface="MS PGothic" charset="0"/>
              </a:rPr>
              <a:t> are named in Josh. 17:3). Though this genealogy centers in Makir and his offspring (inhabitants of the Manasseh territory in the Transjordan), the Manasseh elements west of the Jordan were represented by </a:t>
            </a:r>
            <a:r>
              <a:rPr lang="en-SG" sz="1200" b="1" i="0" u="none" strike="noStrike" kern="1200" baseline="0" dirty="0">
                <a:solidFill>
                  <a:schemeClr val="tx1"/>
                </a:solidFill>
                <a:latin typeface="+mn-lt"/>
                <a:ea typeface="ＭＳ Ｐゴシック" charset="0"/>
                <a:cs typeface="MS PGothic" charset="0"/>
              </a:rPr>
              <a:t>Hammoleketh,</a:t>
            </a:r>
            <a:r>
              <a:rPr lang="en-SG" sz="1200" b="0" i="0" u="none" strike="noStrike" kern="1200" baseline="0" dirty="0">
                <a:solidFill>
                  <a:schemeClr val="tx1"/>
                </a:solidFill>
                <a:latin typeface="+mn-lt"/>
                <a:ea typeface="ＭＳ Ｐゴシック" charset="0"/>
                <a:cs typeface="MS PGothic" charset="0"/>
              </a:rPr>
              <a:t> Makir</a:t>
            </a:r>
            <a:r>
              <a:rPr lang="uk-UA" sz="1200" b="0" i="0" u="none" strike="noStrike" kern="1200" baseline="0" dirty="0">
                <a:solidFill>
                  <a:schemeClr val="tx1"/>
                </a:solidFill>
                <a:latin typeface="+mn-lt"/>
                <a:ea typeface="ＭＳ Ｐゴシック" charset="0"/>
                <a:cs typeface="MS PGothic" charset="0"/>
              </a:rPr>
              <a:t>'</a:t>
            </a:r>
            <a:r>
              <a:rPr lang="en-SG" sz="1200" b="0" i="0" u="none" strike="noStrike" kern="1200" baseline="0" dirty="0">
                <a:solidFill>
                  <a:schemeClr val="tx1"/>
                </a:solidFill>
                <a:latin typeface="+mn-lt"/>
                <a:ea typeface="ＭＳ Ｐゴシック" charset="0"/>
                <a:cs typeface="MS PGothic" charset="0"/>
              </a:rPr>
              <a:t>s </a:t>
            </a:r>
            <a:r>
              <a:rPr lang="en-SG" sz="1200" b="1" i="0" u="none" strike="noStrike" kern="1200" baseline="0" dirty="0">
                <a:solidFill>
                  <a:schemeClr val="tx1"/>
                </a:solidFill>
                <a:latin typeface="+mn-lt"/>
                <a:ea typeface="ＭＳ Ｐゴシック" charset="0"/>
                <a:cs typeface="MS PGothic" charset="0"/>
              </a:rPr>
              <a:t>sister,</a:t>
            </a:r>
            <a:r>
              <a:rPr lang="en-SG" sz="1200" b="0" i="0" u="none" strike="noStrike" kern="1200" baseline="0" dirty="0">
                <a:solidFill>
                  <a:schemeClr val="tx1"/>
                </a:solidFill>
                <a:latin typeface="+mn-lt"/>
                <a:ea typeface="ＭＳ Ｐゴシック" charset="0"/>
                <a:cs typeface="MS PGothic" charset="0"/>
              </a:rPr>
              <a:t> the four </a:t>
            </a:r>
            <a:r>
              <a:rPr lang="en-SG" sz="1200" b="1" i="0" u="none" strike="noStrike" kern="1200" baseline="0" dirty="0">
                <a:solidFill>
                  <a:schemeClr val="tx1"/>
                </a:solidFill>
                <a:latin typeface="+mn-lt"/>
                <a:ea typeface="ＭＳ Ｐゴシック" charset="0"/>
                <a:cs typeface="MS PGothic" charset="0"/>
              </a:rPr>
              <a:t>sons of Shemida</a:t>
            </a:r>
            <a:r>
              <a:rPr lang="en-SG" sz="1200" b="0" i="0" u="none" strike="noStrike" kern="1200" baseline="0" dirty="0">
                <a:solidFill>
                  <a:schemeClr val="tx1"/>
                </a:solidFill>
                <a:latin typeface="+mn-lt"/>
                <a:ea typeface="ＭＳ Ｐゴシック" charset="0"/>
                <a:cs typeface="MS PGothic" charset="0"/>
              </a:rPr>
              <a:t> (1 Chron. 7:18-19); Zelophehad and his daughters; and perhaps Asriel (v. 14; cf. Josh. 17:2-6).</a:t>
            </a:r>
            <a:r>
              <a:rPr lang="ru-RU" sz="1200" b="0" i="0" u="none" strike="noStrike" kern="1200" baseline="0" dirty="0">
                <a:solidFill>
                  <a:schemeClr val="tx1"/>
                </a:solidFill>
                <a:latin typeface="+mn-lt"/>
                <a:ea typeface="ＭＳ Ｐゴシック" charset="0"/>
                <a:cs typeface="MS PGothic" charset="0"/>
              </a:rPr>
              <a:t>"</a:t>
            </a:r>
            <a:endParaRPr lang="en-US" dirty="0">
              <a:latin typeface="Times New Roman"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nchor="b"/>
          <a:lstStyle>
            <a:lvl1pPr defTabSz="457200">
              <a:defRPr sz="1600" b="1">
                <a:solidFill>
                  <a:schemeClr val="tx1"/>
                </a:solidFill>
                <a:latin typeface="Bwhebb" charset="0"/>
                <a:ea typeface="SimSun" charset="0"/>
                <a:cs typeface="SimSun" charset="0"/>
              </a:defRPr>
            </a:lvl1pPr>
            <a:lvl2pPr marL="742950" indent="-285750" defTabSz="457200">
              <a:defRPr sz="1600" b="1">
                <a:solidFill>
                  <a:schemeClr val="tx1"/>
                </a:solidFill>
                <a:latin typeface="Bwhebb" charset="0"/>
                <a:ea typeface="SimSun" charset="0"/>
                <a:cs typeface="SimSun" charset="0"/>
              </a:defRPr>
            </a:lvl2pPr>
            <a:lvl3pPr marL="1143000" indent="-228600" defTabSz="457200">
              <a:defRPr sz="1600" b="1">
                <a:solidFill>
                  <a:schemeClr val="tx1"/>
                </a:solidFill>
                <a:latin typeface="Bwhebb" charset="0"/>
                <a:ea typeface="SimSun" charset="0"/>
                <a:cs typeface="SimSun" charset="0"/>
              </a:defRPr>
            </a:lvl3pPr>
            <a:lvl4pPr marL="1600200" indent="-228600" defTabSz="457200">
              <a:defRPr sz="1600" b="1">
                <a:solidFill>
                  <a:schemeClr val="tx1"/>
                </a:solidFill>
                <a:latin typeface="Bwhebb" charset="0"/>
                <a:ea typeface="SimSun" charset="0"/>
                <a:cs typeface="SimSun" charset="0"/>
              </a:defRPr>
            </a:lvl4pPr>
            <a:lvl5pPr marL="2057400" indent="-228600" defTabSz="4572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r" eaLnBrk="1" hangingPunct="1">
              <a:spcBef>
                <a:spcPct val="0"/>
              </a:spcBef>
              <a:buFontTx/>
              <a:buNone/>
            </a:pPr>
            <a:fld id="{8ECB48B4-CC4B-3648-9160-C2755181EF8F}" type="slidenum">
              <a:rPr lang="zh-CN" altLang="en-US" sz="1200">
                <a:solidFill>
                  <a:srgbClr val="000000"/>
                </a:solidFill>
                <a:latin typeface="Times" charset="0"/>
                <a:ea typeface="MS PGothic" charset="0"/>
                <a:cs typeface="MS PGothic" charset="0"/>
              </a:rPr>
              <a:pPr algn="r" eaLnBrk="1" hangingPunct="1">
                <a:spcBef>
                  <a:spcPct val="0"/>
                </a:spcBef>
                <a:buFontTx/>
                <a:buNone/>
              </a:pPr>
              <a:t>242</a:t>
            </a:fld>
            <a:endParaRPr lang="en-US" altLang="zh-CN" sz="1200">
              <a:solidFill>
                <a:srgbClr val="000000"/>
              </a:solidFill>
              <a:latin typeface="Times" charset="0"/>
              <a:ea typeface="MS PGothic" charset="0"/>
              <a:cs typeface="MS PGothic" charset="0"/>
            </a:endParaRPr>
          </a:p>
        </p:txBody>
      </p:sp>
      <p:sp>
        <p:nvSpPr>
          <p:cNvPr id="244739" name="Rectangle 2"/>
          <p:cNvSpPr>
            <a:spLocks noGrp="1" noRot="1" noChangeAspect="1" noChangeArrowheads="1" noTextEdit="1"/>
          </p:cNvSpPr>
          <p:nvPr>
            <p:ph type="sldImg"/>
          </p:nvPr>
        </p:nvSpPr>
        <p:spPr>
          <a:ln/>
        </p:spPr>
      </p:sp>
      <p:sp>
        <p:nvSpPr>
          <p:cNvPr id="244740"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defTabSz="457200">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Death came to defiant believers in the OT, so discipline at least this severe would come to rejecting the Christ they knew (10:28-31).</a:t>
            </a:r>
            <a:r>
              <a:rPr lang="en-SG" dirty="0">
                <a:effectLst/>
              </a:rPr>
              <a:t> </a:t>
            </a:r>
          </a:p>
          <a:p>
            <a:r>
              <a:rPr lang="zh-CN" altLang="en-US" dirty="0"/>
              <a:t>在旧约中，违背信仰的信徒会遭受死亡，因此，对那些拒绝他们所认识的基督的人，至少会有同样严厉的惩罚（希伯来书 </a:t>
            </a:r>
            <a:r>
              <a:rPr lang="en-US" altLang="zh-CN" dirty="0"/>
              <a:t>10:28-31</a:t>
            </a:r>
            <a:r>
              <a:rPr lang="zh-CN" altLang="en-US" dirty="0"/>
              <a:t>）。</a:t>
            </a:r>
            <a:endParaRPr lang="en-US" dirty="0">
              <a:cs typeface="ＭＳ Ｐゴシック" charset="0"/>
            </a:endParaRPr>
          </a:p>
        </p:txBody>
      </p:sp>
    </p:spTree>
    <p:extLst>
      <p:ext uri="{BB962C8B-B14F-4D97-AF65-F5344CB8AC3E}">
        <p14:creationId xmlns:p14="http://schemas.microsoft.com/office/powerpoint/2010/main" val="183002315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6F918E50-479D-904E-8030-27DFC7C3CC1D}" type="slidenum">
              <a:rPr kumimoji="0" lang="zh-CN" altLang="en-US" sz="1200" b="1" i="0" u="none" strike="noStrike" kern="1200" cap="none" spc="0" normalizeH="0" baseline="0" noProof="0">
                <a:ln>
                  <a:noFill/>
                </a:ln>
                <a:solidFill>
                  <a:srgbClr val="000000"/>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33</a:t>
            </a:fld>
            <a:endParaRPr kumimoji="0" lang="en-US" altLang="zh-CN" sz="1200" b="1" i="0" u="none" strike="noStrike" kern="1200" cap="none" spc="0" normalizeH="0" baseline="0" noProof="0">
              <a:ln>
                <a:noFill/>
              </a:ln>
              <a:solidFill>
                <a:srgbClr val="000000"/>
              </a:solidFill>
              <a:effectLst/>
              <a:uLnTx/>
              <a:uFillTx/>
              <a:latin typeface="Times" charset="0"/>
              <a:ea typeface="SimSun" charset="0"/>
              <a:cs typeface="Times New Roman" charset="0"/>
            </a:endParaRPr>
          </a:p>
        </p:txBody>
      </p:sp>
      <p:sp>
        <p:nvSpPr>
          <p:cNvPr id="95235" name="Rectangle 2"/>
          <p:cNvSpPr>
            <a:spLocks noGrp="1" noRot="1" noChangeAspect="1" noChangeArrowheads="1"/>
          </p:cNvSpPr>
          <p:nvPr>
            <p:ph type="sldImg"/>
          </p:nvPr>
        </p:nvSpPr>
        <p:spPr>
          <a:solidFill>
            <a:srgbClr val="FFFFFF"/>
          </a:solidFill>
          <a:ln/>
        </p:spPr>
      </p:sp>
      <p:sp>
        <p:nvSpPr>
          <p:cNvPr id="95236" name="Rectangle 3"/>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1730899442"/>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n-US" dirty="0">
              <a:effectLst/>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Irma and Harvey Schluter celebrated their 75th wedding anniversary in Spokane, Wash., in March 2017.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One thing this couple has over the storms is kindness. The </a:t>
            </a:r>
            <a:r>
              <a:rPr lang="en-US" dirty="0" err="1"/>
              <a:t>Schluters</a:t>
            </a:r>
            <a:r>
              <a:rPr lang="en-US" dirty="0"/>
              <a:t> were recently celebrated in the local paper for their anniversary and it was noted they have fostered 120 children during their marriage.</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http://q104.cbslocal.com/2017/09/08/harvey-and-irma-schluter-married-75-years-marvel-at-storms-bearing-their-names/</a:t>
            </a:r>
          </a:p>
          <a:p>
            <a:endParaRPr lang="en-US" b="1" dirty="0">
              <a:effectLst/>
            </a:endParaRPr>
          </a:p>
          <a:p>
            <a:r>
              <a:rPr lang="en-US" b="1" dirty="0">
                <a:effectLst/>
              </a:rPr>
              <a:t>___________</a:t>
            </a:r>
          </a:p>
          <a:p>
            <a:endParaRPr lang="en-US" b="1" dirty="0">
              <a:effectLst/>
            </a:endParaRPr>
          </a:p>
          <a:p>
            <a:r>
              <a:rPr lang="en-US" b="1" dirty="0">
                <a:effectLst/>
              </a:rPr>
              <a:t>Harvey and Irma, Married 75 Years, Marvel at the Storms Bearing Their Names</a:t>
            </a:r>
          </a:p>
          <a:p>
            <a:r>
              <a:rPr lang="en-US" dirty="0"/>
              <a:t>By </a:t>
            </a:r>
            <a:r>
              <a:rPr lang="en-US" dirty="0">
                <a:hlinkClick r:id="rId3" tooltip="More Articles by JONAH ENGEL BROMWICH"/>
              </a:rPr>
              <a:t>JONAH ENGEL BROMWICH</a:t>
            </a:r>
            <a:endParaRPr lang="en-US" dirty="0"/>
          </a:p>
          <a:p>
            <a:r>
              <a:rPr lang="en-US" dirty="0"/>
              <a:t>SEPT. 7, 2017 </a:t>
            </a:r>
          </a:p>
          <a:p>
            <a:r>
              <a:rPr lang="en-US" dirty="0"/>
              <a:t>https://</a:t>
            </a:r>
            <a:r>
              <a:rPr lang="en-US" dirty="0" err="1"/>
              <a:t>www.nytimes.com</a:t>
            </a:r>
            <a:r>
              <a:rPr lang="en-US" dirty="0"/>
              <a:t>/2017/09/07/us/</a:t>
            </a:r>
            <a:r>
              <a:rPr lang="en-US" dirty="0" err="1"/>
              <a:t>harvey-irma-couple.html</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Credit Jesse Tinsley/The Spokesman-Review</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effectLst/>
            </a:endParaRPr>
          </a:p>
          <a:p>
            <a:r>
              <a:rPr lang="en-US" dirty="0"/>
              <a:t>Harvey and Irma Schluter have been married for 75 years. He turned 104 in July; she will be 93 in November.</a:t>
            </a:r>
          </a:p>
          <a:p>
            <a:r>
              <a:rPr lang="en-US" dirty="0"/>
              <a:t>They vividly remember many of the major events of the 20th century, from her first time spotting an airplane, during the Great Depression, to his wonder at watching Neil Armstrong walk on the moon. In a recent phone interview, Mrs. Schluter even recalled the weather near her home in Spokane, Wash., on the day that President John F. Kennedy was assassinated. (Cool and cloudy.)</a:t>
            </a:r>
          </a:p>
          <a:p>
            <a:r>
              <a:rPr lang="en-US" dirty="0"/>
              <a:t>But never before have they seen two major hurricanes bearing their names threaten the United States.</a:t>
            </a:r>
          </a:p>
          <a:p>
            <a:r>
              <a:rPr lang="en-US" dirty="0"/>
              <a:t>“I don’t know how they’ve done that, to have a Harvey and Irma,” Mrs. Schluter said Wednesday. “I don’t know how that worked out.”</a:t>
            </a:r>
          </a:p>
          <a:p>
            <a:r>
              <a:rPr lang="en-US" dirty="0"/>
              <a:t>The explanation is simple. Since 1979, </a:t>
            </a:r>
            <a:r>
              <a:rPr lang="en-US" dirty="0">
                <a:hlinkClick r:id="rId4"/>
              </a:rPr>
              <a:t>the World Meteorological Organization</a:t>
            </a:r>
            <a:r>
              <a:rPr lang="en-US" dirty="0"/>
              <a:t> has alternated men’s and women’s names for tropical storms born over the Atlantic.</a:t>
            </a:r>
          </a:p>
          <a:p>
            <a:r>
              <a:rPr lang="en-US" dirty="0"/>
              <a:t>Six master lists of names are kept and used in rotation, so the minor hurricane names of 2017 will appear again in 2023. Only hurricanes that are costly or deadly enough to be memorable have their names retired.</a:t>
            </a:r>
          </a:p>
          <a:p>
            <a:r>
              <a:rPr lang="en-US" dirty="0"/>
              <a:t>Harvey was first used as a storm name in 1981, and six other storms have had that name. The gale that followed Harvey every six years used to be called Irene. But in 2011, Hurricane Irene pummeled the Caribbean and </a:t>
            </a:r>
            <a:r>
              <a:rPr lang="en-US" dirty="0">
                <a:hlinkClick r:id="rId5"/>
              </a:rPr>
              <a:t>many cities on the East Coast</a:t>
            </a:r>
            <a:r>
              <a:rPr lang="en-US" dirty="0"/>
              <a:t>, so that name was retired.</a:t>
            </a:r>
          </a:p>
          <a:p>
            <a:r>
              <a:rPr lang="en-US" dirty="0"/>
              <a:t>Given the ferocity of Hurricanes Harvey and Irma in 2017, this will probably be the first and last time the names appear in tandem.</a:t>
            </a:r>
          </a:p>
          <a:p>
            <a:r>
              <a:rPr lang="en-US" dirty="0"/>
              <a:t>The </a:t>
            </a:r>
            <a:r>
              <a:rPr lang="en-US" dirty="0" err="1"/>
              <a:t>Schluters</a:t>
            </a:r>
            <a:r>
              <a:rPr lang="en-US" dirty="0"/>
              <a:t>, by contrast, have been appearing in tandem since the 1940s, when Harvey was visiting his brother at a duplex in Spokane and ran into Irma, staying with her sister in the apartment below while she attended high school.</a:t>
            </a:r>
          </a:p>
          <a:p>
            <a:r>
              <a:rPr lang="en-US" dirty="0"/>
              <a:t>Mr. Schluter was smitten. The future Mrs. Schluter, Irma Schumacher, was more hesitant.</a:t>
            </a:r>
          </a:p>
          <a:p>
            <a:r>
              <a:rPr lang="en-US" dirty="0"/>
              <a:t>“I wasn’t quite through school yet,” she said. “I wanted to wait until I was done. But he talked me into getting married before that.”</a:t>
            </a:r>
          </a:p>
          <a:p>
            <a:r>
              <a:rPr lang="en-US" dirty="0"/>
              <a:t>The two were wed in 1942 and, after a brief stint living in Fort Meade, Md., while Mr. Schluter was still in the Army, they returned to Washington.</a:t>
            </a:r>
          </a:p>
          <a:p>
            <a:r>
              <a:rPr lang="en-US" dirty="0"/>
              <a:t>While he went to work as a barber, she found life at home lonely. Both had grown up in big families and it seemed natural to begin to take in groups of foster children, many of them physically or mentally disabled. In a story to </a:t>
            </a:r>
            <a:r>
              <a:rPr lang="en-US" dirty="0">
                <a:hlinkClick r:id="rId6"/>
              </a:rPr>
              <a:t>mark their anniversary</a:t>
            </a:r>
            <a:r>
              <a:rPr lang="en-US" dirty="0"/>
              <a:t> in March, The Spokesman-Review of Spokane reported that they had taken in 120 children over the decades, a number that Mrs. Schluter confirmed.</a:t>
            </a:r>
          </a:p>
          <a:p>
            <a:r>
              <a:rPr lang="en-US" dirty="0"/>
              <a:t>Mr. Schluter opened his own business in the Hillyard suburb of Spokane, Harvey’s Shop, and worked as a barber for 45 years. But he told The Spokesman-Review in 2013 that his most rewarding life achievement was being a foster parent (along with playing the banjo).</a:t>
            </a:r>
          </a:p>
          <a:p>
            <a:r>
              <a:rPr lang="en-US" dirty="0"/>
              <a:t>Spokane, in eastern Washington, never sees hurricanes, of course. And in their long lives and travels in a motor home to visit their grown foster children, the </a:t>
            </a:r>
            <a:r>
              <a:rPr lang="en-US" dirty="0" err="1"/>
              <a:t>Schluters</a:t>
            </a:r>
            <a:r>
              <a:rPr lang="en-US" dirty="0"/>
              <a:t> managed to avoid the major hurricanes that struck hard enough to have their names retired over the decades. That list is long but includes Hazel in the 1950s; Carla, Hilda and Inez in the 1960s; Agnes and David in the 1970s; Allen, Gilbert and Hugo in the 1980s; Andrew and Mitch in the 1990s; and Isabel, Ivan, Katrina and Felix in the 2000s.</a:t>
            </a:r>
          </a:p>
          <a:p>
            <a:r>
              <a:rPr lang="en-US" dirty="0"/>
              <a:t>Mrs. Schluter did not recall ever being seriously affected by other weather events, including snowstorms and earthquakes, which are more common in Washington. She did say that she and Mr. Schluter had stayed inside over the last several days because of the smoke from </a:t>
            </a:r>
            <a:r>
              <a:rPr lang="en-US" dirty="0">
                <a:hlinkClick r:id="rId7"/>
              </a:rPr>
              <a:t>the wildfires plaguing the Pacific Northwest</a:t>
            </a:r>
            <a:r>
              <a:rPr lang="en-US" dirty="0"/>
              <a:t>.</a:t>
            </a:r>
          </a:p>
          <a:p>
            <a:r>
              <a:rPr lang="en-US" dirty="0"/>
              <a:t>When Harvey and Irma were born, in the early 20th century, radio was a new invention and cable television was decades away. In a new century, after 75 years of marriage, they can only watch as their names flicker across the screen with reports of death, destruction and evacuation. “Really sad,” Mrs. Schluter said of the news reports.</a:t>
            </a:r>
          </a:p>
          <a:p>
            <a:r>
              <a:rPr lang="en-US" dirty="0"/>
              <a:t>“I have no idea what I’d do; I’ve never been in that kind of a situation,” she said. “I’d try and help some people, I don’t know how.”</a:t>
            </a:r>
          </a:p>
          <a:p>
            <a:r>
              <a:rPr lang="en-US" dirty="0"/>
              <a:t>That’s the philosophy you might expect from someone who spent decades taking children into her home. “You just do whatever you think would be best to do,” she added. “If you can help someone, then help them.”</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r>
              <a:rPr lang="zh-CN" altLang="en-US" dirty="0"/>
              <a:t>伊尔玛和哈维</a:t>
            </a:r>
            <a:r>
              <a:rPr lang="en-US" altLang="zh-CN" dirty="0"/>
              <a:t>·</a:t>
            </a:r>
            <a:r>
              <a:rPr lang="zh-CN" altLang="en-US" dirty="0"/>
              <a:t>舒鲁特于</a:t>
            </a:r>
            <a:r>
              <a:rPr lang="en-US" altLang="zh-CN" dirty="0"/>
              <a:t>2017</a:t>
            </a:r>
            <a:r>
              <a:rPr lang="zh-CN" altLang="en-US" dirty="0"/>
              <a:t>年</a:t>
            </a:r>
            <a:r>
              <a:rPr lang="en-US" altLang="zh-CN" dirty="0"/>
              <a:t>3</a:t>
            </a:r>
            <a:r>
              <a:rPr lang="zh-CN" altLang="en-US" dirty="0"/>
              <a:t>月在华盛顿州斯波坎庆祝了他们的</a:t>
            </a:r>
            <a:r>
              <a:rPr lang="en-US" altLang="zh-CN" dirty="0"/>
              <a:t>75</a:t>
            </a:r>
            <a:r>
              <a:rPr lang="zh-CN" altLang="en-US" dirty="0"/>
              <a:t>周年结婚纪念日。 这对夫妇比风暴更具善意。当地报纸最近为他们的纪念日刊登了一篇报道，并提到在他们的婚姻期间，他们共抚养了</a:t>
            </a:r>
            <a:r>
              <a:rPr lang="en-US" altLang="zh-CN" dirty="0"/>
              <a:t>120</a:t>
            </a:r>
            <a:r>
              <a:rPr lang="zh-CN" altLang="en-US" dirty="0"/>
              <a:t>个孩子。 </a:t>
            </a:r>
            <a:r>
              <a:rPr lang="en-US" dirty="0">
                <a:hlinkClick r:id="rId8"/>
              </a:rPr>
              <a:t>http://q104.cbslocal.com/2017/09/08/harvey-and-irma-schluter-married-75-years-marvel-at-storms-bearing-their-names/</a:t>
            </a:r>
            <a:endParaRPr lang="en-US" dirty="0"/>
          </a:p>
          <a:p>
            <a:r>
              <a:rPr lang="zh-CN" altLang="en-US" dirty="0"/>
              <a:t>哈维和伊尔玛，结婚</a:t>
            </a:r>
            <a:r>
              <a:rPr lang="en-US" altLang="zh-CN" dirty="0"/>
              <a:t>75</a:t>
            </a:r>
            <a:r>
              <a:rPr lang="zh-CN" altLang="en-US" dirty="0"/>
              <a:t>年，对以他们名字命名的风暴感到惊奇 作者：乔纳</a:t>
            </a:r>
            <a:r>
              <a:rPr lang="en-US" altLang="zh-CN" dirty="0"/>
              <a:t>·</a:t>
            </a:r>
            <a:r>
              <a:rPr lang="zh-CN" altLang="en-US" dirty="0"/>
              <a:t>恩格尔</a:t>
            </a:r>
            <a:r>
              <a:rPr lang="en-US" altLang="zh-CN" dirty="0"/>
              <a:t>·</a:t>
            </a:r>
            <a:r>
              <a:rPr lang="zh-CN" altLang="en-US" dirty="0"/>
              <a:t>布罗米奇 </a:t>
            </a:r>
            <a:r>
              <a:rPr lang="en-US" altLang="zh-CN" dirty="0"/>
              <a:t>2017</a:t>
            </a:r>
            <a:r>
              <a:rPr lang="zh-CN" altLang="en-US" dirty="0"/>
              <a:t>年</a:t>
            </a:r>
            <a:r>
              <a:rPr lang="en-US" altLang="zh-CN" dirty="0"/>
              <a:t>9</a:t>
            </a:r>
            <a:r>
              <a:rPr lang="zh-CN" altLang="en-US" dirty="0"/>
              <a:t>月</a:t>
            </a:r>
            <a:r>
              <a:rPr lang="en-US" altLang="zh-CN" dirty="0"/>
              <a:t>7</a:t>
            </a:r>
            <a:r>
              <a:rPr lang="zh-CN" altLang="en-US" dirty="0"/>
              <a:t>日 </a:t>
            </a:r>
            <a:r>
              <a:rPr lang="en-US" dirty="0">
                <a:hlinkClick r:id="rId9"/>
              </a:rPr>
              <a:t>https://www.nytimes.com/2017/09/07/us/harvey-irma-couple.html</a:t>
            </a:r>
            <a:r>
              <a:rPr lang="en-US" dirty="0"/>
              <a:t> </a:t>
            </a:r>
            <a:r>
              <a:rPr lang="zh-CN" altLang="en-US" dirty="0"/>
              <a:t>图片来源：</a:t>
            </a:r>
            <a:r>
              <a:rPr lang="en-US" dirty="0"/>
              <a:t>Jesse Tinsley/《</a:t>
            </a:r>
            <a:r>
              <a:rPr lang="zh-CN" altLang="en-US" dirty="0"/>
              <a:t>发言人评论报</a:t>
            </a:r>
            <a:r>
              <a:rPr lang="en-US" altLang="zh-CN" dirty="0"/>
              <a:t>》</a:t>
            </a:r>
          </a:p>
          <a:p>
            <a:r>
              <a:rPr lang="zh-CN" altLang="en-US" dirty="0"/>
              <a:t>哈维和伊尔玛</a:t>
            </a:r>
            <a:r>
              <a:rPr lang="en-US" altLang="zh-CN" dirty="0"/>
              <a:t>·</a:t>
            </a:r>
            <a:r>
              <a:rPr lang="zh-CN" altLang="en-US" dirty="0"/>
              <a:t>舒鲁特结婚已有</a:t>
            </a:r>
            <a:r>
              <a:rPr lang="en-US" altLang="zh-CN" dirty="0"/>
              <a:t>75</a:t>
            </a:r>
            <a:r>
              <a:rPr lang="zh-CN" altLang="en-US" dirty="0"/>
              <a:t>年。他在七月刚满</a:t>
            </a:r>
            <a:r>
              <a:rPr lang="en-US" altLang="zh-CN" dirty="0"/>
              <a:t>104</a:t>
            </a:r>
            <a:r>
              <a:rPr lang="zh-CN" altLang="en-US" dirty="0"/>
              <a:t>岁，她将在十一月迎来</a:t>
            </a:r>
            <a:r>
              <a:rPr lang="en-US" altLang="zh-CN" dirty="0"/>
              <a:t>93</a:t>
            </a:r>
            <a:r>
              <a:rPr lang="zh-CN" altLang="en-US" dirty="0"/>
              <a:t>岁生日。 他们清楚地记得</a:t>
            </a:r>
            <a:r>
              <a:rPr lang="en-US" altLang="zh-CN" dirty="0"/>
              <a:t>20</a:t>
            </a:r>
            <a:r>
              <a:rPr lang="zh-CN" altLang="en-US" dirty="0"/>
              <a:t>世纪的许多重大事件，从她第一次在大萧条时期看到飞机，到他惊叹于尼尔</a:t>
            </a:r>
            <a:r>
              <a:rPr lang="en-US" altLang="zh-CN" dirty="0"/>
              <a:t>·</a:t>
            </a:r>
            <a:r>
              <a:rPr lang="zh-CN" altLang="en-US" dirty="0"/>
              <a:t>阿姆斯特朗登上月球。在最近的一次电话采访中，舒鲁特夫人甚至回忆起约翰</a:t>
            </a:r>
            <a:r>
              <a:rPr lang="en-US" altLang="zh-CN" dirty="0"/>
              <a:t>·</a:t>
            </a:r>
            <a:r>
              <a:rPr lang="en-US" dirty="0"/>
              <a:t>F·</a:t>
            </a:r>
            <a:r>
              <a:rPr lang="zh-CN" altLang="en-US" dirty="0"/>
              <a:t>肯尼迪总统遇刺那天她在华盛顿州斯波坎家附近的天气情况（凉爽而多云）。 但他们从未见过两个以他们名字命名的主要飓风威胁美国。 “我不知道他们怎么做到的，有个哈维和伊尔玛，”舒鲁特夫人在周三说，“我不知道这是怎么回事。” 答案很简单。自</a:t>
            </a:r>
            <a:r>
              <a:rPr lang="en-US" altLang="zh-CN" dirty="0"/>
              <a:t>1979</a:t>
            </a:r>
            <a:r>
              <a:rPr lang="zh-CN" altLang="en-US" dirty="0"/>
              <a:t>年以来，世界气象组织为大西洋上生成的热带风暴交替使用男性和女性的名字。 六个名字的主列表会轮流使用，所以</a:t>
            </a:r>
            <a:r>
              <a:rPr lang="en-US" altLang="zh-CN" dirty="0"/>
              <a:t>2017</a:t>
            </a:r>
            <a:r>
              <a:rPr lang="zh-CN" altLang="en-US" dirty="0"/>
              <a:t>年的次要飓风名字将在</a:t>
            </a:r>
            <a:r>
              <a:rPr lang="en-US" altLang="zh-CN" dirty="0"/>
              <a:t>2023</a:t>
            </a:r>
            <a:r>
              <a:rPr lang="zh-CN" altLang="en-US" dirty="0"/>
              <a:t>年再次出现。只有那些足够具有成本或致命性而令人难忘的飓风名字才会被退役。 哈维第一次被用作风暴名字是在</a:t>
            </a:r>
            <a:r>
              <a:rPr lang="en-US" altLang="zh-CN" dirty="0"/>
              <a:t>1981</a:t>
            </a:r>
            <a:r>
              <a:rPr lang="zh-CN" altLang="en-US" dirty="0"/>
              <a:t>年，有六个其他风暴也用过这个名字。每六年跟随哈维的风暴以前叫艾琳。但在</a:t>
            </a:r>
            <a:r>
              <a:rPr lang="en-US" altLang="zh-CN" dirty="0"/>
              <a:t>2011</a:t>
            </a:r>
            <a:r>
              <a:rPr lang="zh-CN" altLang="en-US" dirty="0"/>
              <a:t>年，飓风艾琳重创了加勒比海和美国东海岸的许多城市，所以这个名字被退役了。 鉴于</a:t>
            </a:r>
            <a:r>
              <a:rPr lang="en-US" altLang="zh-CN" dirty="0"/>
              <a:t>2017</a:t>
            </a:r>
            <a:r>
              <a:rPr lang="zh-CN" altLang="en-US" dirty="0"/>
              <a:t>年飓风哈维和伊尔玛的猛烈程度，这可能是它们名字首次也是最后一次同时出现。 相比之下，舒鲁特夫妇从</a:t>
            </a:r>
            <a:r>
              <a:rPr lang="en-US" altLang="zh-CN" dirty="0"/>
              <a:t>20</a:t>
            </a:r>
            <a:r>
              <a:rPr lang="zh-CN" altLang="en-US" dirty="0"/>
              <a:t>世纪</a:t>
            </a:r>
            <a:r>
              <a:rPr lang="en-US" altLang="zh-CN" dirty="0"/>
              <a:t>40</a:t>
            </a:r>
            <a:r>
              <a:rPr lang="zh-CN" altLang="en-US" dirty="0"/>
              <a:t>年代起就一直在一起，当时哈维在斯波坎探访他的兄弟，遇到了在楼下公寓和姐姐住在一起的伊尔玛，她当时还在上高中。 哈维对伊尔玛一见钟情。而未来的舒鲁特夫人伊尔玛</a:t>
            </a:r>
            <a:r>
              <a:rPr lang="en-US" altLang="zh-CN" dirty="0"/>
              <a:t>·</a:t>
            </a:r>
            <a:r>
              <a:rPr lang="zh-CN" altLang="en-US" dirty="0"/>
              <a:t>舒马赫则比较犹豫。 “我那时还没完成学业，”她说，“我想等我完成学业再说。但他劝我在此之前结婚。” 他们在</a:t>
            </a:r>
            <a:r>
              <a:rPr lang="en-US" altLang="zh-CN" dirty="0"/>
              <a:t>1942</a:t>
            </a:r>
            <a:r>
              <a:rPr lang="zh-CN" altLang="en-US" dirty="0"/>
              <a:t>年结婚，在哈维还在军队服役期间短暂住在马里兰州米德堡后，他们回到了华盛顿。 他去当理发师，而她在家感到孤独。他们都在大家庭中长大，觉得开始收养一群身体或心理上有残疾的寄养儿童很自然。为了纪念他们的结婚周年纪念日，</a:t>
            </a:r>
            <a:r>
              <a:rPr lang="en-US" altLang="zh-CN" dirty="0"/>
              <a:t>《</a:t>
            </a:r>
            <a:r>
              <a:rPr lang="zh-CN" altLang="en-US" dirty="0"/>
              <a:t>发言人评论报</a:t>
            </a:r>
            <a:r>
              <a:rPr lang="en-US" altLang="zh-CN" dirty="0"/>
              <a:t>》</a:t>
            </a:r>
            <a:r>
              <a:rPr lang="zh-CN" altLang="en-US" dirty="0"/>
              <a:t>在三月份的报道中提到，他们在几十年间共抚养了</a:t>
            </a:r>
            <a:r>
              <a:rPr lang="en-US" altLang="zh-CN" dirty="0"/>
              <a:t>120</a:t>
            </a:r>
            <a:r>
              <a:rPr lang="zh-CN" altLang="en-US" dirty="0"/>
              <a:t>个孩子，舒鲁特夫人证实了这个数字。 哈维在斯波坎郊区希利亚德开了自己的理发店，哈维的店，并当了</a:t>
            </a:r>
            <a:r>
              <a:rPr lang="en-US" altLang="zh-CN" dirty="0"/>
              <a:t>45</a:t>
            </a:r>
            <a:r>
              <a:rPr lang="zh-CN" altLang="en-US" dirty="0"/>
              <a:t>年的理发师。但他在</a:t>
            </a:r>
            <a:r>
              <a:rPr lang="en-US" altLang="zh-CN" dirty="0"/>
              <a:t>2013</a:t>
            </a:r>
            <a:r>
              <a:rPr lang="zh-CN" altLang="en-US" dirty="0"/>
              <a:t>年对</a:t>
            </a:r>
            <a:r>
              <a:rPr lang="en-US" altLang="zh-CN" dirty="0"/>
              <a:t>《</a:t>
            </a:r>
            <a:r>
              <a:rPr lang="zh-CN" altLang="en-US" dirty="0"/>
              <a:t>发言人评论报</a:t>
            </a:r>
            <a:r>
              <a:rPr lang="en-US" altLang="zh-CN" dirty="0"/>
              <a:t>》</a:t>
            </a:r>
            <a:r>
              <a:rPr lang="zh-CN" altLang="en-US" dirty="0"/>
              <a:t>表示，他一生中最有成就的事情是成为一名寄养家长（还有弹班卓琴）。 当然，东华盛顿的斯波坎从未经历过飓风。而在他们漫长的生活和旅行中，为了探访他们已经长大的寄养孩子，舒鲁特夫妇设法避开了那些在几十年间因为猛烈而名字被退役的主要飓风。这个名单很长，但包括</a:t>
            </a:r>
            <a:r>
              <a:rPr lang="en-US" altLang="zh-CN" dirty="0"/>
              <a:t>1950</a:t>
            </a:r>
            <a:r>
              <a:rPr lang="zh-CN" altLang="en-US" dirty="0"/>
              <a:t>年代的海泽尔；</a:t>
            </a:r>
            <a:r>
              <a:rPr lang="en-US" altLang="zh-CN" dirty="0"/>
              <a:t>1960</a:t>
            </a:r>
            <a:r>
              <a:rPr lang="zh-CN" altLang="en-US" dirty="0"/>
              <a:t>年代的卡拉、希尔达和伊内兹；</a:t>
            </a:r>
            <a:r>
              <a:rPr lang="en-US" altLang="zh-CN" dirty="0"/>
              <a:t>1970</a:t>
            </a:r>
            <a:r>
              <a:rPr lang="zh-CN" altLang="en-US" dirty="0"/>
              <a:t>年代的艾格尼丝和大卫；</a:t>
            </a:r>
            <a:r>
              <a:rPr lang="en-US" altLang="zh-CN" dirty="0"/>
              <a:t>1980</a:t>
            </a:r>
            <a:r>
              <a:rPr lang="zh-CN" altLang="en-US" dirty="0"/>
              <a:t>年代的艾伦、吉尔伯特和雨果；</a:t>
            </a:r>
            <a:r>
              <a:rPr lang="en-US" altLang="zh-CN" dirty="0"/>
              <a:t>1990</a:t>
            </a:r>
            <a:r>
              <a:rPr lang="zh-CN" altLang="en-US" dirty="0"/>
              <a:t>年代的安德鲁和米奇；以及</a:t>
            </a:r>
            <a:r>
              <a:rPr lang="en-US" altLang="zh-CN" dirty="0"/>
              <a:t>2000</a:t>
            </a:r>
            <a:r>
              <a:rPr lang="zh-CN" altLang="en-US" dirty="0"/>
              <a:t>年代的伊莎贝尔、伊万、卡特里娜和菲利克斯。 舒鲁特夫人不记得自己曾被其他天气事件严重影响，包括在华盛顿州更常见的暴风雪和地震。她确实说过，过去几天由于困扰太平洋西北地区的野火烟雾，她和哈维一直待在家里。 当哈维和伊尔玛出生于</a:t>
            </a:r>
            <a:r>
              <a:rPr lang="en-US" altLang="zh-CN" dirty="0"/>
              <a:t>20</a:t>
            </a:r>
            <a:r>
              <a:rPr lang="zh-CN" altLang="en-US" dirty="0"/>
              <a:t>世纪初期时，收音机还是一项新发明，有线电视还需要几十年的时间才会出现。在新世纪，经过</a:t>
            </a:r>
            <a:r>
              <a:rPr lang="en-US" altLang="zh-CN" dirty="0"/>
              <a:t>75</a:t>
            </a:r>
            <a:r>
              <a:rPr lang="zh-CN" altLang="en-US" dirty="0"/>
              <a:t>年的婚姻生活，他们只能看着自己的名字出现在屏幕上，伴随着死亡、破坏和疏散的报道。“真是令人难过，”舒鲁特夫人说到新闻报道时表示。 “我不知道我会怎么做；我从未经历过那样的情况，”她说，“我会尝试帮助一些人，但我不知道怎么做。” 这是你会期望一个几十年来把孩子带回家的人的理念。“你只做你认为最好的事情，”她补充说，“如果你能帮助别人，那就帮助他们。”</a:t>
            </a:r>
          </a:p>
          <a:p>
            <a:endParaRPr lang="en-US" dirty="0">
              <a:cs typeface="ＭＳ Ｐゴシック" charset="0"/>
            </a:endParaRPr>
          </a:p>
        </p:txBody>
      </p:sp>
    </p:spTree>
    <p:extLst>
      <p:ext uri="{BB962C8B-B14F-4D97-AF65-F5344CB8AC3E}">
        <p14:creationId xmlns:p14="http://schemas.microsoft.com/office/powerpoint/2010/main" val="392697328"/>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246</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indent="0">
              <a:buNone/>
            </a:pPr>
            <a:r>
              <a:rPr lang="en-US" sz="1200" kern="1200" dirty="0">
                <a:solidFill>
                  <a:schemeClr val="tx1"/>
                </a:solidFill>
                <a:effectLst/>
                <a:latin typeface="+mn-lt"/>
                <a:ea typeface="+mn-ea"/>
                <a:cs typeface="+mn-cs"/>
              </a:rPr>
              <a:t>Rick Griffith, Eschatology notes, 189</a:t>
            </a:r>
          </a:p>
          <a:p>
            <a:pPr marL="0" indent="0">
              <a:buNone/>
            </a:pPr>
            <a:r>
              <a:rPr lang="en-US" sz="1200" kern="1200" dirty="0">
                <a:solidFill>
                  <a:schemeClr val="tx1"/>
                </a:solidFill>
                <a:effectLst/>
                <a:latin typeface="+mn-lt"/>
                <a:ea typeface="+mn-ea"/>
                <a:cs typeface="+mn-cs"/>
              </a:rPr>
              <a:t>2. What is the nature of the heavenly rewards?  What will these rewards be like?</a:t>
            </a:r>
          </a:p>
          <a:p>
            <a:pPr marL="228600" indent="-228600">
              <a:buAutoNum type="arabicPeriod" startAt="2"/>
            </a:pPr>
            <a:endParaRPr lang="en-US" sz="1200" kern="1200" dirty="0">
              <a:solidFill>
                <a:schemeClr val="tx1"/>
              </a:solidFill>
              <a:effectLst/>
              <a:latin typeface="+mn-lt"/>
              <a:ea typeface="+mn-ea"/>
              <a:cs typeface="+mn-cs"/>
            </a:endParaRPr>
          </a:p>
          <a:p>
            <a:pPr marL="0" indent="0">
              <a:buNone/>
            </a:pPr>
            <a:r>
              <a:rPr lang="en-US" sz="1200" kern="1200" dirty="0">
                <a:solidFill>
                  <a:schemeClr val="tx1"/>
                </a:solidFill>
                <a:effectLst/>
                <a:latin typeface="+mn-lt"/>
                <a:ea typeface="+mn-ea"/>
                <a:cs typeface="+mn-cs"/>
              </a:rPr>
              <a:t>a.	Rewards of Possession</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1)	Five crowns (</a:t>
            </a:r>
            <a:r>
              <a:rPr lang="en-US" sz="1200" i="1" kern="1200" dirty="0" err="1">
                <a:solidFill>
                  <a:schemeClr val="tx1"/>
                </a:solidFill>
                <a:effectLst/>
                <a:latin typeface="+mn-lt"/>
                <a:ea typeface="+mn-ea"/>
                <a:cs typeface="+mn-cs"/>
              </a:rPr>
              <a:t>stephanos</a:t>
            </a:r>
            <a:r>
              <a:rPr lang="en-US" sz="1200" kern="1200" dirty="0">
                <a:solidFill>
                  <a:schemeClr val="tx1"/>
                </a:solidFill>
                <a:effectLst/>
                <a:latin typeface="+mn-lt"/>
                <a:ea typeface="+mn-ea"/>
                <a:cs typeface="+mn-cs"/>
              </a:rPr>
              <a:t>) are noted as personal possessions in heaven (cf. p. 76).  These</a:t>
            </a:r>
            <a:r>
              <a:rPr lang="en-US" sz="1200" i="1"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crowns are not kingly crowns (</a:t>
            </a:r>
            <a:r>
              <a:rPr lang="en-US" sz="1200" i="1" kern="1200" dirty="0">
                <a:solidFill>
                  <a:schemeClr val="tx1"/>
                </a:solidFill>
                <a:effectLst/>
                <a:latin typeface="+mn-lt"/>
                <a:ea typeface="+mn-ea"/>
                <a:cs typeface="+mn-cs"/>
              </a:rPr>
              <a:t>diadems</a:t>
            </a:r>
            <a:r>
              <a:rPr lang="en-US" sz="1200" kern="1200" dirty="0">
                <a:solidFill>
                  <a:schemeClr val="tx1"/>
                </a:solidFill>
                <a:effectLst/>
                <a:latin typeface="+mn-lt"/>
                <a:ea typeface="+mn-ea"/>
                <a:cs typeface="+mn-cs"/>
              </a:rPr>
              <a:t>) but victor’s wreaths made of vines or leaves (or even gold and silver in the form of a garland or wreath):</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pPr marL="228600" indent="-228600">
              <a:buAutoNum type="alphaLcParenR"/>
            </a:pPr>
            <a:r>
              <a:rPr lang="en-US" sz="1200" kern="1200" dirty="0">
                <a:solidFill>
                  <a:schemeClr val="tx1"/>
                </a:solidFill>
                <a:effectLst/>
                <a:latin typeface="+mn-lt"/>
                <a:ea typeface="+mn-ea"/>
                <a:cs typeface="+mn-cs"/>
              </a:rPr>
              <a:t>An </a:t>
            </a:r>
            <a:r>
              <a:rPr lang="en-US" sz="1200" i="1" kern="1200" dirty="0">
                <a:solidFill>
                  <a:schemeClr val="tx1"/>
                </a:solidFill>
                <a:effectLst/>
                <a:latin typeface="+mn-lt"/>
                <a:ea typeface="+mn-ea"/>
                <a:cs typeface="+mn-cs"/>
              </a:rPr>
              <a:t>incorruptible crown</a:t>
            </a:r>
            <a:r>
              <a:rPr lang="en-US" sz="1200" kern="1200" dirty="0">
                <a:solidFill>
                  <a:schemeClr val="tx1"/>
                </a:solidFill>
                <a:effectLst/>
                <a:latin typeface="+mn-lt"/>
                <a:ea typeface="+mn-ea"/>
                <a:cs typeface="+mn-cs"/>
              </a:rPr>
              <a:t> is for those who master their flesh (1 Cor. 9:25).</a:t>
            </a:r>
            <a:endParaRPr lang="en-SG" sz="1200" kern="1200" dirty="0">
              <a:solidFill>
                <a:schemeClr val="tx1"/>
              </a:solidFill>
              <a:effectLst/>
              <a:latin typeface="+mn-lt"/>
              <a:ea typeface="+mn-ea"/>
              <a:cs typeface="+mn-cs"/>
            </a:endParaRPr>
          </a:p>
          <a:p>
            <a:pPr marL="228600" indent="-228600">
              <a:buAutoNum type="alphaLcParenR" startAt="2"/>
            </a:pPr>
            <a:r>
              <a:rPr lang="en-US" sz="1200" kern="1200" dirty="0">
                <a:solidFill>
                  <a:schemeClr val="tx1"/>
                </a:solidFill>
                <a:effectLst/>
                <a:latin typeface="+mn-lt"/>
                <a:ea typeface="+mn-ea"/>
                <a:cs typeface="+mn-cs"/>
              </a:rPr>
              <a:t>A </a:t>
            </a:r>
            <a:r>
              <a:rPr lang="en-US" sz="1200" i="1" kern="1200" dirty="0">
                <a:solidFill>
                  <a:schemeClr val="tx1"/>
                </a:solidFill>
                <a:effectLst/>
                <a:latin typeface="+mn-lt"/>
                <a:ea typeface="+mn-ea"/>
                <a:cs typeface="+mn-cs"/>
              </a:rPr>
              <a:t>crown of hope or joy</a:t>
            </a:r>
            <a:r>
              <a:rPr lang="en-US" sz="1200" kern="1200" dirty="0">
                <a:solidFill>
                  <a:schemeClr val="tx1"/>
                </a:solidFill>
                <a:effectLst/>
                <a:latin typeface="+mn-lt"/>
                <a:ea typeface="+mn-ea"/>
                <a:cs typeface="+mn-cs"/>
              </a:rPr>
              <a:t> is for those who bore fruit in others’ lives for Christ (1 Thess. 2:19).  This is sometimes called the soul-winner’s crown.</a:t>
            </a:r>
            <a:endParaRPr lang="en-SG" sz="1200" kern="1200" dirty="0">
              <a:solidFill>
                <a:schemeClr val="tx1"/>
              </a:solidFill>
              <a:effectLst/>
              <a:latin typeface="+mn-lt"/>
              <a:ea typeface="+mn-ea"/>
              <a:cs typeface="+mn-cs"/>
            </a:endParaRPr>
          </a:p>
          <a:p>
            <a:pPr marL="228600" indent="-228600">
              <a:buAutoNum type="alphaLcParenR" startAt="3"/>
            </a:pPr>
            <a:r>
              <a:rPr lang="en-US" sz="1200" kern="1200" dirty="0">
                <a:solidFill>
                  <a:schemeClr val="tx1"/>
                </a:solidFill>
                <a:effectLst/>
                <a:latin typeface="+mn-lt"/>
                <a:ea typeface="+mn-ea"/>
                <a:cs typeface="+mn-cs"/>
              </a:rPr>
              <a:t>A </a:t>
            </a:r>
            <a:r>
              <a:rPr lang="en-US" sz="1200" i="1" kern="1200" dirty="0">
                <a:solidFill>
                  <a:schemeClr val="tx1"/>
                </a:solidFill>
                <a:effectLst/>
                <a:latin typeface="+mn-lt"/>
                <a:ea typeface="+mn-ea"/>
                <a:cs typeface="+mn-cs"/>
              </a:rPr>
              <a:t>crown of life</a:t>
            </a:r>
            <a:r>
              <a:rPr lang="en-US" sz="1200" kern="1200" dirty="0">
                <a:solidFill>
                  <a:schemeClr val="tx1"/>
                </a:solidFill>
                <a:effectLst/>
                <a:latin typeface="+mn-lt"/>
                <a:ea typeface="+mn-ea"/>
                <a:cs typeface="+mn-cs"/>
              </a:rPr>
              <a:t> is for believers who patiently endure trials and suffering (James 1:12; Rev. 2:10).</a:t>
            </a:r>
            <a:endParaRPr lang="en-SG" sz="1200" kern="1200" dirty="0">
              <a:solidFill>
                <a:schemeClr val="tx1"/>
              </a:solidFill>
              <a:effectLst/>
              <a:latin typeface="+mn-lt"/>
              <a:ea typeface="+mn-ea"/>
              <a:cs typeface="+mn-cs"/>
            </a:endParaRPr>
          </a:p>
          <a:p>
            <a:pPr marL="228600" indent="-228600">
              <a:buAutoNum type="alphaLcParenR" startAt="5"/>
            </a:pPr>
            <a:r>
              <a:rPr lang="en-US" sz="1200" kern="1200" dirty="0">
                <a:solidFill>
                  <a:schemeClr val="tx1"/>
                </a:solidFill>
                <a:effectLst/>
                <a:latin typeface="+mn-lt"/>
                <a:ea typeface="+mn-ea"/>
                <a:cs typeface="+mn-cs"/>
              </a:rPr>
              <a:t>A </a:t>
            </a:r>
            <a:r>
              <a:rPr lang="en-US" sz="1200" i="1" kern="1200" dirty="0">
                <a:solidFill>
                  <a:schemeClr val="tx1"/>
                </a:solidFill>
                <a:effectLst/>
                <a:latin typeface="+mn-lt"/>
                <a:ea typeface="+mn-ea"/>
                <a:cs typeface="+mn-cs"/>
              </a:rPr>
              <a:t>crown of glory</a:t>
            </a:r>
            <a:r>
              <a:rPr lang="en-US" sz="1200" kern="1200" dirty="0">
                <a:solidFill>
                  <a:schemeClr val="tx1"/>
                </a:solidFill>
                <a:effectLst/>
                <a:latin typeface="+mn-lt"/>
                <a:ea typeface="+mn-ea"/>
                <a:cs typeface="+mn-cs"/>
              </a:rPr>
              <a:t> rewards spiritual shepherds who feed the flock (1 Pet. 5:4).</a:t>
            </a:r>
            <a:endParaRPr lang="en-SG" sz="1200" kern="1200" dirty="0">
              <a:solidFill>
                <a:schemeClr val="tx1"/>
              </a:solidFill>
              <a:effectLst/>
              <a:latin typeface="+mn-lt"/>
              <a:ea typeface="+mn-ea"/>
              <a:cs typeface="+mn-cs"/>
            </a:endParaRPr>
          </a:p>
          <a:p>
            <a:pPr marL="228600" indent="-228600">
              <a:buAutoNum type="alphaLcParenR" startAt="5"/>
            </a:pPr>
            <a:r>
              <a:rPr lang="en-US" sz="1200" kern="1200" dirty="0">
                <a:solidFill>
                  <a:schemeClr val="tx1"/>
                </a:solidFill>
                <a:effectLst/>
                <a:latin typeface="+mn-lt"/>
                <a:ea typeface="+mn-ea"/>
                <a:cs typeface="+mn-cs"/>
              </a:rPr>
              <a:t>A </a:t>
            </a:r>
            <a:r>
              <a:rPr lang="en-US" sz="1200" i="1" kern="1200" dirty="0">
                <a:solidFill>
                  <a:schemeClr val="tx1"/>
                </a:solidFill>
                <a:effectLst/>
                <a:latin typeface="+mn-lt"/>
                <a:ea typeface="+mn-ea"/>
                <a:cs typeface="+mn-cs"/>
              </a:rPr>
              <a:t>crown of righteousness</a:t>
            </a:r>
            <a:r>
              <a:rPr lang="en-US" sz="1200" kern="1200" dirty="0">
                <a:solidFill>
                  <a:schemeClr val="tx1"/>
                </a:solidFill>
                <a:effectLst/>
                <a:latin typeface="+mn-lt"/>
                <a:ea typeface="+mn-ea"/>
                <a:cs typeface="+mn-cs"/>
              </a:rPr>
              <a:t> is for one longing for Christ’s return (2 Tim. 4:8).</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	Rewards of Responsibility (cf. W. A. Criswell and Paige Patterson, </a:t>
            </a:r>
            <a:r>
              <a:rPr lang="en-US" sz="1200" i="1" kern="1200" dirty="0">
                <a:solidFill>
                  <a:schemeClr val="tx1"/>
                </a:solidFill>
                <a:effectLst/>
                <a:latin typeface="+mn-lt"/>
                <a:ea typeface="+mn-ea"/>
                <a:cs typeface="+mn-cs"/>
              </a:rPr>
              <a:t>Heaven</a:t>
            </a:r>
            <a:r>
              <a:rPr lang="en-US" sz="1200" kern="1200" dirty="0">
                <a:solidFill>
                  <a:schemeClr val="tx1"/>
                </a:solidFill>
                <a:effectLst/>
                <a:latin typeface="+mn-lt"/>
                <a:ea typeface="+mn-ea"/>
                <a:cs typeface="+mn-cs"/>
              </a:rPr>
              <a:t>, 208-14)</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1)	In Luke 19:11-27 (Parable of the Ten Minas) Jesus taught that before going on a journey, a nobleman gave each of his ten servants the same amount of money—one mina each.  Upon returning, the master rewarded each accordingly with differing degrees of responsibility based on their faithfulness.</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2)	Matthew 25:14-30  (Parable of the Talents) records a similar story, except each man received a different amount of money to invest for his master (the one who buried his master’s money depicts an unsaved man, v. 30).  This parable also depicts varying degrees of reward: “His master replied, ‘Well done, good and faithful servant!   You have been faithful with a few things; I will put you in charge of many things.  Come and share your master’s happiness’” (v. 21).</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2)	We too often view ownership as sinful, though this is not scriptural.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a)	As joint-heirs with Christ (Rom. 8:17; Heb. 1:2), we own what He owns!  This is joint-ownership in a communal sense but “to deny private property inevitably ends in denying privacy” (Gilmore, 302) much like the mystical idea of blending into the “Total One.”  Ownership in heaven will not include the sinful possessiveness of earth.</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	We have a heavenly inheritance which is “imperishable and undefiled, and will not fade away, reserved in heaven for you” (1 Pet. 1:4 NASB).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3.	However, a recent article argues against levels of reward (Craig L. Blomberg, “Degrees of Reward in the Kingdom of Heaven?” </a:t>
            </a:r>
            <a:r>
              <a:rPr lang="en-US" sz="1200" i="1" kern="1200" dirty="0">
                <a:solidFill>
                  <a:schemeClr val="tx1"/>
                </a:solidFill>
                <a:effectLst/>
                <a:latin typeface="+mn-lt"/>
                <a:ea typeface="+mn-ea"/>
                <a:cs typeface="+mn-cs"/>
              </a:rPr>
              <a:t>Journal of the Evangelical Theological Society</a:t>
            </a:r>
            <a:r>
              <a:rPr lang="en-US" sz="1200" kern="1200" dirty="0">
                <a:solidFill>
                  <a:schemeClr val="tx1"/>
                </a:solidFill>
                <a:effectLst/>
                <a:latin typeface="+mn-lt"/>
                <a:ea typeface="+mn-ea"/>
                <a:cs typeface="+mn-cs"/>
              </a:rPr>
              <a:t> 35 [June 1992]: 159-72).  He provides some interesting thoughts:</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a.	The vineyard worker parable teaches that each worker received the same pay no matter how long he worked (Matt. 20:1-16).  This teaches that all believers are rewarded equally since all receive pay by grace.  The ending, “the last shall be first, and the first, last” (v. 16), means that all positions in heaven are interchangeable.</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r>
              <a:rPr lang="en-US" sz="1200" u="sng" kern="1200" dirty="0">
                <a:solidFill>
                  <a:schemeClr val="tx1"/>
                </a:solidFill>
                <a:effectLst/>
                <a:latin typeface="+mn-lt"/>
                <a:ea typeface="+mn-ea"/>
                <a:cs typeface="+mn-cs"/>
              </a:rPr>
              <a:t>Response</a:t>
            </a:r>
            <a:r>
              <a:rPr lang="en-US" sz="1200" kern="1200" dirty="0">
                <a:solidFill>
                  <a:schemeClr val="tx1"/>
                </a:solidFill>
                <a:effectLst/>
                <a:latin typeface="+mn-lt"/>
                <a:ea typeface="+mn-ea"/>
                <a:cs typeface="+mn-cs"/>
              </a:rPr>
              <a:t>: Do they indeed receive pay by grace?  In each case the pay was for work, not faith.  The main point that “the last shall be first, and the first, last” (v. 16) may better indicate that God’s system of ranking people in heaven differs from that which man uses on earth.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	Scholars do not agree on the form these differing heavenly rewards will take.  Suggestions include capacity for service, added responsibilities, degree of bliss, possessions, and an enriched relationship with God.</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r>
              <a:rPr lang="en-US" sz="1200" u="sng" kern="1200" dirty="0">
                <a:solidFill>
                  <a:schemeClr val="tx1"/>
                </a:solidFill>
                <a:effectLst/>
                <a:latin typeface="+mn-lt"/>
                <a:ea typeface="+mn-ea"/>
                <a:cs typeface="+mn-cs"/>
              </a:rPr>
              <a:t>Response</a:t>
            </a:r>
            <a:r>
              <a:rPr lang="en-US" sz="1200" kern="1200" dirty="0">
                <a:solidFill>
                  <a:schemeClr val="tx1"/>
                </a:solidFill>
                <a:effectLst/>
                <a:latin typeface="+mn-lt"/>
                <a:ea typeface="+mn-ea"/>
                <a:cs typeface="+mn-cs"/>
              </a:rPr>
              <a:t>: Our ignorance of the type of reward does not deny its existence (see preceding discussion for more details on types of reward).</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c.	If heaven is perfection, how can there be varying degrees of perfection?</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r>
              <a:rPr lang="en-US" sz="1200" u="sng" kern="1200" dirty="0">
                <a:solidFill>
                  <a:schemeClr val="tx1"/>
                </a:solidFill>
                <a:effectLst/>
                <a:latin typeface="+mn-lt"/>
                <a:ea typeface="+mn-ea"/>
                <a:cs typeface="+mn-cs"/>
              </a:rPr>
              <a:t>Response</a:t>
            </a:r>
            <a:r>
              <a:rPr lang="en-US" sz="1200" kern="1200" dirty="0">
                <a:solidFill>
                  <a:schemeClr val="tx1"/>
                </a:solidFill>
                <a:effectLst/>
                <a:latin typeface="+mn-lt"/>
                <a:ea typeface="+mn-ea"/>
                <a:cs typeface="+mn-cs"/>
              </a:rPr>
              <a:t>: This may seem inappropriate from our vantage point since we are not God, but he has made many perfect things which differ in quality even in our present world.  For example, plants are perfectly made yet less durable than jewels.</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d.	Blomberg considers passages generally used to teach rewards not convincing.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1)	The crown passages speak of the reward of eternal life itself, not something in addition to it (1 Cor. 9:25; 1 Thess. 2:19; 2 Tim. 4:8; Jas. 1:12; 1 Pet. 5:4).  [But this does not seem to be the normal reading of each passage.]</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2)	The texts about those who are the “least” or “greatest” relate only to the “present aspects of the kingdom” (Matt. 5:19; 11:11; 18:4; Mark 9:34-35; Luke 9:48).  [No, for people here are compared with the least of the people there.]</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3)	The quality of each man’s works and their rewards (1 Cor. 3:11-15) relates to degree of shame or satisfaction at the judgment (cf. 1 John 2:28), not the lasting results of it which persist for all time in an everlasting hierarchy.  [Even this is not correct, since verse 14 declares that “if what he has built survives, he will receive his reward.”  It is true that the nature of the reward is not stated, so the belief that it is merely momentary satisfaction may be true or false—no one knows.  However, 2 Corinthians 5:10 does indicate that each will be judged for his deeds and “will receive what is due him.”]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Other arguments of Blomberg should be considered.  This article is worth reading.  Perhaps we need to re-evaluate long-held views in this area.</a:t>
            </a:r>
          </a:p>
          <a:p>
            <a:r>
              <a:rPr lang="en-US" sz="1200" kern="1200" dirty="0">
                <a:solidFill>
                  <a:schemeClr val="tx1"/>
                </a:solidFill>
                <a:effectLst/>
                <a:latin typeface="+mn-lt"/>
                <a:ea typeface="+mn-ea"/>
                <a:cs typeface="+mn-cs"/>
              </a:rPr>
              <a:t>____________</a:t>
            </a:r>
            <a:endParaRPr lang="en-SG" sz="1200" kern="1200" dirty="0">
              <a:solidFill>
                <a:schemeClr val="tx1"/>
              </a:solidFill>
              <a:effectLst/>
              <a:latin typeface="+mn-lt"/>
              <a:ea typeface="+mn-ea"/>
              <a:cs typeface="+mn-cs"/>
            </a:endParaRPr>
          </a:p>
          <a:p>
            <a:endParaRPr lang="en-US" dirty="0">
              <a:cs typeface="ＭＳ Ｐゴシック" charset="0"/>
            </a:endParaRPr>
          </a:p>
          <a:p>
            <a:r>
              <a:rPr lang="en-US" dirty="0">
                <a:cs typeface="ＭＳ Ｐゴシック" charset="0"/>
              </a:rPr>
              <a:t>OS-04-Numbers-243</a:t>
            </a:r>
          </a:p>
          <a:p>
            <a:r>
              <a:rPr lang="en-US" dirty="0">
                <a:cs typeface="ＭＳ Ｐゴシック" charset="0"/>
              </a:rPr>
              <a:t>SA-15-Inheritance-13</a:t>
            </a:r>
          </a:p>
          <a:p>
            <a:endParaRPr lang="en-US" dirty="0">
              <a:cs typeface="ＭＳ Ｐゴシック" charset="0"/>
            </a:endParaRPr>
          </a:p>
          <a:p>
            <a:r>
              <a:rPr lang="zh-CN" altLang="en-US" dirty="0"/>
              <a:t>里克</a:t>
            </a:r>
            <a:r>
              <a:rPr lang="en-US" altLang="zh-CN" dirty="0"/>
              <a:t>·</a:t>
            </a:r>
            <a:r>
              <a:rPr lang="zh-CN" altLang="en-US" dirty="0"/>
              <a:t>格里菲斯</a:t>
            </a:r>
            <a:r>
              <a:rPr lang="en-US" altLang="zh-CN" dirty="0"/>
              <a:t>(</a:t>
            </a:r>
            <a:r>
              <a:rPr lang="en-US" sz="1200" kern="1200" dirty="0">
                <a:solidFill>
                  <a:schemeClr val="tx1"/>
                </a:solidFill>
                <a:effectLst/>
                <a:latin typeface="+mn-lt"/>
                <a:ea typeface="+mn-ea"/>
                <a:cs typeface="+mn-cs"/>
              </a:rPr>
              <a:t>Rick Griffith)</a:t>
            </a:r>
            <a:r>
              <a:rPr lang="zh-CN" altLang="en-US" dirty="0"/>
              <a:t>末世论笔记，第</a:t>
            </a:r>
            <a:r>
              <a:rPr lang="en-US" altLang="zh-CN" dirty="0"/>
              <a:t>189</a:t>
            </a:r>
            <a:r>
              <a:rPr lang="zh-CN" altLang="en-US" dirty="0"/>
              <a:t>页 </a:t>
            </a:r>
            <a:r>
              <a:rPr lang="en-US" altLang="zh-CN" dirty="0"/>
              <a:t>2. </a:t>
            </a:r>
            <a:r>
              <a:rPr lang="zh-CN" altLang="en-US" dirty="0"/>
              <a:t>天上的奖赏是什么性质的？这些奖赏会是什么样的？</a:t>
            </a:r>
          </a:p>
          <a:p>
            <a:r>
              <a:rPr lang="en-US" dirty="0"/>
              <a:t>a. </a:t>
            </a:r>
            <a:r>
              <a:rPr lang="zh-CN" altLang="en-US" dirty="0"/>
              <a:t>拥有的奖赏</a:t>
            </a:r>
          </a:p>
          <a:p>
            <a:pPr>
              <a:buFont typeface="+mj-lt"/>
              <a:buAutoNum type="arabicPeriod"/>
            </a:pPr>
            <a:r>
              <a:rPr lang="zh-CN" altLang="en-US" dirty="0"/>
              <a:t>天上有五顶冠冕（</a:t>
            </a:r>
            <a:r>
              <a:rPr lang="en-US" dirty="0" err="1"/>
              <a:t>stephanos</a:t>
            </a:r>
            <a:r>
              <a:rPr lang="en-US" dirty="0"/>
              <a:t>）</a:t>
            </a:r>
            <a:r>
              <a:rPr lang="zh-CN" altLang="en-US" dirty="0"/>
              <a:t>被认为是个人的财产（参见第</a:t>
            </a:r>
            <a:r>
              <a:rPr lang="en-US" altLang="zh-CN" dirty="0"/>
              <a:t>76</a:t>
            </a:r>
            <a:r>
              <a:rPr lang="zh-CN" altLang="en-US" dirty="0"/>
              <a:t>页）。这些冠冕不是王冠（</a:t>
            </a:r>
            <a:r>
              <a:rPr lang="en-US" dirty="0"/>
              <a:t>diadem），</a:t>
            </a:r>
            <a:r>
              <a:rPr lang="zh-CN" altLang="en-US" dirty="0"/>
              <a:t>而是用葡萄藤或树叶（甚至是金或银）做成的胜利花环或花冠：</a:t>
            </a:r>
          </a:p>
          <a:p>
            <a:r>
              <a:rPr lang="zh-CN" altLang="en-US" dirty="0"/>
              <a:t>一个不可朽坏的冠冕是给那些控制自己肉体的人（哥林多前书</a:t>
            </a:r>
            <a:r>
              <a:rPr lang="en-US" altLang="zh-CN" dirty="0"/>
              <a:t>9:25</a:t>
            </a:r>
            <a:r>
              <a:rPr lang="zh-CN" altLang="en-US" dirty="0"/>
              <a:t>）。 一个希望或喜乐的冠冕是给那些在他人生命中为基督结出果实的人（帖撒罗尼迦前书</a:t>
            </a:r>
            <a:r>
              <a:rPr lang="en-US" altLang="zh-CN" dirty="0"/>
              <a:t>2:19</a:t>
            </a:r>
            <a:r>
              <a:rPr lang="zh-CN" altLang="en-US" dirty="0"/>
              <a:t>）。这有时被称为灵魂得救者的冠冕。 一个生命的冠冕是给那些耐心忍受试炼和痛苦的信徒（雅各书</a:t>
            </a:r>
            <a:r>
              <a:rPr lang="en-US" altLang="zh-CN" dirty="0"/>
              <a:t>1:12</a:t>
            </a:r>
            <a:r>
              <a:rPr lang="zh-CN" altLang="en-US" dirty="0"/>
              <a:t>；启示录</a:t>
            </a:r>
            <a:r>
              <a:rPr lang="en-US" altLang="zh-CN" dirty="0"/>
              <a:t>2:10</a:t>
            </a:r>
            <a:r>
              <a:rPr lang="zh-CN" altLang="en-US" dirty="0"/>
              <a:t>）。 一个荣耀的冠冕是奖励那些喂养羊群的属灵牧者（彼得前书</a:t>
            </a:r>
            <a:r>
              <a:rPr lang="en-US" altLang="zh-CN" dirty="0"/>
              <a:t>5:4</a:t>
            </a:r>
            <a:r>
              <a:rPr lang="zh-CN" altLang="en-US" dirty="0"/>
              <a:t>）。 一个公义的冠冕是给那些渴望基督再临的人（提摩太后书</a:t>
            </a:r>
            <a:r>
              <a:rPr lang="en-US" altLang="zh-CN" dirty="0"/>
              <a:t>4:8</a:t>
            </a:r>
            <a:r>
              <a:rPr lang="zh-CN" altLang="en-US" dirty="0"/>
              <a:t>）。</a:t>
            </a:r>
          </a:p>
          <a:p>
            <a:r>
              <a:rPr lang="en-US" dirty="0"/>
              <a:t>b. </a:t>
            </a:r>
            <a:r>
              <a:rPr lang="zh-CN" altLang="en-US" dirty="0"/>
              <a:t>责任的奖赏（参见</a:t>
            </a:r>
            <a:r>
              <a:rPr lang="en-US" dirty="0"/>
              <a:t>W. A. Criswell</a:t>
            </a:r>
            <a:r>
              <a:rPr lang="zh-CN" altLang="en-US" dirty="0"/>
              <a:t>和</a:t>
            </a:r>
            <a:r>
              <a:rPr lang="en-US" dirty="0"/>
              <a:t>Paige Patterson，《</a:t>
            </a:r>
            <a:r>
              <a:rPr lang="zh-CN" altLang="en-US" dirty="0"/>
              <a:t>天堂</a:t>
            </a:r>
            <a:r>
              <a:rPr lang="en-US" altLang="zh-CN" dirty="0"/>
              <a:t>》</a:t>
            </a:r>
            <a:r>
              <a:rPr lang="zh-CN" altLang="en-US" dirty="0"/>
              <a:t>，第</a:t>
            </a:r>
            <a:r>
              <a:rPr lang="en-US" altLang="zh-CN" dirty="0"/>
              <a:t>208-214</a:t>
            </a:r>
            <a:r>
              <a:rPr lang="zh-CN" altLang="en-US" dirty="0"/>
              <a:t>页）</a:t>
            </a:r>
          </a:p>
          <a:p>
            <a:pPr>
              <a:buFont typeface="+mj-lt"/>
              <a:buAutoNum type="arabicPeriod"/>
            </a:pPr>
            <a:r>
              <a:rPr lang="zh-CN" altLang="en-US" dirty="0"/>
              <a:t>在路加福音</a:t>
            </a:r>
            <a:r>
              <a:rPr lang="en-US" altLang="zh-CN" dirty="0"/>
              <a:t>19:11-27</a:t>
            </a:r>
            <a:r>
              <a:rPr lang="zh-CN" altLang="en-US" dirty="0"/>
              <a:t>（十弥那的比喻）中，耶稣教导说，在离开前，一个贵族给了他的十个仆人每人一弥那。回来的时候，主人根据他们的忠诚度分别给予不同程度的责任奖赏。</a:t>
            </a:r>
          </a:p>
          <a:p>
            <a:pPr>
              <a:buFont typeface="+mj-lt"/>
              <a:buAutoNum type="arabicPeriod"/>
            </a:pPr>
            <a:r>
              <a:rPr lang="zh-CN" altLang="en-US" dirty="0"/>
              <a:t>马太福音</a:t>
            </a:r>
            <a:r>
              <a:rPr lang="en-US" altLang="zh-CN" dirty="0"/>
              <a:t>25:14-30</a:t>
            </a:r>
            <a:r>
              <a:rPr lang="zh-CN" altLang="en-US" dirty="0"/>
              <a:t>（才干的比喻）记录了一个类似的故事，只不过每个人收到的投资资金不同（那个把主人的钱埋起来的人代表一个未得救的人，第</a:t>
            </a:r>
            <a:r>
              <a:rPr lang="en-US" altLang="zh-CN" dirty="0"/>
              <a:t>30</a:t>
            </a:r>
            <a:r>
              <a:rPr lang="zh-CN" altLang="en-US" dirty="0"/>
              <a:t>节）。这个比喻也描绘了不同程度的奖赏：“主人说，‘好，你这又良善又忠心的仆人，你在不多的事上有忠心，我要把许多事派你管理。你可以进来享受你主人的快乐’”（第</a:t>
            </a:r>
            <a:r>
              <a:rPr lang="en-US" altLang="zh-CN" dirty="0"/>
              <a:t>21</a:t>
            </a:r>
            <a:r>
              <a:rPr lang="zh-CN" altLang="en-US" dirty="0"/>
              <a:t>节）。</a:t>
            </a:r>
          </a:p>
          <a:p>
            <a:pPr>
              <a:buFont typeface="+mj-lt"/>
              <a:buAutoNum type="arabicPeriod"/>
            </a:pPr>
            <a:r>
              <a:rPr lang="zh-CN" altLang="en-US" dirty="0"/>
              <a:t>我们常常认为拥有是有罪的，尽管这并不符合圣经。</a:t>
            </a:r>
          </a:p>
          <a:p>
            <a:r>
              <a:rPr lang="en-US" dirty="0"/>
              <a:t>a) </a:t>
            </a:r>
            <a:r>
              <a:rPr lang="zh-CN" altLang="en-US" dirty="0"/>
              <a:t>作为基督的共同继承人（罗马书</a:t>
            </a:r>
            <a:r>
              <a:rPr lang="en-US" altLang="zh-CN" dirty="0"/>
              <a:t>8:17</a:t>
            </a:r>
            <a:r>
              <a:rPr lang="zh-CN" altLang="en-US" dirty="0"/>
              <a:t>；希伯来书</a:t>
            </a:r>
            <a:r>
              <a:rPr lang="en-US" altLang="zh-CN" dirty="0"/>
              <a:t>1:2</a:t>
            </a:r>
            <a:r>
              <a:rPr lang="zh-CN" altLang="en-US" dirty="0"/>
              <a:t>），我们拥有他所拥有的一切！这在共拥有的意义上是共同拥有，但“否认私有财产必然会导致否认隐私”（</a:t>
            </a:r>
            <a:r>
              <a:rPr lang="en-US" dirty="0"/>
              <a:t>Gilmore，</a:t>
            </a:r>
            <a:r>
              <a:rPr lang="zh-CN" altLang="en-US" dirty="0"/>
              <a:t>第</a:t>
            </a:r>
            <a:r>
              <a:rPr lang="en-US" altLang="zh-CN" dirty="0"/>
              <a:t>302</a:t>
            </a:r>
            <a:r>
              <a:rPr lang="zh-CN" altLang="en-US" dirty="0"/>
              <a:t>页），就像混合成“整体一”的神秘理念一样。天堂中的拥有将不会包括地球上的罪恶占有欲。</a:t>
            </a:r>
          </a:p>
          <a:p>
            <a:r>
              <a:rPr lang="en-US" dirty="0"/>
              <a:t>b) </a:t>
            </a:r>
            <a:r>
              <a:rPr lang="zh-CN" altLang="en-US" dirty="0"/>
              <a:t>我们有一个天上的产业，这产业是“不能朽坏、不能玷污、不能衰残，为你们存留在天上的”（彼得前书</a:t>
            </a:r>
            <a:r>
              <a:rPr lang="en-US" altLang="zh-CN" dirty="0"/>
              <a:t>1:4</a:t>
            </a:r>
            <a:r>
              <a:rPr lang="zh-CN" altLang="en-US" dirty="0"/>
              <a:t>，</a:t>
            </a:r>
            <a:r>
              <a:rPr lang="en-US" dirty="0"/>
              <a:t>NASB）。</a:t>
            </a:r>
          </a:p>
          <a:p>
            <a:pPr>
              <a:buFont typeface="+mj-lt"/>
              <a:buAutoNum type="arabicPeriod" startAt="3"/>
            </a:pPr>
            <a:r>
              <a:rPr lang="zh-CN" altLang="en-US" dirty="0"/>
              <a:t>然而，最近的一篇文章反对不同级别的奖赏（</a:t>
            </a:r>
            <a:r>
              <a:rPr lang="en-US" dirty="0"/>
              <a:t>Craig L. Blomberg，“</a:t>
            </a:r>
            <a:r>
              <a:rPr lang="zh-CN" altLang="en-US" dirty="0"/>
              <a:t>天国中奖赏的程度？”，</a:t>
            </a:r>
            <a:r>
              <a:rPr lang="en-US" altLang="zh-CN" dirty="0"/>
              <a:t>《</a:t>
            </a:r>
            <a:r>
              <a:rPr lang="zh-CN" altLang="en-US" dirty="0"/>
              <a:t>福音神学学会期刊</a:t>
            </a:r>
            <a:r>
              <a:rPr lang="en-US" altLang="zh-CN" dirty="0"/>
              <a:t>》35 [1992</a:t>
            </a:r>
            <a:r>
              <a:rPr lang="zh-CN" altLang="en-US" dirty="0"/>
              <a:t>年</a:t>
            </a:r>
            <a:r>
              <a:rPr lang="en-US" altLang="zh-CN" dirty="0"/>
              <a:t>6</a:t>
            </a:r>
            <a:r>
              <a:rPr lang="zh-CN" altLang="en-US" dirty="0"/>
              <a:t>月</a:t>
            </a:r>
            <a:r>
              <a:rPr lang="en-US" altLang="zh-CN" dirty="0"/>
              <a:t>]</a:t>
            </a:r>
            <a:r>
              <a:rPr lang="zh-CN" altLang="en-US" dirty="0"/>
              <a:t>：</a:t>
            </a:r>
            <a:r>
              <a:rPr lang="en-US" altLang="zh-CN" dirty="0"/>
              <a:t>159-172</a:t>
            </a:r>
            <a:r>
              <a:rPr lang="zh-CN" altLang="en-US" dirty="0"/>
              <a:t>）。他提供了一些有趣的观点：</a:t>
            </a:r>
          </a:p>
          <a:p>
            <a:r>
              <a:rPr lang="en-US" dirty="0"/>
              <a:t>a. </a:t>
            </a:r>
            <a:r>
              <a:rPr lang="zh-CN" altLang="en-US" dirty="0"/>
              <a:t>葡萄园工人的比喻教导我们每个工人无论工作时间长短都得到相同的报酬（马太福音</a:t>
            </a:r>
            <a:r>
              <a:rPr lang="en-US" altLang="zh-CN" dirty="0"/>
              <a:t>20:1-16</a:t>
            </a:r>
            <a:r>
              <a:rPr lang="zh-CN" altLang="en-US" dirty="0"/>
              <a:t>）。这教导我们所有信徒都同样得到奖赏，因为所有报酬都是靠恩典获得的。结尾部分，“在后的将要在前，在前的将要在后”（第</a:t>
            </a:r>
            <a:r>
              <a:rPr lang="en-US" altLang="zh-CN" dirty="0"/>
              <a:t>16</a:t>
            </a:r>
            <a:r>
              <a:rPr lang="zh-CN" altLang="en-US" dirty="0"/>
              <a:t>节），意味着天上的所有位置是可以互换的。</a:t>
            </a:r>
          </a:p>
          <a:p>
            <a:r>
              <a:rPr lang="zh-CN" altLang="en-US" dirty="0"/>
              <a:t>回应：他们确实是靠恩典得到报酬吗？在每种情况下，报酬都是为工作而不是为信心。主要观点“在后的将要在前，在前的将要在后”（第</a:t>
            </a:r>
            <a:r>
              <a:rPr lang="en-US" altLang="zh-CN" dirty="0"/>
              <a:t>16</a:t>
            </a:r>
            <a:r>
              <a:rPr lang="zh-CN" altLang="en-US" dirty="0"/>
              <a:t>节）可能更好地表明神在天上排列人的系统与人类在地球上使用的系统不同。</a:t>
            </a:r>
          </a:p>
          <a:p>
            <a:r>
              <a:rPr lang="en-US" dirty="0"/>
              <a:t>b. </a:t>
            </a:r>
            <a:r>
              <a:rPr lang="zh-CN" altLang="en-US" dirty="0"/>
              <a:t>学者们对这些不同的天上奖赏的形式没有达成一致意见。建议包括服务能力、增加的责任、幸福的程度、财产和与神的丰富关系。</a:t>
            </a:r>
          </a:p>
          <a:p>
            <a:r>
              <a:rPr lang="zh-CN" altLang="en-US" dirty="0"/>
              <a:t>回应：我们对奖赏类型的无知并不否认它的存在（参见前面的讨论以获取更多关于奖赏类型的详细信息）。</a:t>
            </a:r>
          </a:p>
          <a:p>
            <a:r>
              <a:rPr lang="en-US" dirty="0"/>
              <a:t>c. </a:t>
            </a:r>
            <a:r>
              <a:rPr lang="zh-CN" altLang="en-US" dirty="0"/>
              <a:t>如果天堂是完美的，怎么会有不同程度的完美呢？</a:t>
            </a:r>
          </a:p>
          <a:p>
            <a:r>
              <a:rPr lang="zh-CN" altLang="en-US" dirty="0"/>
              <a:t>回应：从我们的角度来看这可能显得不合适，因为我们不是神，但他在我们目前的世界中也创造了许多不同质量的完美事物。例如，植物被完美地创造出来，但它们比珠宝更不耐用。</a:t>
            </a:r>
          </a:p>
          <a:p>
            <a:r>
              <a:rPr lang="en-US" dirty="0"/>
              <a:t>d. </a:t>
            </a:r>
            <a:r>
              <a:rPr lang="zh-CN" altLang="en-US" dirty="0"/>
              <a:t>布隆伯格认为通常用来教导奖赏的经文不令人信服。</a:t>
            </a:r>
          </a:p>
          <a:p>
            <a:pPr>
              <a:buFont typeface="+mj-lt"/>
              <a:buAutoNum type="arabicPeriod"/>
            </a:pPr>
            <a:r>
              <a:rPr lang="zh-CN" altLang="en-US" dirty="0"/>
              <a:t>冠冕的经文讲的是永生本身的奖赏，而不是额外的奖赏（哥林多前书</a:t>
            </a:r>
            <a:r>
              <a:rPr lang="en-US" altLang="zh-CN" dirty="0"/>
              <a:t>9:25</a:t>
            </a:r>
            <a:r>
              <a:rPr lang="zh-CN" altLang="en-US" dirty="0"/>
              <a:t>；帖撒罗尼迦前书</a:t>
            </a:r>
            <a:r>
              <a:rPr lang="en-US" altLang="zh-CN" dirty="0"/>
              <a:t>2:19</a:t>
            </a:r>
            <a:r>
              <a:rPr lang="zh-CN" altLang="en-US" dirty="0"/>
              <a:t>；提摩太后书</a:t>
            </a:r>
            <a:r>
              <a:rPr lang="en-US" altLang="zh-CN" dirty="0"/>
              <a:t>4:8</a:t>
            </a:r>
            <a:r>
              <a:rPr lang="zh-CN" altLang="en-US" dirty="0"/>
              <a:t>；雅各书</a:t>
            </a:r>
            <a:r>
              <a:rPr lang="en-US" altLang="zh-CN" dirty="0"/>
              <a:t>1:12</a:t>
            </a:r>
            <a:r>
              <a:rPr lang="zh-CN" altLang="en-US" dirty="0"/>
              <a:t>；彼得前书</a:t>
            </a:r>
            <a:r>
              <a:rPr lang="en-US" altLang="zh-CN" dirty="0"/>
              <a:t>5:4</a:t>
            </a:r>
            <a:r>
              <a:rPr lang="zh-CN" altLang="en-US" dirty="0"/>
              <a:t>）。</a:t>
            </a:r>
            <a:r>
              <a:rPr lang="en-US" altLang="zh-CN" dirty="0"/>
              <a:t>[</a:t>
            </a:r>
            <a:r>
              <a:rPr lang="zh-CN" altLang="en-US" dirty="0"/>
              <a:t>但这似乎并不是每段经文的通常解释。</a:t>
            </a:r>
            <a:r>
              <a:rPr lang="en-US" altLang="zh-CN" dirty="0"/>
              <a:t>]</a:t>
            </a:r>
          </a:p>
          <a:p>
            <a:pPr>
              <a:buFont typeface="+mj-lt"/>
              <a:buAutoNum type="arabicPeriod"/>
            </a:pPr>
            <a:r>
              <a:rPr lang="zh-CN" altLang="en-US" dirty="0"/>
              <a:t>关于那些“最小的”或“最大的”的经文仅涉及“天国的现今方面”（马太福音</a:t>
            </a:r>
            <a:r>
              <a:rPr lang="en-US" altLang="zh-CN" dirty="0"/>
              <a:t>5:19</a:t>
            </a:r>
            <a:r>
              <a:rPr lang="zh-CN" altLang="en-US" dirty="0"/>
              <a:t>；</a:t>
            </a:r>
            <a:r>
              <a:rPr lang="en-US" altLang="zh-CN" dirty="0"/>
              <a:t>11:11</a:t>
            </a:r>
            <a:r>
              <a:rPr lang="zh-CN" altLang="en-US" dirty="0"/>
              <a:t>；</a:t>
            </a:r>
            <a:r>
              <a:rPr lang="en-US" altLang="zh-CN" dirty="0"/>
              <a:t>18:4</a:t>
            </a:r>
            <a:r>
              <a:rPr lang="zh-CN" altLang="en-US" dirty="0"/>
              <a:t>；马可福音</a:t>
            </a:r>
            <a:r>
              <a:rPr lang="en-US" altLang="zh-CN" dirty="0"/>
              <a:t>9:34-35</a:t>
            </a:r>
            <a:r>
              <a:rPr lang="zh-CN" altLang="en-US" dirty="0"/>
              <a:t>；路加福音</a:t>
            </a:r>
            <a:r>
              <a:rPr lang="en-US" altLang="zh-CN" dirty="0"/>
              <a:t>9:48</a:t>
            </a:r>
            <a:r>
              <a:rPr lang="zh-CN" altLang="en-US" dirty="0"/>
              <a:t>）。</a:t>
            </a:r>
            <a:r>
              <a:rPr lang="en-US" altLang="zh-CN" dirty="0"/>
              <a:t>[</a:t>
            </a:r>
            <a:r>
              <a:rPr lang="zh-CN" altLang="en-US" dirty="0"/>
              <a:t>不，因为这里的人们与那里的最小者进行了比较。</a:t>
            </a:r>
            <a:r>
              <a:rPr lang="en-US" altLang="zh-CN" dirty="0"/>
              <a:t>]</a:t>
            </a:r>
          </a:p>
          <a:p>
            <a:pPr>
              <a:buFont typeface="+mj-lt"/>
              <a:buAutoNum type="arabicPeriod"/>
            </a:pPr>
            <a:r>
              <a:rPr lang="zh-CN" altLang="en-US" dirty="0"/>
              <a:t>每个人作品的质量及其奖赏（哥林多前书</a:t>
            </a:r>
            <a:r>
              <a:rPr lang="en-US" altLang="zh-CN" dirty="0"/>
              <a:t>3:11-15</a:t>
            </a:r>
            <a:r>
              <a:rPr lang="zh-CN" altLang="en-US" dirty="0"/>
              <a:t>）涉及在审判时的羞愧或满意程度（参见约翰一书</a:t>
            </a:r>
            <a:r>
              <a:rPr lang="en-US" altLang="zh-CN" dirty="0"/>
              <a:t>2:28</a:t>
            </a:r>
            <a:r>
              <a:rPr lang="zh-CN" altLang="en-US" dirty="0"/>
              <a:t>），而不是永久持续的结果，这将持久存在于永恒的等级制度中。</a:t>
            </a:r>
            <a:r>
              <a:rPr lang="en-US" altLang="zh-CN" dirty="0"/>
              <a:t>[</a:t>
            </a:r>
            <a:r>
              <a:rPr lang="zh-CN" altLang="en-US" dirty="0"/>
              <a:t>即使这也不正确，因为第</a:t>
            </a:r>
            <a:r>
              <a:rPr lang="en-US" altLang="zh-CN" dirty="0"/>
              <a:t>14</a:t>
            </a:r>
            <a:r>
              <a:rPr lang="zh-CN" altLang="en-US" dirty="0"/>
              <a:t>节宣告“如果他所建造的工程存得住，他就要得赏赐。”奖赏的性质没有说明，所以相信这仅仅是瞬间的满意度可能是对的也可能是错的</a:t>
            </a:r>
            <a:r>
              <a:rPr lang="en-US" altLang="zh-CN" dirty="0"/>
              <a:t>——</a:t>
            </a:r>
            <a:r>
              <a:rPr lang="zh-CN" altLang="en-US" dirty="0"/>
              <a:t>没有人知道。然而，哥林多后书</a:t>
            </a:r>
            <a:r>
              <a:rPr lang="en-US" altLang="zh-CN" dirty="0"/>
              <a:t>5:10</a:t>
            </a:r>
            <a:r>
              <a:rPr lang="zh-CN" altLang="en-US" dirty="0"/>
              <a:t>确实表明每个人将因其行为受到审判并“将得到应得的报应。”</a:t>
            </a:r>
            <a:r>
              <a:rPr lang="en-US" altLang="zh-CN" dirty="0"/>
              <a:t>]</a:t>
            </a:r>
          </a:p>
          <a:p>
            <a:r>
              <a:rPr lang="zh-CN" altLang="en-US" dirty="0"/>
              <a:t>布隆伯格的其他论点也应被考虑。本文值得一读。也许我们需要重新评估这一领域中长期持有的观点。</a:t>
            </a:r>
          </a:p>
        </p:txBody>
      </p:sp>
    </p:spTree>
    <p:extLst>
      <p:ext uri="{BB962C8B-B14F-4D97-AF65-F5344CB8AC3E}">
        <p14:creationId xmlns:p14="http://schemas.microsoft.com/office/powerpoint/2010/main" val="1148285549"/>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A967FE5-9DFD-0F4B-98F8-52D9E59C2C6D}" type="slidenum">
              <a:rPr lang="en-GB" sz="1200">
                <a:solidFill>
                  <a:prstClr val="white"/>
                </a:solidFill>
              </a:rPr>
              <a:pPr/>
              <a:t>247</a:t>
            </a:fld>
            <a:endParaRPr lang="en-GB" sz="1200">
              <a:solidFill>
                <a:prstClr val="white"/>
              </a:solidFill>
            </a:endParaRPr>
          </a:p>
        </p:txBody>
      </p:sp>
      <p:sp>
        <p:nvSpPr>
          <p:cNvPr id="830466" name="Rectangle 2"/>
          <p:cNvSpPr>
            <a:spLocks noGrp="1" noRot="1" noChangeAspect="1" noChangeArrowheads="1" noTextEdit="1"/>
          </p:cNvSpPr>
          <p:nvPr>
            <p:ph type="sldImg"/>
          </p:nvPr>
        </p:nvSpPr>
        <p:spPr>
          <a:ln/>
        </p:spPr>
      </p:sp>
      <p:sp>
        <p:nvSpPr>
          <p:cNvPr id="8304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Times New Roman" pitchFamily="-111" charset="0"/>
                <a:ea typeface="MS PGothic" pitchFamily="34" charset="-128"/>
                <a:cs typeface="MS PGothic" pitchFamily="34" charset="-128"/>
              </a:rPr>
              <a:t>OP-04-Num-185</a:t>
            </a:r>
          </a:p>
          <a:p>
            <a:r>
              <a:rPr lang="en-US" sz="1200" kern="1200" dirty="0">
                <a:solidFill>
                  <a:schemeClr val="tx1"/>
                </a:solidFill>
                <a:effectLst/>
                <a:latin typeface="Times New Roman" pitchFamily="-111" charset="0"/>
                <a:ea typeface="MS PGothic" pitchFamily="34" charset="-128"/>
                <a:cs typeface="MS PGothic" pitchFamily="34" charset="-128"/>
              </a:rPr>
              <a:t>OS-04-Num-244</a:t>
            </a:r>
            <a:endParaRPr lang="en-US" dirty="0">
              <a:ea typeface="ＭＳ Ｐゴシック" charset="0"/>
              <a:cs typeface="ＭＳ Ｐゴシック"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371824179"/>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166243169"/>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523626244"/>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433680854"/>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a:solidFill>
                  <a:schemeClr val="tx1"/>
                </a:solidFill>
                <a:effectLst/>
                <a:latin typeface="Arial"/>
                <a:ea typeface="+mn-ea"/>
                <a:cs typeface="Arial"/>
              </a:rPr>
              <a:t>The LORD will return to us far more than we ever gave him in our service.</a:t>
            </a:r>
            <a:r>
              <a:rPr lang="en-SG">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1207533083"/>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EEC86ED0-64A3-E54F-AC77-BA80D2568F55}" type="slidenum">
              <a:rPr kumimoji="0" lang="zh-CN" altLang="en-US" sz="1200" b="1" i="0" u="none" strike="noStrike" kern="1200" cap="none" spc="0" normalizeH="0" baseline="0" noProof="0">
                <a:ln>
                  <a:noFill/>
                </a:ln>
                <a:solidFill>
                  <a:srgbClr val="000000"/>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254</a:t>
            </a:fld>
            <a:endParaRPr kumimoji="0" lang="en-US" altLang="zh-CN" sz="1200" b="1" i="0" u="none" strike="noStrike" kern="1200" cap="none" spc="0" normalizeH="0" baseline="0" noProof="0">
              <a:ln>
                <a:noFill/>
              </a:ln>
              <a:solidFill>
                <a:srgbClr val="000000"/>
              </a:solidFill>
              <a:effectLst/>
              <a:uLnTx/>
              <a:uFillTx/>
              <a:latin typeface="Times" charset="0"/>
              <a:ea typeface="SimSun" charset="0"/>
              <a:cs typeface="Times New Roman" charset="0"/>
            </a:endParaRPr>
          </a:p>
        </p:txBody>
      </p:sp>
      <p:sp>
        <p:nvSpPr>
          <p:cNvPr id="235523" name="Rectangle 2"/>
          <p:cNvSpPr>
            <a:spLocks noGrp="1" noRot="1" noChangeAspect="1" noChangeArrowheads="1" noTextEdit="1"/>
          </p:cNvSpPr>
          <p:nvPr>
            <p:ph type="sldImg"/>
          </p:nvPr>
        </p:nvSpPr>
        <p:spPr>
          <a:ln/>
        </p:spPr>
      </p:sp>
      <p:sp>
        <p:nvSpPr>
          <p:cNvPr id="235524"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3834383553"/>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10330682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814254960"/>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FE4107EF-058A-9544-952D-76497A5EC462}" type="slidenum">
              <a:rPr lang="zh-CN" altLang="en-US" sz="1200">
                <a:latin typeface="Times" charset="0"/>
                <a:cs typeface="Times New Roman" charset="0"/>
              </a:rPr>
              <a:pPr/>
              <a:t>256</a:t>
            </a:fld>
            <a:endParaRPr lang="en-US" altLang="zh-CN" sz="1200">
              <a:latin typeface="Times" charset="0"/>
              <a:cs typeface="Times New Roman" charset="0"/>
            </a:endParaRPr>
          </a:p>
        </p:txBody>
      </p:sp>
      <p:sp>
        <p:nvSpPr>
          <p:cNvPr id="215043" name="Rectangle 2"/>
          <p:cNvSpPr>
            <a:spLocks noGrp="1" noRot="1" noChangeAspect="1" noChangeArrowheads="1" noTextEdit="1"/>
          </p:cNvSpPr>
          <p:nvPr>
            <p:ph type="sldImg"/>
          </p:nvPr>
        </p:nvSpPr>
        <p:spPr>
          <a:ln/>
        </p:spPr>
      </p:sp>
      <p:sp>
        <p:nvSpPr>
          <p:cNvPr id="215044"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D08C50EE-B0B3-4D49-A524-D5DEE59CCA81}" type="slidenum">
              <a:rPr lang="zh-CN" altLang="en-US" sz="1200">
                <a:latin typeface="Times" charset="0"/>
                <a:cs typeface="Times New Roman" charset="0"/>
              </a:rPr>
              <a:pPr/>
              <a:t>257</a:t>
            </a:fld>
            <a:endParaRPr lang="en-US" altLang="zh-CN" sz="1200">
              <a:latin typeface="Times" charset="0"/>
              <a:cs typeface="Times New Roman" charset="0"/>
            </a:endParaRPr>
          </a:p>
        </p:txBody>
      </p:sp>
      <p:sp>
        <p:nvSpPr>
          <p:cNvPr id="217091" name="Rectangle 2"/>
          <p:cNvSpPr>
            <a:spLocks noGrp="1" noRot="1" noChangeAspect="1" noChangeArrowheads="1" noTextEdit="1"/>
          </p:cNvSpPr>
          <p:nvPr>
            <p:ph type="sldImg"/>
          </p:nvPr>
        </p:nvSpPr>
        <p:spPr>
          <a:ln/>
        </p:spPr>
      </p:sp>
      <p:sp>
        <p:nvSpPr>
          <p:cNvPr id="217092"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D242B01F-9CC4-A74F-B8B0-F230A14B74F8}" type="slidenum">
              <a:rPr lang="zh-CN" altLang="en-US" sz="1200">
                <a:latin typeface="Times" charset="0"/>
                <a:cs typeface="Times New Roman" charset="0"/>
              </a:rPr>
              <a:pPr/>
              <a:t>258</a:t>
            </a:fld>
            <a:endParaRPr lang="en-US" altLang="zh-CN" sz="1200">
              <a:latin typeface="Times" charset="0"/>
              <a:cs typeface="Times New Roman" charset="0"/>
            </a:endParaRPr>
          </a:p>
        </p:txBody>
      </p:sp>
      <p:sp>
        <p:nvSpPr>
          <p:cNvPr id="219139" name="Rectangle 2"/>
          <p:cNvSpPr>
            <a:spLocks noGrp="1" noRot="1" noChangeAspect="1" noChangeArrowheads="1" noTextEdit="1"/>
          </p:cNvSpPr>
          <p:nvPr>
            <p:ph type="sldImg"/>
          </p:nvPr>
        </p:nvSpPr>
        <p:spPr>
          <a:ln/>
        </p:spPr>
      </p:sp>
      <p:sp>
        <p:nvSpPr>
          <p:cNvPr id="219140"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Lst>
        </p:spPr>
        <p:txBody>
          <a:bodyPr/>
          <a:lstStyle/>
          <a:p>
            <a:pPr eaLnBrk="1" hangingPunct="1">
              <a:spcBef>
                <a:spcPct val="0"/>
              </a:spcBef>
            </a:pPr>
            <a:r>
              <a:rPr lang="en-US" dirty="0">
                <a:latin typeface="Times New Roman" charset="0"/>
              </a:rPr>
              <a:t>OB-15-Phoenicians-41</a:t>
            </a:r>
          </a:p>
          <a:p>
            <a:pPr eaLnBrk="1" hangingPunct="1">
              <a:spcBef>
                <a:spcPct val="0"/>
              </a:spcBef>
            </a:pPr>
            <a:r>
              <a:rPr lang="en-US" dirty="0">
                <a:latin typeface="Times New Roman" charset="0"/>
              </a:rPr>
              <a:t>OS-04-Numbers-247</a:t>
            </a:r>
          </a:p>
          <a:p>
            <a:pPr eaLnBrk="1" hangingPunct="1"/>
            <a:endParaRPr lang="zh-CN" altLang="en-US" dirty="0">
              <a:latin typeface="Times New Roman" charset="0"/>
              <a:ea typeface="MS PGothic" charset="0"/>
              <a:cs typeface="MS PGothic"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3D4788F1-81A1-3B43-8345-855B1D5D33E1}" type="slidenum">
              <a:rPr lang="zh-CN" altLang="en-US" sz="1200">
                <a:latin typeface="Times" charset="0"/>
                <a:cs typeface="Times New Roman" charset="0"/>
              </a:rPr>
              <a:pPr/>
              <a:t>259</a:t>
            </a:fld>
            <a:endParaRPr lang="en-US" altLang="zh-CN" sz="1200">
              <a:latin typeface="Times" charset="0"/>
              <a:cs typeface="Times New Roman" charset="0"/>
            </a:endParaRPr>
          </a:p>
        </p:txBody>
      </p:sp>
      <p:sp>
        <p:nvSpPr>
          <p:cNvPr id="221187" name="Rectangle 2"/>
          <p:cNvSpPr>
            <a:spLocks noGrp="1" noRot="1" noChangeAspect="1" noChangeArrowheads="1" noTextEdit="1"/>
          </p:cNvSpPr>
          <p:nvPr>
            <p:ph type="sldImg"/>
          </p:nvPr>
        </p:nvSpPr>
        <p:spPr>
          <a:ln/>
        </p:spPr>
      </p:sp>
      <p:sp>
        <p:nvSpPr>
          <p:cNvPr id="221188"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r>
              <a:rPr lang="en-US" dirty="0">
                <a:latin typeface="Times New Roman" charset="0"/>
              </a:rPr>
              <a:t>OB-15-Phoenicians-42</a:t>
            </a:r>
          </a:p>
          <a:p>
            <a:pPr eaLnBrk="1" hangingPunct="1">
              <a:spcBef>
                <a:spcPct val="0"/>
              </a:spcBef>
            </a:pPr>
            <a:r>
              <a:rPr lang="en-US" dirty="0">
                <a:latin typeface="Times New Roman" charset="0"/>
              </a:rPr>
              <a:t>OS-04-Numbers-248</a:t>
            </a: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EEB30FC0-56DE-5241-B722-FB4C84BF4E74}" type="slidenum">
              <a:rPr lang="zh-CN" altLang="en-US" sz="1200">
                <a:latin typeface="Times" charset="0"/>
                <a:cs typeface="Times New Roman" charset="0"/>
              </a:rPr>
              <a:pPr/>
              <a:t>260</a:t>
            </a:fld>
            <a:endParaRPr lang="en-US" altLang="zh-CN" sz="1200">
              <a:latin typeface="Times" charset="0"/>
              <a:cs typeface="Times New Roman" charset="0"/>
            </a:endParaRPr>
          </a:p>
        </p:txBody>
      </p:sp>
      <p:sp>
        <p:nvSpPr>
          <p:cNvPr id="223235" name="Rectangle 2"/>
          <p:cNvSpPr>
            <a:spLocks noGrp="1" noRot="1" noChangeAspect="1" noChangeArrowheads="1" noTextEdit="1"/>
          </p:cNvSpPr>
          <p:nvPr>
            <p:ph type="sldImg"/>
          </p:nvPr>
        </p:nvSpPr>
        <p:spPr>
          <a:ln/>
        </p:spPr>
      </p:sp>
      <p:sp>
        <p:nvSpPr>
          <p:cNvPr id="223236"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r>
              <a:rPr lang="en-US" dirty="0">
                <a:latin typeface="Times New Roman" charset="0"/>
              </a:rPr>
              <a:t>OB-15-Phoenicians-43</a:t>
            </a:r>
          </a:p>
          <a:p>
            <a:pPr eaLnBrk="1" hangingPunct="1">
              <a:spcBef>
                <a:spcPct val="0"/>
              </a:spcBef>
            </a:pPr>
            <a:r>
              <a:rPr lang="en-US" dirty="0">
                <a:latin typeface="Times New Roman" charset="0"/>
              </a:rPr>
              <a:t>OS-04-Numbers-249</a:t>
            </a: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AC7895E0-2C07-1F44-8A92-C46DF91FE440}" type="slidenum">
              <a:rPr lang="zh-CN" altLang="en-US" sz="1200">
                <a:latin typeface="Times" charset="0"/>
                <a:cs typeface="Times New Roman" charset="0"/>
              </a:rPr>
              <a:pPr/>
              <a:t>261</a:t>
            </a:fld>
            <a:endParaRPr lang="en-US" altLang="zh-CN" sz="1200">
              <a:latin typeface="Times" charset="0"/>
              <a:cs typeface="Times New Roman" charset="0"/>
            </a:endParaRPr>
          </a:p>
        </p:txBody>
      </p:sp>
      <p:sp>
        <p:nvSpPr>
          <p:cNvPr id="225283" name="Rectangle 2"/>
          <p:cNvSpPr>
            <a:spLocks noGrp="1" noRot="1" noChangeAspect="1" noChangeArrowheads="1" noTextEdit="1"/>
          </p:cNvSpPr>
          <p:nvPr>
            <p:ph type="sldImg"/>
          </p:nvPr>
        </p:nvSpPr>
        <p:spPr>
          <a:ln/>
        </p:spPr>
      </p:sp>
      <p:sp>
        <p:nvSpPr>
          <p:cNvPr id="225284"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35AADC65-3499-DB4A-998F-33FBF448A542}" type="slidenum">
              <a:rPr lang="zh-CN" altLang="en-US" sz="1200">
                <a:latin typeface="Times" charset="0"/>
                <a:cs typeface="Times New Roman" charset="0"/>
              </a:rPr>
              <a:pPr/>
              <a:t>262</a:t>
            </a:fld>
            <a:endParaRPr lang="en-US" altLang="zh-CN" sz="1200">
              <a:latin typeface="Times" charset="0"/>
              <a:cs typeface="Times New Roman" charset="0"/>
            </a:endParaRPr>
          </a:p>
        </p:txBody>
      </p:sp>
      <p:sp>
        <p:nvSpPr>
          <p:cNvPr id="227331" name="Rectangle 2"/>
          <p:cNvSpPr>
            <a:spLocks noGrp="1" noRot="1" noChangeAspect="1" noChangeArrowheads="1" noTextEdit="1"/>
          </p:cNvSpPr>
          <p:nvPr>
            <p:ph type="sldImg"/>
          </p:nvPr>
        </p:nvSpPr>
        <p:spPr>
          <a:ln/>
        </p:spPr>
      </p:sp>
      <p:sp>
        <p:nvSpPr>
          <p:cNvPr id="227332"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1C1483CC-DD8E-BE41-970C-65543EB0FECB}" type="slidenum">
              <a:rPr lang="zh-CN" altLang="en-US" sz="1200">
                <a:latin typeface="Times" charset="0"/>
                <a:cs typeface="Times New Roman" charset="0"/>
              </a:rPr>
              <a:pPr/>
              <a:t>263</a:t>
            </a:fld>
            <a:endParaRPr lang="en-US" altLang="zh-CN" sz="1200">
              <a:latin typeface="Times" charset="0"/>
              <a:cs typeface="Times New Roman" charset="0"/>
            </a:endParaRPr>
          </a:p>
        </p:txBody>
      </p:sp>
      <p:sp>
        <p:nvSpPr>
          <p:cNvPr id="229379" name="Rectangle 2"/>
          <p:cNvSpPr>
            <a:spLocks noGrp="1" noRot="1" noChangeAspect="1" noChangeArrowheads="1" noTextEdit="1"/>
          </p:cNvSpPr>
          <p:nvPr>
            <p:ph type="sldImg"/>
          </p:nvPr>
        </p:nvSpPr>
        <p:spPr>
          <a:ln/>
        </p:spPr>
      </p:sp>
      <p:sp>
        <p:nvSpPr>
          <p:cNvPr id="229380"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3C0619A0-01BE-CC46-B453-A07BD42C59B1}" type="slidenum">
              <a:rPr lang="zh-CN" altLang="en-US" sz="1200">
                <a:latin typeface="Times" charset="0"/>
                <a:cs typeface="Times New Roman" charset="0"/>
              </a:rPr>
              <a:pPr/>
              <a:t>264</a:t>
            </a:fld>
            <a:endParaRPr lang="en-US" altLang="zh-CN" sz="1200">
              <a:latin typeface="Times" charset="0"/>
              <a:cs typeface="Times New Roman" charset="0"/>
            </a:endParaRPr>
          </a:p>
        </p:txBody>
      </p:sp>
      <p:sp>
        <p:nvSpPr>
          <p:cNvPr id="231427" name="Rectangle 2"/>
          <p:cNvSpPr>
            <a:spLocks noGrp="1" noRot="1" noChangeAspect="1" noChangeArrowheads="1" noTextEdit="1"/>
          </p:cNvSpPr>
          <p:nvPr>
            <p:ph type="sldImg"/>
          </p:nvPr>
        </p:nvSpPr>
        <p:spPr>
          <a:ln/>
        </p:spPr>
      </p:sp>
      <p:sp>
        <p:nvSpPr>
          <p:cNvPr id="231428"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168311-8E3A-DF47-940D-C4E79C847C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266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rPr>
              <a:t>The explanation for free!</a:t>
            </a:r>
          </a:p>
          <a:p>
            <a:pPr eaLnBrk="1" hangingPunct="1"/>
            <a:r>
              <a:rPr lang="en-US" dirty="0">
                <a:latin typeface="Arial" charset="0"/>
              </a:rPr>
              <a:t>OT</a:t>
            </a:r>
            <a:r>
              <a:rPr lang="en-US" baseline="0" dirty="0">
                <a:latin typeface="Arial" charset="0"/>
              </a:rPr>
              <a:t> Survey </a:t>
            </a:r>
            <a:r>
              <a:rPr lang="en-US" dirty="0">
                <a:latin typeface="Arial" charset="0"/>
              </a:rPr>
              <a:t>link address</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58361609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64803253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mn-ea"/>
                <a:cs typeface="Arial"/>
              </a:rPr>
              <a:t>The LORD will return to us far more than we ever gave him in our service.</a:t>
            </a:r>
            <a:r>
              <a:rPr lang="en-SG" dirty="0">
                <a:effectLst/>
                <a:latin typeface="Arial"/>
                <a:cs typeface="Arial"/>
              </a:rPr>
              <a:t> </a:t>
            </a:r>
          </a:p>
          <a:p>
            <a:r>
              <a:rPr lang="zh-CN" altLang="en-US" dirty="0">
                <a:latin typeface="Arial"/>
                <a:cs typeface="Arial"/>
              </a:rPr>
              <a:t>主给予我们的回报将远比我们在侍奉他时所给予的多得多。</a:t>
            </a:r>
            <a:endParaRPr lang="en-US" dirty="0">
              <a:latin typeface="Arial"/>
              <a:cs typeface="Arial"/>
            </a:endParaRPr>
          </a:p>
        </p:txBody>
      </p:sp>
    </p:spTree>
    <p:extLst>
      <p:ext uri="{BB962C8B-B14F-4D97-AF65-F5344CB8AC3E}">
        <p14:creationId xmlns:p14="http://schemas.microsoft.com/office/powerpoint/2010/main" val="115861011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97821845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54281866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41818597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56146054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FD8A41DB-3C36-6449-9373-1EA56DABCFD1}" type="slidenum">
              <a:rPr kumimoji="0" lang="en-GB" sz="1200" b="1"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43</a:t>
            </a:fld>
            <a:endParaRPr kumimoji="0" lang="en-GB" sz="1200" b="1"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90949441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20532032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83614132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89386457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53402871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28784375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78520270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76886715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81020475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fld id="{15224AA5-66A3-3D4F-9901-54C3EE0590B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t>52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58722"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58723" name="Rectangle 1027"/>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101C7C38-51EC-1F48-971C-F81A14436239}" type="slidenum">
              <a:rPr kumimoji="0" lang="zh-CN" altLang="en-US" sz="1200" b="1" i="0" u="none" strike="noStrike" kern="1200" cap="none" spc="0" normalizeH="0" baseline="0" noProof="0">
                <a:ln>
                  <a:noFill/>
                </a:ln>
                <a:solidFill>
                  <a:srgbClr val="000000"/>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53</a:t>
            </a:fld>
            <a:endParaRPr kumimoji="0" lang="en-US" altLang="zh-CN" sz="1200" b="1" i="0" u="none" strike="noStrike" kern="1200" cap="none" spc="0" normalizeH="0" baseline="0" noProof="0">
              <a:ln>
                <a:noFill/>
              </a:ln>
              <a:solidFill>
                <a:srgbClr val="000000"/>
              </a:solidFill>
              <a:effectLst/>
              <a:uLnTx/>
              <a:uFillTx/>
              <a:latin typeface="Times" charset="0"/>
              <a:ea typeface="SimSun" charset="0"/>
              <a:cs typeface="Times New Roman" charset="0"/>
            </a:endParaRPr>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988E7EB8-DBDB-F84F-ADA6-A407DF132DE9}" type="slidenum">
              <a:rPr kumimoji="0" lang="zh-CN" altLang="en-US" sz="1200" b="1" i="0" u="none" strike="noStrike" kern="1200" cap="none" spc="0" normalizeH="0" baseline="0" noProof="0">
                <a:ln>
                  <a:noFill/>
                </a:ln>
                <a:solidFill>
                  <a:srgbClr val="000000"/>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54</a:t>
            </a:fld>
            <a:endParaRPr kumimoji="0" lang="en-US" altLang="zh-CN" sz="1200" b="1" i="0" u="none" strike="noStrike" kern="1200" cap="none" spc="0" normalizeH="0" baseline="0" noProof="0">
              <a:ln>
                <a:noFill/>
              </a:ln>
              <a:solidFill>
                <a:srgbClr val="000000"/>
              </a:solidFill>
              <a:effectLst/>
              <a:uLnTx/>
              <a:uFillTx/>
              <a:latin typeface="Times" charset="0"/>
              <a:ea typeface="SimSun" charset="0"/>
              <a:cs typeface="Times New Roman" charset="0"/>
            </a:endParaRPr>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fld id="{0D42C6B0-C79B-3C42-ADE9-5E7564DD55F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t>55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771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7715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9DD30B5F-FE5B-5A40-BDC6-3A9C8334FF5C}" type="slidenum">
              <a:rPr lang="zh-CN" altLang="en-US" sz="1200">
                <a:solidFill>
                  <a:prstClr val="black"/>
                </a:solidFill>
                <a:latin typeface="Times" charset="0"/>
                <a:cs typeface="Times New Roman" charset="0"/>
              </a:rPr>
              <a:pPr/>
              <a:t>10</a:t>
            </a:fld>
            <a:endParaRPr lang="en-US" altLang="zh-CN" sz="1200">
              <a:solidFill>
                <a:prstClr val="black"/>
              </a:solidFill>
              <a:latin typeface="Times" charset="0"/>
              <a:cs typeface="Times New Roman" charset="0"/>
            </a:endParaRPr>
          </a:p>
        </p:txBody>
      </p:sp>
      <p:sp>
        <p:nvSpPr>
          <p:cNvPr id="119811" name="Rectangle 1026"/>
          <p:cNvSpPr>
            <a:spLocks noGrp="1" noRot="1" noChangeAspect="1" noChangeArrowheads="1"/>
          </p:cNvSpPr>
          <p:nvPr>
            <p:ph type="sldImg"/>
          </p:nvPr>
        </p:nvSpPr>
        <p:spPr>
          <a:solidFill>
            <a:srgbClr val="FFFFFF"/>
          </a:solidFill>
          <a:ln/>
        </p:spPr>
      </p:sp>
      <p:sp>
        <p:nvSpPr>
          <p:cNvPr id="119812" name="Rectangle 1027"/>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fld id="{99806A82-6480-C547-8EA6-9F18BAAC53D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t>56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792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7920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nchor="b"/>
          <a:lstStyle>
            <a:lvl1pPr defTabSz="457200">
              <a:defRPr sz="1600" b="1">
                <a:solidFill>
                  <a:schemeClr val="tx1"/>
                </a:solidFill>
                <a:latin typeface="Bwhebb" charset="0"/>
                <a:ea typeface="SimSun" charset="0"/>
                <a:cs typeface="SimSun" charset="0"/>
              </a:defRPr>
            </a:lvl1pPr>
            <a:lvl2pPr marL="742950" indent="-285750" defTabSz="457200">
              <a:defRPr sz="1600" b="1">
                <a:solidFill>
                  <a:schemeClr val="tx1"/>
                </a:solidFill>
                <a:latin typeface="Bwhebb" charset="0"/>
                <a:ea typeface="SimSun" charset="0"/>
                <a:cs typeface="SimSun" charset="0"/>
              </a:defRPr>
            </a:lvl2pPr>
            <a:lvl3pPr marL="1143000" indent="-228600" defTabSz="457200">
              <a:defRPr sz="1600" b="1">
                <a:solidFill>
                  <a:schemeClr val="tx1"/>
                </a:solidFill>
                <a:latin typeface="Bwhebb" charset="0"/>
                <a:ea typeface="SimSun" charset="0"/>
                <a:cs typeface="SimSun" charset="0"/>
              </a:defRPr>
            </a:lvl3pPr>
            <a:lvl4pPr marL="1600200" indent="-228600" defTabSz="457200">
              <a:defRPr sz="1600" b="1">
                <a:solidFill>
                  <a:schemeClr val="tx1"/>
                </a:solidFill>
                <a:latin typeface="Bwhebb" charset="0"/>
                <a:ea typeface="SimSun" charset="0"/>
                <a:cs typeface="SimSun" charset="0"/>
              </a:defRPr>
            </a:lvl4pPr>
            <a:lvl5pPr marL="2057400" indent="-228600" defTabSz="4572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8ECB48B4-CC4B-3648-9160-C2755181EF8F}" type="slidenum">
              <a:rPr kumimoji="0" lang="zh-CN" altLang="en-US" sz="1200" b="1" i="0" u="none" strike="noStrike" kern="1200" cap="none" spc="0" normalizeH="0" baseline="0" noProof="0">
                <a:ln>
                  <a:noFill/>
                </a:ln>
                <a:solidFill>
                  <a:srgbClr val="000000"/>
                </a:solidFill>
                <a:effectLst/>
                <a:uLnTx/>
                <a:uFillTx/>
                <a:latin typeface="Times" charset="0"/>
                <a:ea typeface="MS PGothic" charset="0"/>
                <a:cs typeface="MS PGothic" charset="0"/>
              </a:rPr>
              <a:pPr marL="0" marR="0" lvl="0" indent="0" algn="r" defTabSz="457200" rtl="0" eaLnBrk="1" fontAlgn="base" latinLnBrk="0" hangingPunct="1">
                <a:lnSpc>
                  <a:spcPct val="100000"/>
                </a:lnSpc>
                <a:spcBef>
                  <a:spcPct val="0"/>
                </a:spcBef>
                <a:spcAft>
                  <a:spcPct val="0"/>
                </a:spcAft>
                <a:buClrTx/>
                <a:buSzTx/>
                <a:buFontTx/>
                <a:buNone/>
                <a:tabLst/>
                <a:defRPr/>
              </a:pPr>
              <a:t>57</a:t>
            </a:fld>
            <a:endParaRPr kumimoji="0" lang="en-US" altLang="zh-CN" sz="1200" b="1" i="0" u="none" strike="noStrike" kern="1200" cap="none" spc="0" normalizeH="0" baseline="0" noProof="0">
              <a:ln>
                <a:noFill/>
              </a:ln>
              <a:solidFill>
                <a:srgbClr val="000000"/>
              </a:solidFill>
              <a:effectLst/>
              <a:uLnTx/>
              <a:uFillTx/>
              <a:latin typeface="Times" charset="0"/>
              <a:ea typeface="MS PGothic" charset="0"/>
              <a:cs typeface="MS PGothic" charset="0"/>
            </a:endParaRPr>
          </a:p>
        </p:txBody>
      </p:sp>
      <p:sp>
        <p:nvSpPr>
          <p:cNvPr id="244739" name="Rectangle 2"/>
          <p:cNvSpPr>
            <a:spLocks noGrp="1" noRot="1" noChangeAspect="1" noChangeArrowheads="1" noTextEdit="1"/>
          </p:cNvSpPr>
          <p:nvPr>
            <p:ph type="sldImg"/>
          </p:nvPr>
        </p:nvSpPr>
        <p:spPr>
          <a:ln/>
        </p:spPr>
      </p:sp>
      <p:sp>
        <p:nvSpPr>
          <p:cNvPr id="244740"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defTabSz="457200">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9DD30B5F-FE5B-5A40-BDC6-3A9C8334FF5C}" type="slidenum">
              <a:rPr kumimoji="0" lang="zh-CN" altLang="en-US" sz="1200" b="1" i="0" u="none" strike="noStrike" kern="1200" cap="none" spc="0" normalizeH="0" baseline="0" noProof="0">
                <a:ln>
                  <a:noFill/>
                </a:ln>
                <a:solidFill>
                  <a:prstClr val="black"/>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58</a:t>
            </a:fld>
            <a:endParaRPr kumimoji="0" lang="en-US" altLang="zh-CN" sz="1200" b="1" i="0" u="none" strike="noStrike" kern="1200" cap="none" spc="0" normalizeH="0" baseline="0" noProof="0">
              <a:ln>
                <a:noFill/>
              </a:ln>
              <a:solidFill>
                <a:prstClr val="black"/>
              </a:solidFill>
              <a:effectLst/>
              <a:uLnTx/>
              <a:uFillTx/>
              <a:latin typeface="Times" charset="0"/>
              <a:ea typeface="SimSun" charset="0"/>
              <a:cs typeface="Times New Roman" charset="0"/>
            </a:endParaRPr>
          </a:p>
        </p:txBody>
      </p:sp>
      <p:sp>
        <p:nvSpPr>
          <p:cNvPr id="119811" name="Rectangle 1026"/>
          <p:cNvSpPr>
            <a:spLocks noGrp="1" noRot="1" noChangeAspect="1" noChangeArrowheads="1"/>
          </p:cNvSpPr>
          <p:nvPr>
            <p:ph type="sldImg"/>
          </p:nvPr>
        </p:nvSpPr>
        <p:spPr>
          <a:solidFill>
            <a:srgbClr val="FFFFFF"/>
          </a:solidFill>
          <a:ln/>
        </p:spPr>
      </p:sp>
      <p:sp>
        <p:nvSpPr>
          <p:cNvPr id="119812" name="Rectangle 1027"/>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332434052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329CCB3D-32FD-B44E-83A7-4F195A202E4A}" type="slidenum">
              <a:rPr kumimoji="0" lang="zh-CN" altLang="en-US" sz="1200" b="1" i="0" u="none" strike="noStrike" kern="1200" cap="none" spc="0" normalizeH="0" baseline="0" noProof="0">
                <a:ln>
                  <a:noFill/>
                </a:ln>
                <a:solidFill>
                  <a:srgbClr val="000000"/>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59</a:t>
            </a:fld>
            <a:endParaRPr kumimoji="0" lang="en-US" altLang="zh-CN" sz="1200" b="1" i="0" u="none" strike="noStrike" kern="1200" cap="none" spc="0" normalizeH="0" baseline="0" noProof="0">
              <a:ln>
                <a:noFill/>
              </a:ln>
              <a:solidFill>
                <a:srgbClr val="000000"/>
              </a:solidFill>
              <a:effectLst/>
              <a:uLnTx/>
              <a:uFillTx/>
              <a:latin typeface="Times" charset="0"/>
              <a:ea typeface="SimSun" charset="0"/>
              <a:cs typeface="Times New Roman" charset="0"/>
            </a:endParaRPr>
          </a:p>
        </p:txBody>
      </p:sp>
      <p:sp>
        <p:nvSpPr>
          <p:cNvPr id="89091" name="Rectangle 2"/>
          <p:cNvSpPr>
            <a:spLocks noGrp="1" noRot="1" noChangeAspect="1" noChangeArrowheads="1" noTextEdit="1"/>
          </p:cNvSpPr>
          <p:nvPr>
            <p:ph type="sldImg"/>
          </p:nvPr>
        </p:nvSpPr>
        <p:spPr>
          <a:ln/>
        </p:spPr>
      </p:sp>
      <p:sp>
        <p:nvSpPr>
          <p:cNvPr id="89092"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7DDE656A-BB77-BD48-B3C9-ACEAF7F29C4E}" type="slidenum">
              <a:rPr kumimoji="0" lang="zh-CN" altLang="en-US" sz="1200" b="1" i="0" u="none" strike="noStrike" kern="1200" cap="none" spc="0" normalizeH="0" baseline="0" noProof="0">
                <a:ln>
                  <a:noFill/>
                </a:ln>
                <a:solidFill>
                  <a:srgbClr val="000000"/>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60</a:t>
            </a:fld>
            <a:endParaRPr kumimoji="0" lang="en-US" altLang="zh-CN" sz="1200" b="1" i="0" u="none" strike="noStrike" kern="1200" cap="none" spc="0" normalizeH="0" baseline="0" noProof="0">
              <a:ln>
                <a:noFill/>
              </a:ln>
              <a:solidFill>
                <a:srgbClr val="000000"/>
              </a:solidFill>
              <a:effectLst/>
              <a:uLnTx/>
              <a:uFillTx/>
              <a:latin typeface="Times" charset="0"/>
              <a:ea typeface="SimSun" charset="0"/>
              <a:cs typeface="Times New Roman" charset="0"/>
            </a:endParaRPr>
          </a:p>
        </p:txBody>
      </p:sp>
      <p:sp>
        <p:nvSpPr>
          <p:cNvPr id="107523" name="Rectangle 2"/>
          <p:cNvSpPr>
            <a:spLocks noGrp="1" noRot="1" noChangeAspect="1" noChangeArrowheads="1"/>
          </p:cNvSpPr>
          <p:nvPr>
            <p:ph type="sldImg"/>
          </p:nvPr>
        </p:nvSpPr>
        <p:spPr>
          <a:solidFill>
            <a:srgbClr val="FFFFFF"/>
          </a:solidFill>
          <a:ln/>
        </p:spPr>
      </p:sp>
      <p:sp>
        <p:nvSpPr>
          <p:cNvPr id="107524" name="Rectangle 3"/>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45C1A95-6702-E444-BB64-431C084483E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0582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0582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9278C1A3-D392-814F-ACF4-675014121E88}" type="slidenum">
              <a:rPr kumimoji="0" lang="zh-CN" altLang="en-US" sz="1200" b="1" i="0" u="none" strike="noStrike" kern="1200" cap="none" spc="0" normalizeH="0" baseline="0" noProof="0">
                <a:ln>
                  <a:noFill/>
                </a:ln>
                <a:solidFill>
                  <a:srgbClr val="000000"/>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62</a:t>
            </a:fld>
            <a:endParaRPr kumimoji="0" lang="en-US" altLang="zh-CN" sz="1200" b="1" i="0" u="none" strike="noStrike" kern="1200" cap="none" spc="0" normalizeH="0" baseline="0" noProof="0">
              <a:ln>
                <a:noFill/>
              </a:ln>
              <a:solidFill>
                <a:srgbClr val="000000"/>
              </a:solidFill>
              <a:effectLst/>
              <a:uLnTx/>
              <a:uFillTx/>
              <a:latin typeface="Times" charset="0"/>
              <a:ea typeface="SimSun" charset="0"/>
              <a:cs typeface="Times New Roman" charset="0"/>
            </a:endParaRPr>
          </a:p>
        </p:txBody>
      </p:sp>
      <p:sp>
        <p:nvSpPr>
          <p:cNvPr id="109571" name="Rectangle 1026"/>
          <p:cNvSpPr>
            <a:spLocks noGrp="1" noRot="1" noChangeAspect="1" noChangeArrowheads="1"/>
          </p:cNvSpPr>
          <p:nvPr>
            <p:ph type="sldImg"/>
          </p:nvPr>
        </p:nvSpPr>
        <p:spPr>
          <a:solidFill>
            <a:srgbClr val="FFFFFF"/>
          </a:solidFill>
          <a:ln/>
        </p:spPr>
      </p:sp>
      <p:sp>
        <p:nvSpPr>
          <p:cNvPr id="109572" name="Rectangle 1027"/>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6D19E2E0-EF4C-394A-BEDC-675C1F4A8032}" type="slidenum">
              <a:rPr kumimoji="0" lang="zh-CN" altLang="en-US" sz="1200" b="1" i="0" u="none" strike="noStrike" kern="1200" cap="none" spc="0" normalizeH="0" baseline="0" noProof="0">
                <a:ln>
                  <a:noFill/>
                </a:ln>
                <a:solidFill>
                  <a:srgbClr val="000000"/>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63</a:t>
            </a:fld>
            <a:endParaRPr kumimoji="0" lang="en-US" altLang="zh-CN" sz="1200" b="1" i="0" u="none" strike="noStrike" kern="1200" cap="none" spc="0" normalizeH="0" baseline="0" noProof="0">
              <a:ln>
                <a:noFill/>
              </a:ln>
              <a:solidFill>
                <a:srgbClr val="000000"/>
              </a:solidFill>
              <a:effectLst/>
              <a:uLnTx/>
              <a:uFillTx/>
              <a:latin typeface="Times" charset="0"/>
              <a:ea typeface="SimSun" charset="0"/>
              <a:cs typeface="Times New Roman" charset="0"/>
            </a:endParaRPr>
          </a:p>
        </p:txBody>
      </p:sp>
      <p:sp>
        <p:nvSpPr>
          <p:cNvPr id="105475" name="Rectangle 2"/>
          <p:cNvSpPr>
            <a:spLocks noGrp="1" noRot="1" noChangeAspect="1" noChangeArrowheads="1"/>
          </p:cNvSpPr>
          <p:nvPr>
            <p:ph type="sldImg"/>
          </p:nvPr>
        </p:nvSpPr>
        <p:spPr>
          <a:solidFill>
            <a:srgbClr val="FFFFFF"/>
          </a:solidFill>
          <a:ln/>
        </p:spPr>
      </p:sp>
      <p:sp>
        <p:nvSpPr>
          <p:cNvPr id="105476" name="Rectangle 3"/>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D08E4BE5-99D8-0341-BCF6-613F1A026812}" type="slidenum">
              <a:rPr kumimoji="0" lang="zh-CN" altLang="en-US" sz="1200" b="1" i="0" u="none" strike="noStrike" kern="1200" cap="none" spc="0" normalizeH="0" baseline="0" noProof="0">
                <a:ln>
                  <a:noFill/>
                </a:ln>
                <a:solidFill>
                  <a:srgbClr val="000000"/>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64</a:t>
            </a:fld>
            <a:endParaRPr kumimoji="0" lang="en-US" altLang="zh-CN" sz="1200" b="1" i="0" u="none" strike="noStrike" kern="1200" cap="none" spc="0" normalizeH="0" baseline="0" noProof="0">
              <a:ln>
                <a:noFill/>
              </a:ln>
              <a:solidFill>
                <a:srgbClr val="000000"/>
              </a:solidFill>
              <a:effectLst/>
              <a:uLnTx/>
              <a:uFillTx/>
              <a:latin typeface="Times" charset="0"/>
              <a:ea typeface="SimSun" charset="0"/>
              <a:cs typeface="Times New Roman" charset="0"/>
            </a:endParaRPr>
          </a:p>
        </p:txBody>
      </p:sp>
      <p:sp>
        <p:nvSpPr>
          <p:cNvPr id="93187" name="Rectangle 2"/>
          <p:cNvSpPr>
            <a:spLocks noGrp="1" noRot="1" noChangeAspect="1" noChangeArrowheads="1" noTextEdit="1"/>
          </p:cNvSpPr>
          <p:nvPr>
            <p:ph type="sldImg"/>
          </p:nvPr>
        </p:nvSpPr>
        <p:spPr>
          <a:ln/>
        </p:spPr>
      </p:sp>
      <p:sp>
        <p:nvSpPr>
          <p:cNvPr id="93188"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30611346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60843607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8207299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9DD30B5F-FE5B-5A40-BDC6-3A9C8334FF5C}" type="slidenum">
              <a:rPr kumimoji="0" lang="zh-CN" altLang="en-US" sz="1200" b="1" i="0" u="none" strike="noStrike" kern="1200" cap="none" spc="0" normalizeH="0" baseline="0" noProof="0">
                <a:ln>
                  <a:noFill/>
                </a:ln>
                <a:solidFill>
                  <a:prstClr val="black"/>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68</a:t>
            </a:fld>
            <a:endParaRPr kumimoji="0" lang="en-US" altLang="zh-CN" sz="1200" b="1" i="0" u="none" strike="noStrike" kern="1200" cap="none" spc="0" normalizeH="0" baseline="0" noProof="0">
              <a:ln>
                <a:noFill/>
              </a:ln>
              <a:solidFill>
                <a:prstClr val="black"/>
              </a:solidFill>
              <a:effectLst/>
              <a:uLnTx/>
              <a:uFillTx/>
              <a:latin typeface="Times" charset="0"/>
              <a:ea typeface="SimSun" charset="0"/>
              <a:cs typeface="Times New Roman" charset="0"/>
            </a:endParaRPr>
          </a:p>
        </p:txBody>
      </p:sp>
      <p:sp>
        <p:nvSpPr>
          <p:cNvPr id="119811" name="Rectangle 1026"/>
          <p:cNvSpPr>
            <a:spLocks noGrp="1" noRot="1" noChangeAspect="1" noChangeArrowheads="1"/>
          </p:cNvSpPr>
          <p:nvPr>
            <p:ph type="sldImg"/>
          </p:nvPr>
        </p:nvSpPr>
        <p:spPr>
          <a:solidFill>
            <a:srgbClr val="FFFFFF"/>
          </a:solidFill>
          <a:ln/>
        </p:spPr>
      </p:sp>
      <p:sp>
        <p:nvSpPr>
          <p:cNvPr id="119812" name="Rectangle 1027"/>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257560810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F0B70CA3-224E-FB4A-B09A-0704EA768387}" type="slidenum">
              <a:rPr lang="zh-CN" altLang="en-US" sz="1200">
                <a:latin typeface="Times" charset="0"/>
                <a:cs typeface="Times New Roman" charset="0"/>
              </a:rPr>
              <a:pPr/>
              <a:t>69</a:t>
            </a:fld>
            <a:endParaRPr lang="en-US" altLang="zh-CN" sz="1200">
              <a:latin typeface="Times" charset="0"/>
              <a:cs typeface="Times New Roman" charset="0"/>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1E0D181-45D0-BC43-89FA-F36FC4ACDE7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630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26307"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Times New Roman" charset="0"/>
            </a:endParaRPr>
          </a:p>
        </p:txBody>
      </p:sp>
    </p:spTree>
    <p:extLst>
      <p:ext uri="{BB962C8B-B14F-4D97-AF65-F5344CB8AC3E}">
        <p14:creationId xmlns:p14="http://schemas.microsoft.com/office/powerpoint/2010/main" val="94129851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86EB8193-60E8-8345-B39F-9A939E9AEAA8}" type="slidenum">
              <a:rPr lang="zh-CN" altLang="en-US" sz="1200">
                <a:latin typeface="Times" charset="0"/>
                <a:cs typeface="Times New Roman" charset="0"/>
              </a:rPr>
              <a:pPr/>
              <a:t>72</a:t>
            </a:fld>
            <a:endParaRPr lang="en-US" altLang="zh-CN" sz="1200">
              <a:latin typeface="Times" charset="0"/>
              <a:cs typeface="Times New Roman" charset="0"/>
            </a:endParaRPr>
          </a:p>
        </p:txBody>
      </p:sp>
      <p:sp>
        <p:nvSpPr>
          <p:cNvPr id="123907" name="Rectangle 2"/>
          <p:cNvSpPr>
            <a:spLocks noGrp="1" noRot="1" noChangeAspect="1" noChangeArrowheads="1" noTextEdit="1"/>
          </p:cNvSpPr>
          <p:nvPr>
            <p:ph type="sldImg"/>
          </p:nvPr>
        </p:nvSpPr>
        <p:spPr>
          <a:ln/>
        </p:spPr>
      </p:sp>
      <p:sp>
        <p:nvSpPr>
          <p:cNvPr id="123908"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E800C7F4-6644-CE4E-93AF-5380A6A1A797}" type="slidenum">
              <a:rPr lang="zh-CN" altLang="en-US" sz="1200">
                <a:latin typeface="Times" charset="0"/>
                <a:cs typeface="Times New Roman" charset="0"/>
              </a:rPr>
              <a:pPr/>
              <a:t>73</a:t>
            </a:fld>
            <a:endParaRPr lang="en-US" altLang="zh-CN" sz="1200">
              <a:latin typeface="Times" charset="0"/>
              <a:cs typeface="Times New Roman" charset="0"/>
            </a:endParaRPr>
          </a:p>
        </p:txBody>
      </p:sp>
      <p:sp>
        <p:nvSpPr>
          <p:cNvPr id="125955" name="Rectangle 2"/>
          <p:cNvSpPr>
            <a:spLocks noGrp="1" noRot="1" noChangeAspect="1" noChangeArrowheads="1" noTextEdit="1"/>
          </p:cNvSpPr>
          <p:nvPr>
            <p:ph type="sldImg"/>
          </p:nvPr>
        </p:nvSpPr>
        <p:spPr>
          <a:ln/>
        </p:spPr>
      </p:sp>
      <p:sp>
        <p:nvSpPr>
          <p:cNvPr id="125956"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42222052-57F1-5D4C-B0EC-FB267C71DA20}" type="slidenum">
              <a:rPr lang="zh-CN" altLang="en-US" sz="1200">
                <a:latin typeface="Times" charset="0"/>
                <a:cs typeface="Times New Roman" charset="0"/>
              </a:rPr>
              <a:pPr/>
              <a:t>74</a:t>
            </a:fld>
            <a:endParaRPr lang="en-US" altLang="zh-CN" sz="1200">
              <a:latin typeface="Times" charset="0"/>
              <a:cs typeface="Times New Roman" charset="0"/>
            </a:endParaRPr>
          </a:p>
        </p:txBody>
      </p:sp>
      <p:sp>
        <p:nvSpPr>
          <p:cNvPr id="128003" name="Rectangle 2"/>
          <p:cNvSpPr>
            <a:spLocks noGrp="1" noRot="1" noChangeAspect="1" noChangeArrowheads="1" noTextEdit="1"/>
          </p:cNvSpPr>
          <p:nvPr>
            <p:ph type="sldImg"/>
          </p:nvPr>
        </p:nvSpPr>
        <p:spPr>
          <a:ln/>
        </p:spPr>
      </p:sp>
      <p:sp>
        <p:nvSpPr>
          <p:cNvPr id="128004"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72F8F79A-AD1C-7D47-A0FE-D0A2E34F6685}" type="slidenum">
              <a:rPr lang="zh-CN" altLang="en-US" sz="1200">
                <a:latin typeface="Times" charset="0"/>
                <a:cs typeface="Times New Roman" charset="0"/>
              </a:rPr>
              <a:pPr/>
              <a:t>75</a:t>
            </a:fld>
            <a:endParaRPr lang="en-US" altLang="zh-CN" sz="1200">
              <a:latin typeface="Times" charset="0"/>
              <a:cs typeface="Times New Roman" charset="0"/>
            </a:endParaRPr>
          </a:p>
        </p:txBody>
      </p:sp>
      <p:sp>
        <p:nvSpPr>
          <p:cNvPr id="130051" name="Rectangle 2"/>
          <p:cNvSpPr>
            <a:spLocks noGrp="1" noRot="1" noChangeAspect="1" noChangeArrowheads="1" noTextEdit="1"/>
          </p:cNvSpPr>
          <p:nvPr>
            <p:ph type="sldImg"/>
          </p:nvPr>
        </p:nvSpPr>
        <p:spPr>
          <a:ln/>
        </p:spPr>
      </p:sp>
      <p:sp>
        <p:nvSpPr>
          <p:cNvPr id="130052"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64D407F3-F0E0-D44D-BE5D-2C487398EE6C}" type="slidenum">
              <a:rPr kumimoji="0" lang="zh-CN" altLang="en-US" sz="1200" b="1" i="0" u="none" strike="noStrike" kern="1200" cap="none" spc="0" normalizeH="0" baseline="0" noProof="0">
                <a:ln>
                  <a:noFill/>
                </a:ln>
                <a:solidFill>
                  <a:srgbClr val="000000"/>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76</a:t>
            </a:fld>
            <a:endParaRPr kumimoji="0" lang="en-US" altLang="zh-CN" sz="1200" b="1" i="0" u="none" strike="noStrike" kern="1200" cap="none" spc="0" normalizeH="0" baseline="0" noProof="0">
              <a:ln>
                <a:noFill/>
              </a:ln>
              <a:solidFill>
                <a:srgbClr val="000000"/>
              </a:solidFill>
              <a:effectLst/>
              <a:uLnTx/>
              <a:uFillTx/>
              <a:latin typeface="Times" charset="0"/>
              <a:ea typeface="SimSun" charset="0"/>
              <a:cs typeface="Times New Roman" charset="0"/>
            </a:endParaRPr>
          </a:p>
        </p:txBody>
      </p:sp>
      <p:sp>
        <p:nvSpPr>
          <p:cNvPr id="144387" name="Rectangle 2"/>
          <p:cNvSpPr>
            <a:spLocks noGrp="1" noRot="1" noChangeAspect="1" noChangeArrowheads="1" noTextEdit="1"/>
          </p:cNvSpPr>
          <p:nvPr>
            <p:ph type="sldImg"/>
          </p:nvPr>
        </p:nvSpPr>
        <p:spPr>
          <a:ln/>
        </p:spPr>
      </p:sp>
      <p:sp>
        <p:nvSpPr>
          <p:cNvPr id="144388"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24027500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50EC93A1-57AD-B748-984A-C8E886B6C0D1}" type="slidenum">
              <a:rPr lang="en-US" sz="1200">
                <a:solidFill>
                  <a:prstClr val="black"/>
                </a:solidFill>
                <a:latin typeface="Times New Roman" charset="0"/>
              </a:rPr>
              <a:pPr/>
              <a:t>78</a:t>
            </a:fld>
            <a:endParaRPr lang="en-US" sz="1200">
              <a:solidFill>
                <a:prstClr val="black"/>
              </a:solidFill>
              <a:latin typeface="Times New Roman" charset="0"/>
            </a:endParaRPr>
          </a:p>
        </p:txBody>
      </p:sp>
      <p:sp>
        <p:nvSpPr>
          <p:cNvPr id="270338" name="Rectangle 2"/>
          <p:cNvSpPr>
            <a:spLocks noGrp="1" noRot="1" noChangeAspect="1" noChangeArrowheads="1"/>
          </p:cNvSpPr>
          <p:nvPr>
            <p:ph type="sldImg"/>
          </p:nvPr>
        </p:nvSpPr>
        <p:spPr>
          <a:solidFill>
            <a:srgbClr val="FFFFFF"/>
          </a:solidFill>
          <a:ln/>
        </p:spPr>
      </p:sp>
      <p:sp>
        <p:nvSpPr>
          <p:cNvPr id="27033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6F918E50-479D-904E-8030-27DFC7C3CC1D}" type="slidenum">
              <a:rPr kumimoji="0" lang="zh-CN" altLang="en-US" sz="1200" b="1" i="0" u="none" strike="noStrike" kern="1200" cap="none" spc="0" normalizeH="0" baseline="0" noProof="0">
                <a:ln>
                  <a:noFill/>
                </a:ln>
                <a:solidFill>
                  <a:srgbClr val="000000"/>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13</a:t>
            </a:fld>
            <a:endParaRPr kumimoji="0" lang="en-US" altLang="zh-CN" sz="1200" b="1" i="0" u="none" strike="noStrike" kern="1200" cap="none" spc="0" normalizeH="0" baseline="0" noProof="0">
              <a:ln>
                <a:noFill/>
              </a:ln>
              <a:solidFill>
                <a:srgbClr val="000000"/>
              </a:solidFill>
              <a:effectLst/>
              <a:uLnTx/>
              <a:uFillTx/>
              <a:latin typeface="Times" charset="0"/>
              <a:ea typeface="SimSun" charset="0"/>
              <a:cs typeface="Times New Roman" charset="0"/>
            </a:endParaRPr>
          </a:p>
        </p:txBody>
      </p:sp>
      <p:sp>
        <p:nvSpPr>
          <p:cNvPr id="95235" name="Rectangle 2"/>
          <p:cNvSpPr>
            <a:spLocks noGrp="1" noRot="1" noChangeAspect="1" noChangeArrowheads="1"/>
          </p:cNvSpPr>
          <p:nvPr>
            <p:ph type="sldImg"/>
          </p:nvPr>
        </p:nvSpPr>
        <p:spPr>
          <a:solidFill>
            <a:srgbClr val="FFFFFF"/>
          </a:solidFill>
          <a:ln/>
        </p:spPr>
      </p:sp>
      <p:sp>
        <p:nvSpPr>
          <p:cNvPr id="95236" name="Rectangle 3"/>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144439626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D3778908-B645-2F4C-8545-8BB4C1772A49}" type="slidenum">
              <a:rPr lang="zh-CN" altLang="en-US" sz="1200">
                <a:latin typeface="Times" charset="0"/>
                <a:cs typeface="Times New Roman" charset="0"/>
              </a:rPr>
              <a:pPr/>
              <a:t>79</a:t>
            </a:fld>
            <a:endParaRPr lang="en-US" altLang="zh-CN" sz="1200">
              <a:latin typeface="Times" charset="0"/>
              <a:cs typeface="Times New Roman" charset="0"/>
            </a:endParaRPr>
          </a:p>
        </p:txBody>
      </p:sp>
      <p:sp>
        <p:nvSpPr>
          <p:cNvPr id="132099" name="Rectangle 2"/>
          <p:cNvSpPr>
            <a:spLocks noGrp="1" noRot="1" noChangeAspect="1" noChangeArrowheads="1" noTextEdit="1"/>
          </p:cNvSpPr>
          <p:nvPr>
            <p:ph type="sldImg"/>
          </p:nvPr>
        </p:nvSpPr>
        <p:spPr>
          <a:ln/>
        </p:spPr>
      </p:sp>
      <p:sp>
        <p:nvSpPr>
          <p:cNvPr id="132100"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C331B85C-ECEC-7C45-ABF6-EC15D8B2C6B9}" type="slidenum">
              <a:rPr lang="zh-CN" altLang="en-US" sz="1200">
                <a:latin typeface="Times" charset="0"/>
                <a:cs typeface="Times New Roman" charset="0"/>
              </a:rPr>
              <a:pPr/>
              <a:t>81</a:t>
            </a:fld>
            <a:endParaRPr lang="en-US" altLang="zh-CN" sz="1200">
              <a:latin typeface="Times" charset="0"/>
              <a:cs typeface="Times New Roman" charset="0"/>
            </a:endParaRPr>
          </a:p>
        </p:txBody>
      </p:sp>
      <p:sp>
        <p:nvSpPr>
          <p:cNvPr id="134147" name="Rectangle 2"/>
          <p:cNvSpPr>
            <a:spLocks noGrp="1" noRot="1" noChangeAspect="1" noChangeArrowheads="1" noTextEdit="1"/>
          </p:cNvSpPr>
          <p:nvPr>
            <p:ph type="sldImg"/>
          </p:nvPr>
        </p:nvSpPr>
        <p:spPr>
          <a:ln/>
        </p:spPr>
      </p:sp>
      <p:sp>
        <p:nvSpPr>
          <p:cNvPr id="134148"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9DD30B5F-FE5B-5A40-BDC6-3A9C8334FF5C}" type="slidenum">
              <a:rPr kumimoji="0" lang="zh-CN" altLang="en-US" sz="1200" b="1" i="0" u="none" strike="noStrike" kern="1200" cap="none" spc="0" normalizeH="0" baseline="0" noProof="0">
                <a:ln>
                  <a:noFill/>
                </a:ln>
                <a:solidFill>
                  <a:prstClr val="black"/>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83</a:t>
            </a:fld>
            <a:endParaRPr kumimoji="0" lang="en-US" altLang="zh-CN" sz="1200" b="1" i="0" u="none" strike="noStrike" kern="1200" cap="none" spc="0" normalizeH="0" baseline="0" noProof="0">
              <a:ln>
                <a:noFill/>
              </a:ln>
              <a:solidFill>
                <a:prstClr val="black"/>
              </a:solidFill>
              <a:effectLst/>
              <a:uLnTx/>
              <a:uFillTx/>
              <a:latin typeface="Times" charset="0"/>
              <a:ea typeface="SimSun" charset="0"/>
              <a:cs typeface="Times New Roman" charset="0"/>
            </a:endParaRPr>
          </a:p>
        </p:txBody>
      </p:sp>
      <p:sp>
        <p:nvSpPr>
          <p:cNvPr id="119811" name="Rectangle 1026"/>
          <p:cNvSpPr>
            <a:spLocks noGrp="1" noRot="1" noChangeAspect="1" noChangeArrowheads="1"/>
          </p:cNvSpPr>
          <p:nvPr>
            <p:ph type="sldImg"/>
          </p:nvPr>
        </p:nvSpPr>
        <p:spPr>
          <a:solidFill>
            <a:srgbClr val="FFFFFF"/>
          </a:solidFill>
          <a:ln/>
        </p:spPr>
      </p:sp>
      <p:sp>
        <p:nvSpPr>
          <p:cNvPr id="119812" name="Rectangle 1027"/>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23534858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4689578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874196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13949809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043BE13-AB4C-7647-8D15-23FAB9BAD765}" type="slidenum">
              <a:rPr lang="en-US" sz="1200">
                <a:solidFill>
                  <a:srgbClr val="000000"/>
                </a:solidFill>
                <a:latin typeface="Arial" charset="0"/>
              </a:rPr>
              <a:pPr eaLnBrk="1" hangingPunct="1"/>
              <a:t>90</a:t>
            </a:fld>
            <a:endParaRPr lang="en-US" sz="1200">
              <a:solidFill>
                <a:srgbClr val="000000"/>
              </a:solidFill>
              <a:latin typeface="Arial" charset="0"/>
            </a:endParaRPr>
          </a:p>
        </p:txBody>
      </p:sp>
      <p:sp>
        <p:nvSpPr>
          <p:cNvPr id="2416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41667"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Times New Roman"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9170C7E-8164-5C4C-8900-920D6B7528A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37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37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066946910"/>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Death came to defiant believers in the OT, so discipline at least this severe would come to rejecting the Christ they knew (10:28-31).</a:t>
            </a:r>
            <a:r>
              <a:rPr lang="en-SG" dirty="0">
                <a:effectLst/>
              </a:rPr>
              <a:t> </a:t>
            </a:r>
          </a:p>
          <a:p>
            <a:r>
              <a:rPr lang="zh-CN" altLang="en-US" dirty="0"/>
              <a:t>“在旧约中，反叛的信徒遭遇死亡，因此，对于那些拒绝他们所认识的基督的人，至少会受到同样严厉的惩罚（</a:t>
            </a:r>
            <a:r>
              <a:rPr lang="en-US" altLang="zh-CN" dirty="0"/>
              <a:t>10:28-31</a:t>
            </a:r>
            <a:r>
              <a:rPr lang="zh-CN" altLang="en-US" dirty="0"/>
              <a:t>）。”</a:t>
            </a:r>
            <a:endParaRPr lang="en-US" dirty="0">
              <a:cs typeface="ＭＳ Ｐゴシック" charset="0"/>
            </a:endParaRPr>
          </a:p>
        </p:txBody>
      </p:sp>
    </p:spTree>
    <p:extLst>
      <p:ext uri="{BB962C8B-B14F-4D97-AF65-F5344CB8AC3E}">
        <p14:creationId xmlns:p14="http://schemas.microsoft.com/office/powerpoint/2010/main" val="173820158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243140335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94345622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226792542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232110381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371DEC7-2082-1241-8381-C1E0327F4E2A}"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38854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885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extLst>
      <p:ext uri="{BB962C8B-B14F-4D97-AF65-F5344CB8AC3E}">
        <p14:creationId xmlns:p14="http://schemas.microsoft.com/office/powerpoint/2010/main" val="2035432377"/>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3038553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62617890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51477583"/>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9DD30B5F-FE5B-5A40-BDC6-3A9C8334FF5C}" type="slidenum">
              <a:rPr kumimoji="0" lang="zh-CN" altLang="en-US" sz="1200" b="1" i="0" u="none" strike="noStrike" kern="1200" cap="none" spc="0" normalizeH="0" baseline="0" noProof="0">
                <a:ln>
                  <a:noFill/>
                </a:ln>
                <a:solidFill>
                  <a:prstClr val="black"/>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105</a:t>
            </a:fld>
            <a:endParaRPr kumimoji="0" lang="en-US" altLang="zh-CN" sz="1200" b="1" i="0" u="none" strike="noStrike" kern="1200" cap="none" spc="0" normalizeH="0" baseline="0" noProof="0">
              <a:ln>
                <a:noFill/>
              </a:ln>
              <a:solidFill>
                <a:prstClr val="black"/>
              </a:solidFill>
              <a:effectLst/>
              <a:uLnTx/>
              <a:uFillTx/>
              <a:latin typeface="Times" charset="0"/>
              <a:ea typeface="SimSun" charset="0"/>
              <a:cs typeface="Times New Roman" charset="0"/>
            </a:endParaRPr>
          </a:p>
        </p:txBody>
      </p:sp>
      <p:sp>
        <p:nvSpPr>
          <p:cNvPr id="119811" name="Rectangle 1026"/>
          <p:cNvSpPr>
            <a:spLocks noGrp="1" noRot="1" noChangeAspect="1" noChangeArrowheads="1"/>
          </p:cNvSpPr>
          <p:nvPr>
            <p:ph type="sldImg"/>
          </p:nvPr>
        </p:nvSpPr>
        <p:spPr>
          <a:solidFill>
            <a:srgbClr val="FFFFFF"/>
          </a:solidFill>
          <a:ln/>
        </p:spPr>
      </p:sp>
      <p:sp>
        <p:nvSpPr>
          <p:cNvPr id="119812" name="Rectangle 1027"/>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34641845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D8476290-EFE9-CF4E-8AFD-2E57D0D766AF}" type="slidenum">
              <a:rPr lang="zh-CN" altLang="en-US" sz="1200">
                <a:latin typeface="Times" charset="0"/>
                <a:cs typeface="Times New Roman" charset="0"/>
              </a:rPr>
              <a:pPr/>
              <a:t>107</a:t>
            </a:fld>
            <a:endParaRPr lang="en-US" altLang="zh-CN" sz="1200">
              <a:latin typeface="Times" charset="0"/>
              <a:cs typeface="Times New Roman" charset="0"/>
            </a:endParaRPr>
          </a:p>
        </p:txBody>
      </p:sp>
      <p:sp>
        <p:nvSpPr>
          <p:cNvPr id="138243" name="Rectangle 2"/>
          <p:cNvSpPr>
            <a:spLocks noGrp="1" noRot="1" noChangeAspect="1" noChangeArrowheads="1" noTextEdit="1"/>
          </p:cNvSpPr>
          <p:nvPr>
            <p:ph type="sldImg"/>
          </p:nvPr>
        </p:nvSpPr>
        <p:spPr>
          <a:ln/>
        </p:spPr>
      </p:sp>
      <p:sp>
        <p:nvSpPr>
          <p:cNvPr id="138244"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9170C7E-8164-5C4C-8900-920D6B7528A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37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37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0590328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nchor="b"/>
          <a:lstStyle>
            <a:lvl1pPr defTabSz="457200">
              <a:defRPr sz="1600" b="1">
                <a:solidFill>
                  <a:schemeClr val="tx1"/>
                </a:solidFill>
                <a:latin typeface="Bwhebb" charset="0"/>
                <a:ea typeface="SimSun" charset="0"/>
                <a:cs typeface="SimSun" charset="0"/>
              </a:defRPr>
            </a:lvl1pPr>
            <a:lvl2pPr marL="742950" indent="-285750" defTabSz="457200">
              <a:defRPr sz="1600" b="1">
                <a:solidFill>
                  <a:schemeClr val="tx1"/>
                </a:solidFill>
                <a:latin typeface="Bwhebb" charset="0"/>
                <a:ea typeface="SimSun" charset="0"/>
                <a:cs typeface="SimSun" charset="0"/>
              </a:defRPr>
            </a:lvl2pPr>
            <a:lvl3pPr marL="1143000" indent="-228600" defTabSz="457200">
              <a:defRPr sz="1600" b="1">
                <a:solidFill>
                  <a:schemeClr val="tx1"/>
                </a:solidFill>
                <a:latin typeface="Bwhebb" charset="0"/>
                <a:ea typeface="SimSun" charset="0"/>
                <a:cs typeface="SimSun" charset="0"/>
              </a:defRPr>
            </a:lvl3pPr>
            <a:lvl4pPr marL="1600200" indent="-228600" defTabSz="457200">
              <a:defRPr sz="1600" b="1">
                <a:solidFill>
                  <a:schemeClr val="tx1"/>
                </a:solidFill>
                <a:latin typeface="Bwhebb" charset="0"/>
                <a:ea typeface="SimSun" charset="0"/>
                <a:cs typeface="SimSun" charset="0"/>
              </a:defRPr>
            </a:lvl4pPr>
            <a:lvl5pPr marL="2057400" indent="-228600" defTabSz="4572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8ECB48B4-CC4B-3648-9160-C2755181EF8F}" type="slidenum">
              <a:rPr kumimoji="0" lang="zh-CN" altLang="en-US" sz="1200" b="1" i="0" u="none" strike="noStrike" kern="1200" cap="none" spc="0" normalizeH="0" baseline="0" noProof="0">
                <a:ln>
                  <a:noFill/>
                </a:ln>
                <a:solidFill>
                  <a:srgbClr val="000000"/>
                </a:solidFill>
                <a:effectLst/>
                <a:uLnTx/>
                <a:uFillTx/>
                <a:latin typeface="Times" charset="0"/>
                <a:ea typeface="MS PGothic" charset="0"/>
                <a:cs typeface="MS PGothic" charset="0"/>
              </a:rPr>
              <a:pPr marL="0" marR="0" lvl="0" indent="0" algn="r" defTabSz="457200" rtl="0" eaLnBrk="1" fontAlgn="base" latinLnBrk="0" hangingPunct="1">
                <a:lnSpc>
                  <a:spcPct val="100000"/>
                </a:lnSpc>
                <a:spcBef>
                  <a:spcPct val="0"/>
                </a:spcBef>
                <a:spcAft>
                  <a:spcPct val="0"/>
                </a:spcAft>
                <a:buClrTx/>
                <a:buSzTx/>
                <a:buFontTx/>
                <a:buNone/>
                <a:tabLst/>
                <a:defRPr/>
              </a:pPr>
              <a:t>109</a:t>
            </a:fld>
            <a:endParaRPr kumimoji="0" lang="en-US" altLang="zh-CN" sz="1200" b="1" i="0" u="none" strike="noStrike" kern="1200" cap="none" spc="0" normalizeH="0" baseline="0" noProof="0">
              <a:ln>
                <a:noFill/>
              </a:ln>
              <a:solidFill>
                <a:srgbClr val="000000"/>
              </a:solidFill>
              <a:effectLst/>
              <a:uLnTx/>
              <a:uFillTx/>
              <a:latin typeface="Times" charset="0"/>
              <a:ea typeface="MS PGothic" charset="0"/>
              <a:cs typeface="MS PGothic" charset="0"/>
            </a:endParaRPr>
          </a:p>
        </p:txBody>
      </p:sp>
      <p:sp>
        <p:nvSpPr>
          <p:cNvPr id="244739" name="Rectangle 2"/>
          <p:cNvSpPr>
            <a:spLocks noGrp="1" noRot="1" noChangeAspect="1" noChangeArrowheads="1" noTextEdit="1"/>
          </p:cNvSpPr>
          <p:nvPr>
            <p:ph type="sldImg"/>
          </p:nvPr>
        </p:nvSpPr>
        <p:spPr>
          <a:ln/>
        </p:spPr>
      </p:sp>
      <p:sp>
        <p:nvSpPr>
          <p:cNvPr id="244740"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defTabSz="457200">
              <a:spcBef>
                <a:spcPct val="0"/>
              </a:spcBef>
            </a:pPr>
            <a:r>
              <a:rPr lang="en-US" altLang="zh-CN" dirty="0">
                <a:latin typeface="Times New Roman" charset="0"/>
                <a:ea typeface="MS PGothic" charset="0"/>
                <a:cs typeface="MS PGothic" charset="0"/>
              </a:rPr>
              <a:t>OP-04-Num-17, 111</a:t>
            </a:r>
          </a:p>
          <a:p>
            <a:pPr defTabSz="457200">
              <a:spcBef>
                <a:spcPct val="0"/>
              </a:spcBef>
            </a:pPr>
            <a:r>
              <a:rPr lang="en-US" altLang="zh-CN" dirty="0">
                <a:latin typeface="Times New Roman" charset="0"/>
                <a:ea typeface="MS PGothic" charset="0"/>
                <a:cs typeface="MS PGothic" charset="0"/>
              </a:rPr>
              <a:t>OS-04-Num-106</a:t>
            </a:r>
            <a:endParaRPr lang="zh-CN" altLang="en-US" dirty="0">
              <a:latin typeface="Times New Roman" charset="0"/>
              <a:ea typeface="MS PGothic" charset="0"/>
              <a:cs typeface="MS PGothic" charset="0"/>
            </a:endParaRPr>
          </a:p>
        </p:txBody>
      </p:sp>
    </p:spTree>
    <p:extLst>
      <p:ext uri="{BB962C8B-B14F-4D97-AF65-F5344CB8AC3E}">
        <p14:creationId xmlns:p14="http://schemas.microsoft.com/office/powerpoint/2010/main" val="166088898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490351372"/>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F79B830-07C8-3048-A8D8-C848858852D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39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5395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54832895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9BEB72B-050B-F246-9B64-1912A86C713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60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560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word </a:t>
            </a:r>
            <a:r>
              <a:rPr lang="ru-RU" dirty="0">
                <a:latin typeface="Times New Roman" charset="0"/>
              </a:rPr>
              <a:t>"</a:t>
            </a:r>
            <a:r>
              <a:rPr lang="en-US" dirty="0">
                <a:latin typeface="Times New Roman" charset="0"/>
              </a:rPr>
              <a:t>codex</a:t>
            </a:r>
            <a:r>
              <a:rPr lang="ru-RU" dirty="0">
                <a:latin typeface="Times New Roman" charset="0"/>
              </a:rPr>
              <a:t>"</a:t>
            </a:r>
            <a:r>
              <a:rPr lang="en-US" dirty="0">
                <a:latin typeface="Times New Roman" charset="0"/>
              </a:rPr>
              <a:t> refers</a:t>
            </a:r>
            <a:r>
              <a:rPr lang="en-US" baseline="0" dirty="0">
                <a:latin typeface="Times New Roman" charset="0"/>
              </a:rPr>
              <a:t> to a book with pages in leafs bound at one end, as opposed to a scroll that is rolled up.  The Codex Sinaiticus was discovered by </a:t>
            </a:r>
            <a:r>
              <a:rPr lang="en-US" baseline="0" dirty="0" err="1">
                <a:latin typeface="Times New Roman" charset="0"/>
              </a:rPr>
              <a:t>Constantin</a:t>
            </a:r>
            <a:r>
              <a:rPr lang="en-US" baseline="0" dirty="0">
                <a:latin typeface="Times New Roman" charset="0"/>
              </a:rPr>
              <a:t> </a:t>
            </a:r>
            <a:r>
              <a:rPr lang="en-US" baseline="0" dirty="0" err="1">
                <a:latin typeface="Times New Roman" charset="0"/>
              </a:rPr>
              <a:t>Tishendorf</a:t>
            </a:r>
            <a:r>
              <a:rPr lang="en-US" baseline="0" dirty="0">
                <a:latin typeface="Times New Roman" charset="0"/>
              </a:rPr>
              <a:t> in the mid 1800s in St. Catherine</a:t>
            </a:r>
            <a:r>
              <a:rPr lang="uk-UA" baseline="0" dirty="0">
                <a:latin typeface="Times New Roman" charset="0"/>
              </a:rPr>
              <a:t>'</a:t>
            </a:r>
            <a:r>
              <a:rPr lang="en-US" baseline="0" dirty="0">
                <a:latin typeface="Times New Roman" charset="0"/>
              </a:rPr>
              <a:t>s Monastery at Sinai.  It was the oldest full hand-written copy of the Bible, dated in the 4</a:t>
            </a:r>
            <a:r>
              <a:rPr lang="en-US" baseline="30000" dirty="0">
                <a:latin typeface="Times New Roman" charset="0"/>
              </a:rPr>
              <a:t>th</a:t>
            </a:r>
            <a:r>
              <a:rPr lang="en-US" baseline="0" dirty="0">
                <a:latin typeface="Times New Roman" charset="0"/>
              </a:rPr>
              <a:t> century AD.</a:t>
            </a:r>
          </a:p>
          <a:p>
            <a:pPr eaLnBrk="1" hangingPunct="1">
              <a:spcBef>
                <a:spcPct val="0"/>
              </a:spcBef>
            </a:pPr>
            <a:endParaRPr lang="en-US" baseline="0" dirty="0">
              <a:latin typeface="Times New Roman" charset="0"/>
            </a:endParaRPr>
          </a:p>
          <a:p>
            <a:pPr eaLnBrk="1" hangingPunct="1">
              <a:spcBef>
                <a:spcPct val="0"/>
              </a:spcBef>
            </a:pPr>
            <a:r>
              <a:rPr lang="ru-RU" baseline="0" dirty="0">
                <a:latin typeface="Times New Roman" charset="0"/>
              </a:rPr>
              <a:t>"</a:t>
            </a:r>
            <a:r>
              <a:rPr lang="en-US" dirty="0"/>
              <a:t>Codex Sinaiticus is one of the most important books in the world. Handwritten well over 1600 years ago, the manuscript contains the Christian Bible in Greek, including the oldest complete copy of the New Testament. Its heavily corrected text is of outstanding importance for the history of the Bible and the manuscript – the oldest substantial book to survive Antiquity – is of supreme importance for the history of the book</a:t>
            </a:r>
            <a:r>
              <a:rPr lang="ru-RU" dirty="0"/>
              <a:t>"</a:t>
            </a:r>
            <a:r>
              <a:rPr lang="en-US" dirty="0"/>
              <a:t> (http://</a:t>
            </a:r>
            <a:r>
              <a:rPr lang="en-US" dirty="0" err="1"/>
              <a:t>www.codexsinaiticus.org</a:t>
            </a:r>
            <a:r>
              <a:rPr lang="en-US" dirty="0"/>
              <a:t>/en/ accessed 1 March 2015).</a:t>
            </a:r>
          </a:p>
          <a:p>
            <a:pPr eaLnBrk="1" hangingPunct="1">
              <a:spcBef>
                <a:spcPct val="0"/>
              </a:spcBef>
            </a:pPr>
            <a:endParaRPr lang="en-US" dirty="0">
              <a:latin typeface="Times New Roman" charset="0"/>
            </a:endParaRPr>
          </a:p>
          <a:p>
            <a:r>
              <a:rPr lang="en-US" dirty="0"/>
              <a:t>“Codex”</a:t>
            </a:r>
            <a:r>
              <a:rPr lang="zh-CN" altLang="en-US" dirty="0"/>
              <a:t>一词指的是一种书籍，其书页在一端装订成册，而不是卷起来的卷轴。西奈抄本是由康士坦丁</a:t>
            </a:r>
            <a:r>
              <a:rPr lang="en-US" altLang="zh-CN" dirty="0"/>
              <a:t>·</a:t>
            </a:r>
            <a:r>
              <a:rPr lang="zh-CN" altLang="en-US" dirty="0"/>
              <a:t>提申多夫在</a:t>
            </a:r>
            <a:r>
              <a:rPr lang="en-US" altLang="zh-CN" dirty="0"/>
              <a:t>19</a:t>
            </a:r>
            <a:r>
              <a:rPr lang="zh-CN" altLang="en-US" dirty="0"/>
              <a:t>世纪中期在西奈的圣凯瑟琳修道院发现的。这是最古老的完整手写版圣经，年代可追溯至公元</a:t>
            </a:r>
            <a:r>
              <a:rPr lang="en-US" altLang="zh-CN" dirty="0"/>
              <a:t>4</a:t>
            </a:r>
            <a:r>
              <a:rPr lang="zh-CN" altLang="en-US" dirty="0"/>
              <a:t>世纪。</a:t>
            </a:r>
          </a:p>
          <a:p>
            <a:r>
              <a:rPr lang="zh-CN" altLang="en-US" dirty="0"/>
              <a:t>“西奈抄本是世界上最重要的书籍之一。手写于</a:t>
            </a:r>
            <a:r>
              <a:rPr lang="en-US" altLang="zh-CN" dirty="0"/>
              <a:t>1600</a:t>
            </a:r>
            <a:r>
              <a:rPr lang="zh-CN" altLang="en-US" dirty="0"/>
              <a:t>多年前，这部手稿包含了希腊文的基督教圣经，包括最古老的完整新约。其大量修正的文本对于圣经历史具有重要意义，而这部手稿</a:t>
            </a:r>
            <a:r>
              <a:rPr lang="en-US" altLang="zh-CN" dirty="0"/>
              <a:t>——</a:t>
            </a:r>
            <a:r>
              <a:rPr lang="zh-CN" altLang="en-US" dirty="0"/>
              <a:t>从古代幸存下来的最古老的大规模书籍</a:t>
            </a:r>
            <a:r>
              <a:rPr lang="en-US" altLang="zh-CN" dirty="0"/>
              <a:t>——</a:t>
            </a:r>
            <a:r>
              <a:rPr lang="zh-CN" altLang="en-US" dirty="0"/>
              <a:t>对于书籍的历史具有至高无上的重要性。”（</a:t>
            </a:r>
            <a:r>
              <a:rPr lang="en-US" dirty="0">
                <a:hlinkClick r:id="rId3"/>
              </a:rPr>
              <a:t>http://www.codexsinaiticus.org/en/</a:t>
            </a:r>
            <a:r>
              <a:rPr lang="en-US" dirty="0"/>
              <a:t> </a:t>
            </a:r>
            <a:r>
              <a:rPr lang="zh-CN" altLang="en-US" dirty="0"/>
              <a:t>访问于</a:t>
            </a:r>
            <a:r>
              <a:rPr lang="en-US" altLang="zh-CN" dirty="0"/>
              <a:t>2015</a:t>
            </a:r>
            <a:r>
              <a:rPr lang="zh-CN" altLang="en-US" dirty="0"/>
              <a:t>年</a:t>
            </a:r>
            <a:r>
              <a:rPr lang="en-US" altLang="zh-CN" dirty="0"/>
              <a:t>3</a:t>
            </a:r>
            <a:r>
              <a:rPr lang="zh-CN" altLang="en-US" dirty="0"/>
              <a:t>月</a:t>
            </a:r>
            <a:r>
              <a:rPr lang="en-US" altLang="zh-CN" dirty="0"/>
              <a:t>1</a:t>
            </a:r>
            <a:r>
              <a:rPr lang="zh-CN" altLang="en-US" dirty="0"/>
              <a:t>日）。</a:t>
            </a:r>
          </a:p>
          <a:p>
            <a:pPr eaLnBrk="1" hangingPunct="1">
              <a:spcBef>
                <a:spcPct val="0"/>
              </a:spcBef>
            </a:pPr>
            <a:endParaRPr lang="en-US" dirty="0">
              <a:latin typeface="Times New Roman" charset="0"/>
            </a:endParaRPr>
          </a:p>
        </p:txBody>
      </p:sp>
    </p:spTree>
    <p:extLst>
      <p:ext uri="{BB962C8B-B14F-4D97-AF65-F5344CB8AC3E}">
        <p14:creationId xmlns:p14="http://schemas.microsoft.com/office/powerpoint/2010/main" val="212258543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a:fld id="{6EAB7018-BFDB-8D49-BD4D-B89157023898}" type="slidenum">
              <a:rPr lang="zh-CN" altLang="en-US" sz="1200">
                <a:latin typeface="Times" charset="0"/>
                <a:cs typeface="Times New Roman" charset="0"/>
              </a:rPr>
              <a:pPr algn="r"/>
              <a:t>112</a:t>
            </a:fld>
            <a:endParaRPr lang="en-US" altLang="zh-CN" sz="1200">
              <a:latin typeface="Times" charset="0"/>
              <a:cs typeface="Times New Roman" charset="0"/>
            </a:endParaRPr>
          </a:p>
        </p:txBody>
      </p:sp>
      <p:sp>
        <p:nvSpPr>
          <p:cNvPr id="142339" name="Rectangle 2"/>
          <p:cNvSpPr>
            <a:spLocks noGrp="1" noRot="1" noChangeAspect="1" noChangeArrowheads="1" noTextEdit="1"/>
          </p:cNvSpPr>
          <p:nvPr>
            <p:ph type="sldImg"/>
          </p:nvPr>
        </p:nvSpPr>
        <p:spPr>
          <a:ln/>
        </p:spPr>
      </p:sp>
      <p:sp>
        <p:nvSpPr>
          <p:cNvPr id="142340"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64D407F3-F0E0-D44D-BE5D-2C487398EE6C}" type="slidenum">
              <a:rPr lang="zh-CN" altLang="en-US" sz="1200">
                <a:latin typeface="Times" charset="0"/>
                <a:cs typeface="Times New Roman" charset="0"/>
              </a:rPr>
              <a:pPr/>
              <a:t>113</a:t>
            </a:fld>
            <a:endParaRPr lang="en-US" altLang="zh-CN" sz="1200">
              <a:latin typeface="Times" charset="0"/>
              <a:cs typeface="Times New Roman" charset="0"/>
            </a:endParaRPr>
          </a:p>
        </p:txBody>
      </p:sp>
      <p:sp>
        <p:nvSpPr>
          <p:cNvPr id="144387" name="Rectangle 2"/>
          <p:cNvSpPr>
            <a:spLocks noGrp="1" noRot="1" noChangeAspect="1" noChangeArrowheads="1" noTextEdit="1"/>
          </p:cNvSpPr>
          <p:nvPr>
            <p:ph type="sldImg"/>
          </p:nvPr>
        </p:nvSpPr>
        <p:spPr>
          <a:ln/>
        </p:spPr>
      </p:sp>
      <p:sp>
        <p:nvSpPr>
          <p:cNvPr id="144388"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70247495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52245364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9DD30B5F-FE5B-5A40-BDC6-3A9C8334FF5C}" type="slidenum">
              <a:rPr kumimoji="0" lang="zh-CN" altLang="en-US" sz="1200" b="1" i="0" u="none" strike="noStrike" kern="1200" cap="none" spc="0" normalizeH="0" baseline="0" noProof="0">
                <a:ln>
                  <a:noFill/>
                </a:ln>
                <a:solidFill>
                  <a:prstClr val="black"/>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119</a:t>
            </a:fld>
            <a:endParaRPr kumimoji="0" lang="en-US" altLang="zh-CN" sz="1200" b="1" i="0" u="none" strike="noStrike" kern="1200" cap="none" spc="0" normalizeH="0" baseline="0" noProof="0">
              <a:ln>
                <a:noFill/>
              </a:ln>
              <a:solidFill>
                <a:prstClr val="black"/>
              </a:solidFill>
              <a:effectLst/>
              <a:uLnTx/>
              <a:uFillTx/>
              <a:latin typeface="Times" charset="0"/>
              <a:ea typeface="SimSun" charset="0"/>
              <a:cs typeface="Times New Roman" charset="0"/>
            </a:endParaRPr>
          </a:p>
        </p:txBody>
      </p:sp>
      <p:sp>
        <p:nvSpPr>
          <p:cNvPr id="119811" name="Rectangle 1026"/>
          <p:cNvSpPr>
            <a:spLocks noGrp="1" noRot="1" noChangeAspect="1" noChangeArrowheads="1"/>
          </p:cNvSpPr>
          <p:nvPr>
            <p:ph type="sldImg"/>
          </p:nvPr>
        </p:nvSpPr>
        <p:spPr>
          <a:solidFill>
            <a:srgbClr val="FFFFFF"/>
          </a:solidFill>
          <a:ln/>
        </p:spPr>
      </p:sp>
      <p:sp>
        <p:nvSpPr>
          <p:cNvPr id="119812" name="Rectangle 1027"/>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166914083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A90D8B0B-FEFA-F44E-83E3-D6F456726755}" type="slidenum">
              <a:rPr lang="zh-CN" altLang="en-US" sz="1200">
                <a:latin typeface="Times" charset="0"/>
                <a:cs typeface="Times New Roman" charset="0"/>
              </a:rPr>
              <a:pPr/>
              <a:t>121</a:t>
            </a:fld>
            <a:endParaRPr lang="en-US" altLang="zh-CN" sz="1200">
              <a:latin typeface="Times" charset="0"/>
              <a:cs typeface="Times New Roman" charset="0"/>
            </a:endParaRPr>
          </a:p>
        </p:txBody>
      </p:sp>
      <p:sp>
        <p:nvSpPr>
          <p:cNvPr id="167939" name="Rectangle 2"/>
          <p:cNvSpPr>
            <a:spLocks noGrp="1" noRot="1" noChangeAspect="1" noChangeArrowheads="1" noTextEdit="1"/>
          </p:cNvSpPr>
          <p:nvPr>
            <p:ph type="sldImg"/>
          </p:nvPr>
        </p:nvSpPr>
        <p:spPr>
          <a:ln/>
        </p:spPr>
      </p:sp>
      <p:sp>
        <p:nvSpPr>
          <p:cNvPr id="167940"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AF3E4FA8-61CF-164B-913C-E266C136D76A}" type="slidenum">
              <a:rPr lang="zh-CN" altLang="en-US" sz="1200">
                <a:latin typeface="Times" charset="0"/>
                <a:cs typeface="Times New Roman" charset="0"/>
              </a:rPr>
              <a:pPr/>
              <a:t>122</a:t>
            </a:fld>
            <a:endParaRPr lang="en-US" altLang="zh-CN" sz="1200">
              <a:latin typeface="Times" charset="0"/>
              <a:cs typeface="Times New Roman" charset="0"/>
            </a:endParaRPr>
          </a:p>
        </p:txBody>
      </p:sp>
      <p:sp>
        <p:nvSpPr>
          <p:cNvPr id="155651" name="Rectangle 2"/>
          <p:cNvSpPr>
            <a:spLocks noGrp="1" noRot="1" noChangeAspect="1" noChangeArrowheads="1" noTextEdit="1"/>
          </p:cNvSpPr>
          <p:nvPr>
            <p:ph type="sldImg"/>
          </p:nvPr>
        </p:nvSpPr>
        <p:spPr>
          <a:ln/>
        </p:spPr>
      </p:sp>
      <p:sp>
        <p:nvSpPr>
          <p:cNvPr id="155652"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a:fld id="{A9D52AC6-1CE6-124A-A745-E2308E248128}" type="slidenum">
              <a:rPr lang="zh-CN" altLang="en-US" sz="1200">
                <a:latin typeface="Times" charset="0"/>
                <a:cs typeface="Times New Roman" charset="0"/>
              </a:rPr>
              <a:pPr algn="r"/>
              <a:t>123</a:t>
            </a:fld>
            <a:endParaRPr lang="en-US" altLang="zh-CN" sz="1200">
              <a:latin typeface="Times" charset="0"/>
              <a:cs typeface="Times New Roman" charset="0"/>
            </a:endParaRPr>
          </a:p>
        </p:txBody>
      </p:sp>
      <p:sp>
        <p:nvSpPr>
          <p:cNvPr id="157699" name="Rectangle 2"/>
          <p:cNvSpPr>
            <a:spLocks noGrp="1" noRot="1" noChangeAspect="1" noChangeArrowheads="1" noTextEdit="1"/>
          </p:cNvSpPr>
          <p:nvPr>
            <p:ph type="sldImg"/>
          </p:nvPr>
        </p:nvSpPr>
        <p:spPr>
          <a:ln/>
        </p:spPr>
      </p:sp>
      <p:sp>
        <p:nvSpPr>
          <p:cNvPr id="157700"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76775769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BDEDE9F-3235-B841-9B9C-2EDDCC907EC8}" type="slidenum">
              <a:rPr lang="en-US" sz="1200">
                <a:solidFill>
                  <a:srgbClr val="000000"/>
                </a:solidFill>
                <a:latin typeface="Calibri" charset="0"/>
                <a:ea typeface="MS PGothic" charset="0"/>
                <a:cs typeface="MS PGothic" charset="0"/>
              </a:rPr>
              <a:pPr eaLnBrk="1" hangingPunct="1"/>
              <a:t>124</a:t>
            </a:fld>
            <a:endParaRPr lang="en-US" sz="1200">
              <a:solidFill>
                <a:srgbClr val="000000"/>
              </a:solidFill>
              <a:latin typeface="Calibri" charset="0"/>
              <a:ea typeface="MS PGothic" charset="0"/>
              <a:cs typeface="MS PGothic" charset="0"/>
            </a:endParaRPr>
          </a:p>
        </p:txBody>
      </p:sp>
      <p:sp>
        <p:nvSpPr>
          <p:cNvPr id="50585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9F0B3A52-FD79-9744-8424-FE31BB23FFEA}" type="slidenum">
              <a:rPr lang="zh-CN" altLang="en-US" sz="1200">
                <a:latin typeface="Times" charset="0"/>
                <a:cs typeface="Times New Roman" charset="0"/>
              </a:rPr>
              <a:pPr/>
              <a:t>125</a:t>
            </a:fld>
            <a:endParaRPr lang="en-US" altLang="zh-CN" sz="1200">
              <a:latin typeface="Times" charset="0"/>
              <a:cs typeface="Times New Roman" charset="0"/>
            </a:endParaRPr>
          </a:p>
        </p:txBody>
      </p:sp>
      <p:sp>
        <p:nvSpPr>
          <p:cNvPr id="161795" name="Rectangle 2"/>
          <p:cNvSpPr>
            <a:spLocks noGrp="1" noRot="1" noChangeAspect="1" noChangeArrowheads="1" noTextEdit="1"/>
          </p:cNvSpPr>
          <p:nvPr>
            <p:ph type="sldImg"/>
          </p:nvPr>
        </p:nvSpPr>
        <p:spPr>
          <a:ln/>
        </p:spPr>
      </p:sp>
      <p:sp>
        <p:nvSpPr>
          <p:cNvPr id="161796"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a:fld id="{E0807D98-BA19-CA44-81DC-E6B111477178}" type="slidenum">
              <a:rPr lang="zh-CN" altLang="en-US" sz="1200">
                <a:latin typeface="Times" charset="0"/>
                <a:cs typeface="Times New Roman" charset="0"/>
              </a:rPr>
              <a:pPr algn="r"/>
              <a:t>126</a:t>
            </a:fld>
            <a:endParaRPr lang="en-US" altLang="zh-CN" sz="1200">
              <a:latin typeface="Times" charset="0"/>
              <a:cs typeface="Times New Roman" charset="0"/>
            </a:endParaRPr>
          </a:p>
        </p:txBody>
      </p:sp>
      <p:sp>
        <p:nvSpPr>
          <p:cNvPr id="163843" name="Rectangle 2"/>
          <p:cNvSpPr>
            <a:spLocks noGrp="1" noRot="1" noChangeAspect="1" noChangeArrowheads="1" noTextEdit="1"/>
          </p:cNvSpPr>
          <p:nvPr>
            <p:ph type="sldImg"/>
          </p:nvPr>
        </p:nvSpPr>
        <p:spPr>
          <a:ln/>
        </p:spPr>
      </p:sp>
      <p:sp>
        <p:nvSpPr>
          <p:cNvPr id="163844"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7C9D8132-A800-7C42-AA9F-AEDB5B173F94}" type="slidenum">
              <a:rPr lang="zh-CN" altLang="en-US" sz="1200">
                <a:latin typeface="Times" charset="0"/>
                <a:cs typeface="Times New Roman" charset="0"/>
              </a:rPr>
              <a:pPr/>
              <a:t>128</a:t>
            </a:fld>
            <a:endParaRPr lang="en-US" altLang="zh-CN" sz="1200">
              <a:latin typeface="Times" charset="0"/>
              <a:cs typeface="Times New Roman" charset="0"/>
            </a:endParaRPr>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5D3A05-2773-0D41-B52D-32A39F32578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53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53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20047417"/>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C015803E-7633-E34E-AF01-75C6C185FC39}" type="slidenum">
              <a:rPr lang="zh-CN" altLang="en-US" sz="1200">
                <a:latin typeface="Times" charset="0"/>
                <a:cs typeface="Times New Roman" charset="0"/>
              </a:rPr>
              <a:pPr/>
              <a:t>130</a:t>
            </a:fld>
            <a:endParaRPr lang="en-US" altLang="zh-CN" sz="1200">
              <a:latin typeface="Times" charset="0"/>
              <a:cs typeface="Times New Roman" charset="0"/>
            </a:endParaRPr>
          </a:p>
        </p:txBody>
      </p:sp>
      <p:sp>
        <p:nvSpPr>
          <p:cNvPr id="169987" name="Rectangle 2"/>
          <p:cNvSpPr>
            <a:spLocks noGrp="1" noRot="1" noChangeAspect="1" noChangeArrowheads="1" noTextEdit="1"/>
          </p:cNvSpPr>
          <p:nvPr>
            <p:ph type="sldImg"/>
          </p:nvPr>
        </p:nvSpPr>
        <p:spPr>
          <a:ln/>
        </p:spPr>
      </p:sp>
      <p:sp>
        <p:nvSpPr>
          <p:cNvPr id="169988"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fld id="{FC961AFE-CF74-2244-AF60-B6A24D54C39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t>131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54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7545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a:fld id="{531A5D72-C720-094F-9335-A908A26EEBB0}" type="slidenum">
              <a:rPr lang="zh-CN" altLang="en-US" sz="1200">
                <a:latin typeface="Times" charset="0"/>
                <a:cs typeface="Times New Roman" charset="0"/>
              </a:rPr>
              <a:pPr algn="r"/>
              <a:t>132</a:t>
            </a:fld>
            <a:endParaRPr lang="en-US" altLang="zh-CN" sz="1200">
              <a:latin typeface="Times" charset="0"/>
              <a:cs typeface="Times New Roman" charset="0"/>
            </a:endParaRPr>
          </a:p>
        </p:txBody>
      </p:sp>
      <p:sp>
        <p:nvSpPr>
          <p:cNvPr id="172035" name="Rectangle 1026"/>
          <p:cNvSpPr>
            <a:spLocks noGrp="1" noRot="1" noChangeAspect="1" noChangeArrowheads="1" noTextEdit="1"/>
          </p:cNvSpPr>
          <p:nvPr>
            <p:ph type="sldImg"/>
          </p:nvPr>
        </p:nvSpPr>
        <p:spPr>
          <a:ln/>
        </p:spPr>
      </p:sp>
      <p:sp>
        <p:nvSpPr>
          <p:cNvPr id="172036" name="Rectangle 1027"/>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134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Death came to defiant believers in the OT, so discipline at least this severe would come to rejecting the Christ they knew (10:28-31).</a:t>
            </a:r>
            <a:r>
              <a:rPr lang="en-SG" dirty="0">
                <a:effectLst/>
              </a:rPr>
              <a:t> </a:t>
            </a:r>
            <a:endParaRPr lang="en-US" dirty="0">
              <a:cs typeface="ＭＳ Ｐゴシック"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135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43400"/>
            <a:ext cx="5029200" cy="131112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mn-lt"/>
              <a:ea typeface="+mn-ea"/>
              <a:cs typeface="+mn-cs"/>
            </a:endParaRPr>
          </a:p>
          <a:p>
            <a:r>
              <a:rPr lang="en-US" altLang="zh-TW" sz="1200" kern="1200" dirty="0">
                <a:solidFill>
                  <a:schemeClr val="tx1"/>
                </a:solidFill>
                <a:effectLst/>
                <a:latin typeface="+mn-lt"/>
                <a:ea typeface="+mn-ea"/>
                <a:cs typeface="+mn-cs"/>
              </a:rPr>
              <a:t>Numbers</a:t>
            </a:r>
            <a:r>
              <a:rPr lang="zh-TW" altLang="en-US" sz="1200"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 15:22-29 specifies sin offerings for Jewish believers who sinned unintentionally.  But what should Israel do when God specifically told them not to work on the Sabbath on the penalty of death</a:t>
            </a:r>
            <a:r>
              <a:rPr lang="en-SG" sz="1200" kern="1200" dirty="0">
                <a:solidFill>
                  <a:schemeClr val="tx1"/>
                </a:solidFill>
                <a:effectLst/>
                <a:latin typeface="+mn-lt"/>
                <a:ea typeface="+mn-ea"/>
                <a:cs typeface="+mn-cs"/>
              </a:rPr>
              <a:t>?</a:t>
            </a:r>
          </a:p>
          <a:p>
            <a:r>
              <a:rPr lang="en-SG" sz="1200" kern="1200" dirty="0">
                <a:solidFill>
                  <a:schemeClr val="tx1"/>
                </a:solidFill>
                <a:effectLst/>
                <a:latin typeface="+mn-lt"/>
                <a:ea typeface="+mn-ea"/>
                <a:cs typeface="+mn-cs"/>
              </a:rPr>
              <a:t>• </a:t>
            </a:r>
            <a:r>
              <a:rPr lang="en-US" altLang="zh-TW" sz="1200" kern="1200" dirty="0">
                <a:solidFill>
                  <a:schemeClr val="tx1"/>
                </a:solidFill>
                <a:effectLst/>
                <a:latin typeface="+mn-lt"/>
                <a:ea typeface="+mn-ea"/>
                <a:cs typeface="+mn-cs"/>
              </a:rPr>
              <a:t>Numbers</a:t>
            </a:r>
            <a:r>
              <a:rPr lang="zh-TW" altLang="en-US" sz="1200"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 15:30-36 specifies death for capital crimes.  Here was the case of intentional sin where a man caught in deliberate sin was stoned</a:t>
            </a:r>
            <a:r>
              <a:rPr lang="en-SG" sz="1200" kern="1200" dirty="0">
                <a:solidFill>
                  <a:schemeClr val="tx1"/>
                </a:solidFill>
                <a:effectLst/>
                <a:latin typeface="+mn-lt"/>
                <a:ea typeface="+mn-ea"/>
                <a:cs typeface="+mn-cs"/>
              </a:rPr>
              <a:t>.</a:t>
            </a:r>
          </a:p>
          <a:p>
            <a:endParaRPr lang="en-SG" sz="1200" kern="1200" dirty="0">
              <a:solidFill>
                <a:schemeClr val="tx1"/>
              </a:solidFill>
              <a:effectLst/>
              <a:latin typeface="+mn-lt"/>
              <a:ea typeface="+mn-ea"/>
              <a:cs typeface="+mn-cs"/>
            </a:endParaRPr>
          </a:p>
          <a:p>
            <a:r>
              <a:rPr lang="zh-CN" altLang="en-US" dirty="0"/>
              <a:t>民数记</a:t>
            </a:r>
            <a:r>
              <a:rPr lang="en-US" altLang="zh-CN" dirty="0"/>
              <a:t>15:22-29</a:t>
            </a:r>
            <a:r>
              <a:rPr lang="zh-CN" altLang="en-US" dirty="0"/>
              <a:t>规定了为不小心犯罪的犹太信徒所献的赎罪祭。但是，当上帝特别告诫他们不可在安息日工作，并以死刑为惩罚时，以色列应该怎么办？</a:t>
            </a:r>
          </a:p>
          <a:p>
            <a:pPr>
              <a:buFont typeface="Arial" panose="020B0604020202020204" pitchFamily="34" charset="0"/>
              <a:buChar char="•"/>
            </a:pPr>
            <a:r>
              <a:rPr lang="zh-CN" altLang="en-US" dirty="0"/>
              <a:t>民数记</a:t>
            </a:r>
            <a:r>
              <a:rPr lang="en-US" altLang="zh-CN" dirty="0"/>
              <a:t>15:30-36</a:t>
            </a:r>
            <a:r>
              <a:rPr lang="zh-CN" altLang="en-US" dirty="0"/>
              <a:t>规定了死刑的重大罪行。这是一个故意犯罪的案例，一个故意犯罪的人被石头打死。</a:t>
            </a:r>
          </a:p>
          <a:p>
            <a:endParaRPr lang="en-US"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hemeOverride" Target="../theme/themeOverride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6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ahLst/>
            <a:cxnLst>
              <a:cxn ang="0">
                <a:pos x="163" y="200"/>
              </a:cxn>
              <a:cxn ang="0">
                <a:pos x="4128" y="200"/>
              </a:cxn>
              <a:cxn ang="0">
                <a:pos x="4128" y="429"/>
              </a:cxn>
              <a:cxn ang="0">
                <a:pos x="0" y="441"/>
              </a:cxn>
              <a:cxn ang="0">
                <a:pos x="163" y="200"/>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000"/>
            </a:schemeClr>
          </a:solidFill>
          <a:ln w="9525">
            <a:noFill/>
            <a:round/>
            <a:headEnd/>
            <a:tailEnd/>
          </a:ln>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a:defRPr>
                <a:solidFill>
                  <a:srgbClr val="578963"/>
                </a:solidFill>
              </a:defRPr>
            </a:lvl1pPr>
          </a:lstStyle>
          <a:p>
            <a:fld id="{A18D07F6-314A-1849-AC87-6A5515DD1768}" type="slidenum">
              <a:rPr lang="en-US"/>
              <a:pPr/>
              <a:t>‹#›</a:t>
            </a:fld>
            <a:endParaRPr lang="en-US"/>
          </a:p>
        </p:txBody>
      </p:sp>
    </p:spTree>
    <p:extLst>
      <p:ext uri="{BB962C8B-B14F-4D97-AF65-F5344CB8AC3E}">
        <p14:creationId xmlns:p14="http://schemas.microsoft.com/office/powerpoint/2010/main" val="22409650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1C16296C-29DA-7943-A949-5D1FD9B3732D}" type="slidenum">
              <a:rPr lang="en-US"/>
              <a:pPr/>
              <a:t>‹#›</a:t>
            </a:fld>
            <a:endParaRPr lang="en-US"/>
          </a:p>
        </p:txBody>
      </p:sp>
    </p:spTree>
    <p:extLst>
      <p:ext uri="{BB962C8B-B14F-4D97-AF65-F5344CB8AC3E}">
        <p14:creationId xmlns:p14="http://schemas.microsoft.com/office/powerpoint/2010/main" val="128177354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8/13/24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66971742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8/13/24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64741419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8/13/24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2413082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061540696"/>
      </p:ext>
    </p:extLst>
  </p:cSld>
  <p:clrMapOvr>
    <a:masterClrMapping/>
  </p:clrMapOvr>
  <p:transition spd="med">
    <p:fade/>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5767360"/>
      </p:ext>
    </p:extLst>
  </p:cSld>
  <p:clrMapOvr>
    <a:masterClrMapping/>
  </p:clrMapOvr>
  <p:transition spd="med">
    <p:fade/>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885373816"/>
      </p:ext>
    </p:extLst>
  </p:cSld>
  <p:clrMapOvr>
    <a:masterClrMapping/>
  </p:clrMapOvr>
  <p:transition spd="med">
    <p:fade/>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7223366"/>
      </p:ext>
    </p:extLst>
  </p:cSld>
  <p:clrMapOvr>
    <a:masterClrMapping/>
  </p:clrMapOvr>
  <p:transition spd="med">
    <p:fade/>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02285011"/>
      </p:ext>
    </p:extLst>
  </p:cSld>
  <p:clrMapOvr>
    <a:masterClrMapping/>
  </p:clrMapOvr>
  <p:transition spd="med">
    <p:fade/>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362545812"/>
      </p:ext>
    </p:extLst>
  </p:cSld>
  <p:clrMapOvr>
    <a:masterClrMapping/>
  </p:clrMapOvr>
  <p:transition spd="med">
    <p:fade/>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1135723"/>
      </p:ext>
    </p:extLst>
  </p:cSld>
  <p:clrMapOvr>
    <a:masterClrMapping/>
  </p:clrMapOvr>
  <p:transition spd="med">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4A979110-A9F4-7743-B706-1711EE05E9BA}" type="slidenum">
              <a:rPr lang="en-US"/>
              <a:pPr/>
              <a:t>‹#›</a:t>
            </a:fld>
            <a:endParaRPr lang="en-US"/>
          </a:p>
        </p:txBody>
      </p:sp>
    </p:spTree>
    <p:extLst>
      <p:ext uri="{BB962C8B-B14F-4D97-AF65-F5344CB8AC3E}">
        <p14:creationId xmlns:p14="http://schemas.microsoft.com/office/powerpoint/2010/main" val="223546711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91495957"/>
      </p:ext>
    </p:extLst>
  </p:cSld>
  <p:clrMapOvr>
    <a:masterClrMapping/>
  </p:clrMapOvr>
  <p:transition spd="med">
    <p:fade/>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724011651"/>
      </p:ext>
    </p:extLst>
  </p:cSld>
  <p:clrMapOvr>
    <a:masterClrMapping/>
  </p:clrMapOvr>
  <p:transition spd="med">
    <p:fade/>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20718533"/>
      </p:ext>
    </p:extLst>
  </p:cSld>
  <p:clrMapOvr>
    <a:masterClrMapping/>
  </p:clrMapOvr>
  <p:transition spd="med">
    <p:fade/>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5267347"/>
      </p:ext>
    </p:extLst>
  </p:cSld>
  <p:clrMapOvr>
    <a:masterClrMapping/>
  </p:clrMapOvr>
  <p:transition spd="med">
    <p:fade/>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FFFFFF"/>
                </a:solidFill>
                <a:latin typeface="Arial" charset="0"/>
                <a:ea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1" hangingPunct="1">
                  <a:spcBef>
                    <a:spcPct val="0"/>
                  </a:spcBef>
                  <a:buFontTx/>
                  <a:buNone/>
                  <a:defRPr/>
                </a:pPr>
                <a:endParaRPr lang="en-US" sz="2400" b="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FFFFFF"/>
                  </a:solidFill>
                  <a:latin typeface="Arial" charset="0"/>
                  <a:ea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eaLnBrk="1" hangingPunct="1">
              <a:spcBef>
                <a:spcPct val="0"/>
              </a:spcBef>
              <a:buFontTx/>
              <a:buNone/>
              <a:defRPr/>
            </a:pPr>
            <a:endParaRPr lang="en-US" sz="2400" b="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1" hangingPunct="1">
              <a:spcBef>
                <a:spcPct val="0"/>
              </a:spcBef>
              <a:buFontTx/>
              <a:buNone/>
              <a:defRPr/>
            </a:pPr>
            <a:endParaRPr lang="en-US" sz="2400" b="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1" hangingPunct="1">
              <a:spcBef>
                <a:spcPct val="0"/>
              </a:spcBef>
              <a:buFontTx/>
              <a:buNone/>
              <a:defRPr/>
            </a:pPr>
            <a:r>
              <a:rPr lang="en-US" sz="2000">
                <a:solidFill>
                  <a:srgbClr val="FFD34A"/>
                </a:solidFill>
                <a:latin typeface="Times" pitchFamily="-112" charset="0"/>
                <a:ea typeface="ＭＳ Ｐゴシック" pitchFamily="-112" charset="-128"/>
                <a:cs typeface="ＭＳ Ｐゴシック" pitchFamily="-112" charset="-128"/>
              </a:rPr>
              <a:t> DRESSING</a:t>
            </a:r>
          </a:p>
          <a:p>
            <a:pPr eaLnBrk="1" hangingPunct="1">
              <a:spcBef>
                <a:spcPct val="0"/>
              </a:spcBef>
              <a:buFontTx/>
              <a:buNone/>
              <a:defRPr/>
            </a:pPr>
            <a:r>
              <a:rPr lang="en-US" sz="2000">
                <a:solidFill>
                  <a:srgbClr val="FFD34A"/>
                </a:solidFill>
                <a:latin typeface="Times" pitchFamily="-112" charset="0"/>
                <a:ea typeface="ＭＳ Ｐゴシック" pitchFamily="-112" charset="-128"/>
                <a:cs typeface="ＭＳ Ｐゴシック" pitchFamily="-112" charset="-128"/>
              </a:rPr>
              <a:t>        THE                                    </a:t>
            </a:r>
          </a:p>
          <a:p>
            <a:pPr eaLnBrk="1" hangingPunct="1">
              <a:spcBef>
                <a:spcPct val="0"/>
              </a:spcBef>
              <a:buFontTx/>
              <a:buNone/>
              <a:defRPr/>
            </a:pPr>
            <a:r>
              <a:rPr lang="en-US" sz="2000">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1" hangingPunct="1">
              <a:spcBef>
                <a:spcPct val="0"/>
              </a:spcBef>
              <a:buFontTx/>
              <a:buNone/>
              <a:defRPr/>
            </a:pPr>
            <a:endParaRPr lang="en-US" sz="2400" b="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651106073"/>
      </p:ext>
    </p:extLst>
  </p:cSld>
  <p:clrMapOvr>
    <a:masterClrMapping/>
  </p:clrMapOvr>
  <p:transition spd="med">
    <p:cut/>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buFontTx/>
              <a:buNone/>
              <a:defRPr/>
            </a:pPr>
            <a:endParaRPr lang="en-US" sz="1800" b="0">
              <a:solidFill>
                <a:prstClr val="white"/>
              </a:solidFill>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buFontTx/>
              <a:buNone/>
              <a:defRPr/>
            </a:pPr>
            <a:endParaRPr lang="en-US" sz="1800" b="0">
              <a:solidFill>
                <a:prstClr val="white"/>
              </a:solidFill>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buFontTx/>
              <a:buNone/>
              <a:defRPr/>
            </a:pPr>
            <a:endParaRPr lang="en-US" sz="1800" b="0">
              <a:solidFill>
                <a:prstClr val="white"/>
              </a:solidFill>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13/08/2024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3267693524"/>
      </p:ext>
    </p:extLst>
  </p:cSld>
  <p:clrMapOvr>
    <a:overrideClrMapping bg1="dk1" tx1="lt1" bg2="dk2" tx2="lt2" accent1="accent1" accent2="accent2" accent3="accent3" accent4="accent4" accent5="accent5" accent6="accent6" hlink="hlink" folHlink="folHlink"/>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13/08/2024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93870135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buFontTx/>
              <a:buNone/>
              <a:defRPr/>
            </a:pPr>
            <a:endParaRPr lang="en-US" sz="1800" b="0">
              <a:solidFill>
                <a:prstClr val="white"/>
              </a:solidFill>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buFontTx/>
              <a:buNone/>
              <a:defRPr/>
            </a:pPr>
            <a:endParaRPr lang="en-US" sz="1800" b="0">
              <a:solidFill>
                <a:prstClr val="white"/>
              </a:solidFill>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buFontTx/>
              <a:buNone/>
              <a:defRPr/>
            </a:pPr>
            <a:endParaRPr lang="en-US" sz="1800" b="0">
              <a:solidFill>
                <a:prstClr val="white"/>
              </a:solidFill>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13/08/2024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396276387"/>
      </p:ext>
    </p:extLst>
  </p:cSld>
  <p:clrMapOvr>
    <a:overrideClrMapping bg1="lt1" tx1="dk1" bg2="lt2" tx2="dk2" accent1="accent1" accent2="accent2" accent3="accent3" accent4="accent4" accent5="accent5" accent6="accent6" hlink="hlink" folHlink="folHlink"/>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13/08/2024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56237110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13/08/2024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96830872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B99F1600-706A-F041-8706-06E403B4DBD6}" type="slidenum">
              <a:rPr lang="en-US"/>
              <a:pPr/>
              <a:t>‹#›</a:t>
            </a:fld>
            <a:endParaRPr lang="en-US"/>
          </a:p>
        </p:txBody>
      </p:sp>
    </p:spTree>
    <p:extLst>
      <p:ext uri="{BB962C8B-B14F-4D97-AF65-F5344CB8AC3E}">
        <p14:creationId xmlns:p14="http://schemas.microsoft.com/office/powerpoint/2010/main" val="3968892467"/>
      </p:ext>
    </p:extLst>
  </p:cSld>
  <p:clrMapOvr>
    <a:masterClrMapping/>
  </p:clrMapOvr>
  <p:transition spd="med">
    <p:randomBar dir="vert"/>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13/08/2024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48738473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13/08/2024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953647491"/>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13/08/2024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313756618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buFontTx/>
              <a:buNone/>
              <a:defRPr/>
            </a:pPr>
            <a:endParaRPr lang="en-US" sz="1800" b="0">
              <a:solidFill>
                <a:prstClr val="white"/>
              </a:solidFill>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buFontTx/>
              <a:buNone/>
              <a:defRPr/>
            </a:pPr>
            <a:endParaRPr lang="en-US" sz="1800" b="0">
              <a:solidFill>
                <a:prstClr val="white"/>
              </a:solidFill>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buFontTx/>
              <a:buNone/>
              <a:defRPr/>
            </a:pPr>
            <a:endParaRPr lang="en-US" sz="1800" b="0">
              <a:solidFill>
                <a:prstClr val="white"/>
              </a:solidFill>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buFontTx/>
              <a:buNone/>
              <a:defRPr/>
            </a:pPr>
            <a:endParaRPr lang="en-US" sz="1800" b="0">
              <a:solidFill>
                <a:prstClr val="white"/>
              </a:solidFill>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13/08/2024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4236201091"/>
      </p:ext>
    </p:extLst>
  </p:cSld>
  <p:clrMapOvr>
    <a:overrideClrMapping bg1="lt1" tx1="dk1" bg2="lt2" tx2="dk2" accent1="accent1" accent2="accent2" accent3="accent3" accent4="accent4" accent5="accent5" accent6="accent6" hlink="hlink" folHlink="folHlink"/>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13/08/2024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2021511955"/>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buFontTx/>
              <a:buNone/>
              <a:defRPr/>
            </a:pPr>
            <a:endParaRPr lang="en-US" sz="1800" b="0">
              <a:solidFill>
                <a:prstClr val="white"/>
              </a:solidFill>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buFontTx/>
              <a:buNone/>
              <a:defRPr/>
            </a:pPr>
            <a:endParaRPr lang="en-US" sz="1800" b="0">
              <a:solidFill>
                <a:prstClr val="white"/>
              </a:solidFill>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buFontTx/>
              <a:buNone/>
              <a:defRPr/>
            </a:pPr>
            <a:endParaRPr lang="en-US" sz="1800" b="0">
              <a:solidFill>
                <a:prstClr val="white"/>
              </a:solidFill>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13/08/2024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3962700957"/>
      </p:ext>
    </p:extLst>
  </p:cSld>
  <p:clrMapOvr>
    <a:overrideClrMapping bg1="lt1" tx1="dk1" bg2="lt2" tx2="dk2" accent1="accent1" accent2="accent2" accent3="accent3" accent4="accent4" accent5="accent5" accent6="accent6" hlink="hlink" folHlink="folHlink"/>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302906171"/>
      </p:ext>
    </p:extLst>
  </p:cSld>
  <p:clrMapOvr>
    <a:masterClrMapping/>
  </p:clrMapOvr>
  <p:transition spd="med">
    <p:randomBar dir="vert"/>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1840525819"/>
      </p:ext>
    </p:extLst>
  </p:cSld>
  <p:clrMapOvr>
    <a:masterClrMapping/>
  </p:clrMapOvr>
  <p:transition spd="med">
    <p:randomBar dir="vert"/>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2183050306"/>
      </p:ext>
    </p:extLst>
  </p:cSld>
  <p:clrMapOvr>
    <a:masterClrMapping/>
  </p:clrMapOvr>
  <p:transition spd="med">
    <p:randomBar dir="vert"/>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2779181381"/>
      </p:ext>
    </p:extLst>
  </p:cSld>
  <p:clrMapOvr>
    <a:masterClrMapping/>
  </p:clrMapOvr>
  <p:transition spd="med">
    <p:randomBar dir="ver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FDA88ADE-D948-DA4C-A539-D08FEE1A4702}" type="slidenum">
              <a:rPr lang="en-US"/>
              <a:pPr/>
              <a:t>‹#›</a:t>
            </a:fld>
            <a:endParaRPr lang="en-US"/>
          </a:p>
        </p:txBody>
      </p:sp>
    </p:spTree>
    <p:extLst>
      <p:ext uri="{BB962C8B-B14F-4D97-AF65-F5344CB8AC3E}">
        <p14:creationId xmlns:p14="http://schemas.microsoft.com/office/powerpoint/2010/main" val="2193089568"/>
      </p:ext>
    </p:extLst>
  </p:cSld>
  <p:clrMapOvr>
    <a:masterClrMapping/>
  </p:clrMapOvr>
  <p:transition spd="med">
    <p:randomBar dir="vert"/>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2701029842"/>
      </p:ext>
    </p:extLst>
  </p:cSld>
  <p:clrMapOvr>
    <a:masterClrMapping/>
  </p:clrMapOvr>
  <p:transition spd="med">
    <p:randomBar dir="vert"/>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2498771920"/>
      </p:ext>
    </p:extLst>
  </p:cSld>
  <p:clrMapOvr>
    <a:masterClrMapping/>
  </p:clrMapOvr>
  <p:transition spd="med">
    <p:randomBar dir="vert"/>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728695222"/>
      </p:ext>
    </p:extLst>
  </p:cSld>
  <p:clrMapOvr>
    <a:masterClrMapping/>
  </p:clrMapOvr>
  <p:transition spd="med">
    <p:randomBar dir="vert"/>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4222524688"/>
      </p:ext>
    </p:extLst>
  </p:cSld>
  <p:clrMapOvr>
    <a:masterClrMapping/>
  </p:clrMapOvr>
  <p:transition spd="med">
    <p:randomBar dir="vert"/>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1003952837"/>
      </p:ext>
    </p:extLst>
  </p:cSld>
  <p:clrMapOvr>
    <a:masterClrMapping/>
  </p:clrMapOvr>
  <p:transition spd="med">
    <p:randomBar dir="vert"/>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117990867"/>
      </p:ext>
    </p:extLst>
  </p:cSld>
  <p:clrMapOvr>
    <a:masterClrMapping/>
  </p:clrMapOvr>
  <p:transition spd="med">
    <p:randomBar dir="vert"/>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2126291291"/>
      </p:ext>
    </p:extLst>
  </p:cSld>
  <p:clrMapOvr>
    <a:masterClrMapping/>
  </p:clrMapOvr>
  <p:transition spd="med">
    <p:randomBar dir="vert"/>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13681231"/>
      </p:ext>
    </p:extLst>
  </p:cSld>
  <p:clrMapOvr>
    <a:masterClrMapping/>
  </p:clrMapOvr>
  <p:transition spd="med">
    <p:randomBar dir="vert"/>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2801721"/>
      </p:ext>
    </p:extLst>
  </p:cSld>
  <p:clrMapOvr>
    <a:masterClrMapping/>
  </p:clrMapOvr>
  <p:transition spd="med">
    <p:randomBar dir="vert"/>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1161285"/>
      </p:ext>
    </p:extLst>
  </p:cSld>
  <p:clrMapOvr>
    <a:masterClrMapping/>
  </p:clrMapOvr>
  <p:transition spd="med">
    <p:randomBar dir="vert"/>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0CA3DBA4-2344-2A4E-9380-AA89A69D6083}" type="slidenum">
              <a:rPr lang="en-US"/>
              <a:pPr/>
              <a:t>‹#›</a:t>
            </a:fld>
            <a:endParaRPr lang="en-US"/>
          </a:p>
        </p:txBody>
      </p:sp>
    </p:spTree>
    <p:extLst>
      <p:ext uri="{BB962C8B-B14F-4D97-AF65-F5344CB8AC3E}">
        <p14:creationId xmlns:p14="http://schemas.microsoft.com/office/powerpoint/2010/main" val="2894929681"/>
      </p:ext>
    </p:extLst>
  </p:cSld>
  <p:clrMapOvr>
    <a:masterClrMapping/>
  </p:clrMapOvr>
  <p:transition spd="med">
    <p:randomBar dir="vert"/>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65694119"/>
      </p:ext>
    </p:extLst>
  </p:cSld>
  <p:clrMapOvr>
    <a:masterClrMapping/>
  </p:clrMapOvr>
  <p:transition spd="med">
    <p:randomBar dir="vert"/>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15991982"/>
      </p:ext>
    </p:extLst>
  </p:cSld>
  <p:clrMapOvr>
    <a:masterClrMapping/>
  </p:clrMapOvr>
  <p:transition spd="med">
    <p:randomBar dir="vert"/>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3356385"/>
      </p:ext>
    </p:extLst>
  </p:cSld>
  <p:clrMapOvr>
    <a:masterClrMapping/>
  </p:clrMapOvr>
  <p:transition spd="med">
    <p:randomBar dir="vert"/>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76006487"/>
      </p:ext>
    </p:extLst>
  </p:cSld>
  <p:clrMapOvr>
    <a:masterClrMapping/>
  </p:clrMapOvr>
  <p:transition spd="med">
    <p:randomBar dir="vert"/>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79339269"/>
      </p:ext>
    </p:extLst>
  </p:cSld>
  <p:clrMapOvr>
    <a:masterClrMapping/>
  </p:clrMapOvr>
  <p:transition spd="med">
    <p:randomBar dir="vert"/>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99858705"/>
      </p:ext>
    </p:extLst>
  </p:cSld>
  <p:clrMapOvr>
    <a:masterClrMapping/>
  </p:clrMapOvr>
  <p:transition spd="med">
    <p:randomBar dir="vert"/>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73373172"/>
      </p:ext>
    </p:extLst>
  </p:cSld>
  <p:clrMapOvr>
    <a:masterClrMapping/>
  </p:clrMapOvr>
  <p:transition spd="med">
    <p:randomBar dir="vert"/>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08037293"/>
      </p:ext>
    </p:extLst>
  </p:cSld>
  <p:clrMapOvr>
    <a:masterClrMapping/>
  </p:clrMapOvr>
  <p:transition spd="med">
    <p:randomBar dir="vert"/>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10446291"/>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68306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A31C30CF-5132-764F-B6FA-3559E17346D5}" type="slidenum">
              <a:rPr lang="en-US"/>
              <a:pPr/>
              <a:t>‹#›</a:t>
            </a:fld>
            <a:endParaRPr lang="en-US"/>
          </a:p>
        </p:txBody>
      </p:sp>
    </p:spTree>
    <p:extLst>
      <p:ext uri="{BB962C8B-B14F-4D97-AF65-F5344CB8AC3E}">
        <p14:creationId xmlns:p14="http://schemas.microsoft.com/office/powerpoint/2010/main" val="2684858749"/>
      </p:ext>
    </p:extLst>
  </p:cSld>
  <p:clrMapOvr>
    <a:masterClrMapping/>
  </p:clrMapOvr>
  <p:transition spd="med">
    <p:randomBar dir="vert"/>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5825378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29897429"/>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8927465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02128926"/>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44589001"/>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61535651"/>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4710871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68697362"/>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909107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6236971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fld id="{80AD7EC6-E0C7-5947-B96F-835D8D7AA7E2}" type="slidenum">
              <a:rPr lang="en-US"/>
              <a:pPr/>
              <a:t>‹#›</a:t>
            </a:fld>
            <a:endParaRPr lang="en-US"/>
          </a:p>
        </p:txBody>
      </p:sp>
    </p:spTree>
    <p:extLst>
      <p:ext uri="{BB962C8B-B14F-4D97-AF65-F5344CB8AC3E}">
        <p14:creationId xmlns:p14="http://schemas.microsoft.com/office/powerpoint/2010/main" val="1848881594"/>
      </p:ext>
    </p:extLst>
  </p:cSld>
  <p:clrMapOvr>
    <a:masterClrMapping/>
  </p:clrMapOvr>
  <p:transition spd="med">
    <p:randomBar dir="vert"/>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2536183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989363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6145457"/>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1721198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54548295"/>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33528271"/>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1337714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7247072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1477169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422417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9B206D54-AB86-094E-BB8E-7CA5CC604B11}" type="slidenum">
              <a:rPr lang="en-US"/>
              <a:pPr/>
              <a:t>‹#›</a:t>
            </a:fld>
            <a:endParaRPr lang="en-US"/>
          </a:p>
        </p:txBody>
      </p:sp>
    </p:spTree>
    <p:extLst>
      <p:ext uri="{BB962C8B-B14F-4D97-AF65-F5344CB8AC3E}">
        <p14:creationId xmlns:p14="http://schemas.microsoft.com/office/powerpoint/2010/main" val="1798735669"/>
      </p:ext>
    </p:extLst>
  </p:cSld>
  <p:clrMapOvr>
    <a:masterClrMapping/>
  </p:clrMapOvr>
  <p:transition spd="med">
    <p:randomBar dir="vert"/>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903DCD67-4DA2-4147-95E3-22F3A8CE46D6}" type="slidenum">
              <a:rPr lang="en-US"/>
              <a:pPr>
                <a:defRPr/>
              </a:pPr>
              <a:t>‹#›</a:t>
            </a:fld>
            <a:endParaRPr lang="en-US"/>
          </a:p>
        </p:txBody>
      </p:sp>
    </p:spTree>
    <p:extLst>
      <p:ext uri="{BB962C8B-B14F-4D97-AF65-F5344CB8AC3E}">
        <p14:creationId xmlns:p14="http://schemas.microsoft.com/office/powerpoint/2010/main" val="3668666106"/>
      </p:ext>
    </p:extLst>
  </p:cSld>
  <p:clrMapOvr>
    <a:masterClrMapping/>
  </p:clrMapOvr>
  <p:transition spd="med">
    <p:randomBar dir="vert"/>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99154C62-C4C9-864A-B9A2-78D770764988}" type="slidenum">
              <a:rPr lang="en-US"/>
              <a:pPr>
                <a:defRPr/>
              </a:pPr>
              <a:t>‹#›</a:t>
            </a:fld>
            <a:endParaRPr lang="en-US"/>
          </a:p>
        </p:txBody>
      </p:sp>
    </p:spTree>
    <p:extLst>
      <p:ext uri="{BB962C8B-B14F-4D97-AF65-F5344CB8AC3E}">
        <p14:creationId xmlns:p14="http://schemas.microsoft.com/office/powerpoint/2010/main" val="2393059354"/>
      </p:ext>
    </p:extLst>
  </p:cSld>
  <p:clrMapOvr>
    <a:masterClrMapping/>
  </p:clrMapOvr>
  <p:transition spd="med">
    <p:randomBar dir="vert"/>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C2DC20B-4748-D24D-A467-B981A62CE8C3}" type="slidenum">
              <a:rPr lang="en-US"/>
              <a:pPr>
                <a:defRPr/>
              </a:pPr>
              <a:t>‹#›</a:t>
            </a:fld>
            <a:endParaRPr lang="en-US"/>
          </a:p>
        </p:txBody>
      </p:sp>
    </p:spTree>
    <p:extLst>
      <p:ext uri="{BB962C8B-B14F-4D97-AF65-F5344CB8AC3E}">
        <p14:creationId xmlns:p14="http://schemas.microsoft.com/office/powerpoint/2010/main" val="157682071"/>
      </p:ext>
    </p:extLst>
  </p:cSld>
  <p:clrMapOvr>
    <a:masterClrMapping/>
  </p:clrMapOvr>
  <p:transition spd="med">
    <p:randomBar dir="vert"/>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74CB1253-A6D4-0348-A75D-48399BDCD986}" type="slidenum">
              <a:rPr lang="en-US"/>
              <a:pPr>
                <a:defRPr/>
              </a:pPr>
              <a:t>‹#›</a:t>
            </a:fld>
            <a:endParaRPr lang="en-US"/>
          </a:p>
        </p:txBody>
      </p:sp>
    </p:spTree>
    <p:extLst>
      <p:ext uri="{BB962C8B-B14F-4D97-AF65-F5344CB8AC3E}">
        <p14:creationId xmlns:p14="http://schemas.microsoft.com/office/powerpoint/2010/main" val="477627097"/>
      </p:ext>
    </p:extLst>
  </p:cSld>
  <p:clrMapOvr>
    <a:masterClrMapping/>
  </p:clrMapOvr>
  <p:transition spd="med">
    <p:randomBar dir="vert"/>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E6437F8B-6739-5D4F-986F-A4E7B0E69DDD}" type="slidenum">
              <a:rPr lang="en-US"/>
              <a:pPr>
                <a:defRPr/>
              </a:pPr>
              <a:t>‹#›</a:t>
            </a:fld>
            <a:endParaRPr lang="en-US"/>
          </a:p>
        </p:txBody>
      </p:sp>
    </p:spTree>
    <p:extLst>
      <p:ext uri="{BB962C8B-B14F-4D97-AF65-F5344CB8AC3E}">
        <p14:creationId xmlns:p14="http://schemas.microsoft.com/office/powerpoint/2010/main" val="1073788791"/>
      </p:ext>
    </p:extLst>
  </p:cSld>
  <p:clrMapOvr>
    <a:masterClrMapping/>
  </p:clrMapOvr>
  <p:transition spd="med">
    <p:randomBar dir="vert"/>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C7F3F67D-B82E-6145-8511-CEECA283753B}" type="slidenum">
              <a:rPr lang="en-US"/>
              <a:pPr>
                <a:defRPr/>
              </a:pPr>
              <a:t>‹#›</a:t>
            </a:fld>
            <a:endParaRPr lang="en-US"/>
          </a:p>
        </p:txBody>
      </p:sp>
    </p:spTree>
    <p:extLst>
      <p:ext uri="{BB962C8B-B14F-4D97-AF65-F5344CB8AC3E}">
        <p14:creationId xmlns:p14="http://schemas.microsoft.com/office/powerpoint/2010/main" val="1393910224"/>
      </p:ext>
    </p:extLst>
  </p:cSld>
  <p:clrMapOvr>
    <a:masterClrMapping/>
  </p:clrMapOvr>
  <p:transition spd="med">
    <p:randomBar dir="vert"/>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0DD6059-20D7-0B42-8729-46DAFBA2B494}" type="slidenum">
              <a:rPr lang="en-US"/>
              <a:pPr>
                <a:defRPr/>
              </a:pPr>
              <a:t>‹#›</a:t>
            </a:fld>
            <a:endParaRPr lang="en-US"/>
          </a:p>
        </p:txBody>
      </p:sp>
    </p:spTree>
    <p:extLst>
      <p:ext uri="{BB962C8B-B14F-4D97-AF65-F5344CB8AC3E}">
        <p14:creationId xmlns:p14="http://schemas.microsoft.com/office/powerpoint/2010/main" val="1944407414"/>
      </p:ext>
    </p:extLst>
  </p:cSld>
  <p:clrMapOvr>
    <a:masterClrMapping/>
  </p:clrMapOvr>
  <p:transition spd="med">
    <p:randomBar dir="vert"/>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60BF091-C897-FD42-9581-D11A0EEBEAD1}" type="slidenum">
              <a:rPr lang="en-US"/>
              <a:pPr>
                <a:defRPr/>
              </a:pPr>
              <a:t>‹#›</a:t>
            </a:fld>
            <a:endParaRPr lang="en-US"/>
          </a:p>
        </p:txBody>
      </p:sp>
    </p:spTree>
    <p:extLst>
      <p:ext uri="{BB962C8B-B14F-4D97-AF65-F5344CB8AC3E}">
        <p14:creationId xmlns:p14="http://schemas.microsoft.com/office/powerpoint/2010/main" val="252202234"/>
      </p:ext>
    </p:extLst>
  </p:cSld>
  <p:clrMapOvr>
    <a:masterClrMapping/>
  </p:clrMapOvr>
  <p:transition spd="med">
    <p:randomBar dir="vert"/>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ED6449-24EE-6942-8A73-CC1BA2967FE1}" type="slidenum">
              <a:rPr lang="en-US"/>
              <a:pPr>
                <a:defRPr/>
              </a:pPr>
              <a:t>‹#›</a:t>
            </a:fld>
            <a:endParaRPr lang="en-US"/>
          </a:p>
        </p:txBody>
      </p:sp>
    </p:spTree>
    <p:extLst>
      <p:ext uri="{BB962C8B-B14F-4D97-AF65-F5344CB8AC3E}">
        <p14:creationId xmlns:p14="http://schemas.microsoft.com/office/powerpoint/2010/main" val="981563943"/>
      </p:ext>
    </p:extLst>
  </p:cSld>
  <p:clrMapOvr>
    <a:masterClrMapping/>
  </p:clrMapOvr>
  <p:transition spd="med">
    <p:randomBar dir="vert"/>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6E432666-7565-F146-A95B-5559001B35D1}" type="slidenum">
              <a:rPr lang="en-US"/>
              <a:pPr>
                <a:defRPr/>
              </a:pPr>
              <a:t>‹#›</a:t>
            </a:fld>
            <a:endParaRPr lang="en-US"/>
          </a:p>
        </p:txBody>
      </p:sp>
    </p:spTree>
    <p:extLst>
      <p:ext uri="{BB962C8B-B14F-4D97-AF65-F5344CB8AC3E}">
        <p14:creationId xmlns:p14="http://schemas.microsoft.com/office/powerpoint/2010/main" val="3408301730"/>
      </p:ext>
    </p:extLst>
  </p:cSld>
  <p:clrMapOvr>
    <a:masterClrMapping/>
  </p:clrMapOvr>
  <p:transition spd="med">
    <p:randomBar dir="vert"/>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14209932-1764-8045-882E-2892DAE5F296}" type="slidenum">
              <a:rPr lang="en-US"/>
              <a:pPr/>
              <a:t>‹#›</a:t>
            </a:fld>
            <a:endParaRPr lang="en-US"/>
          </a:p>
        </p:txBody>
      </p:sp>
    </p:spTree>
    <p:extLst>
      <p:ext uri="{BB962C8B-B14F-4D97-AF65-F5344CB8AC3E}">
        <p14:creationId xmlns:p14="http://schemas.microsoft.com/office/powerpoint/2010/main" val="4253942321"/>
      </p:ext>
    </p:extLst>
  </p:cSld>
  <p:clrMapOvr>
    <a:masterClrMapping/>
  </p:clrMapOvr>
  <p:transition spd="med">
    <p:randomBar dir="vert"/>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8492718D-EF3A-8C41-A781-3FD625AD7ABB}" type="slidenum">
              <a:rPr lang="en-US"/>
              <a:pPr>
                <a:defRPr/>
              </a:pPr>
              <a:t>‹#›</a:t>
            </a:fld>
            <a:endParaRPr lang="en-US"/>
          </a:p>
        </p:txBody>
      </p:sp>
    </p:spTree>
    <p:extLst>
      <p:ext uri="{BB962C8B-B14F-4D97-AF65-F5344CB8AC3E}">
        <p14:creationId xmlns:p14="http://schemas.microsoft.com/office/powerpoint/2010/main" val="2497644150"/>
      </p:ext>
    </p:extLst>
  </p:cSld>
  <p:clrMapOvr>
    <a:masterClrMapping/>
  </p:clrMapOvr>
  <p:transition spd="med">
    <p:randomBar dir="vert"/>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221EDEB8-0721-454B-91F8-F7CE70AA7DDC}" type="slidenum">
              <a:rPr lang="en-US"/>
              <a:pPr>
                <a:defRPr/>
              </a:pPr>
              <a:t>‹#›</a:t>
            </a:fld>
            <a:endParaRPr lang="en-US"/>
          </a:p>
        </p:txBody>
      </p:sp>
    </p:spTree>
    <p:extLst>
      <p:ext uri="{BB962C8B-B14F-4D97-AF65-F5344CB8AC3E}">
        <p14:creationId xmlns:p14="http://schemas.microsoft.com/office/powerpoint/2010/main" val="241373267"/>
      </p:ext>
    </p:extLst>
  </p:cSld>
  <p:clrMapOvr>
    <a:masterClrMapping/>
  </p:clrMapOvr>
  <p:transition spd="med">
    <p:randomBar dir="vert"/>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11863754"/>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35506516"/>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385140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2052577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47536227"/>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6898479"/>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81189978"/>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6034926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C7399988-9824-F343-B41E-BAE057E5E38B}" type="slidenum">
              <a:rPr lang="en-US"/>
              <a:pPr/>
              <a:t>‹#›</a:t>
            </a:fld>
            <a:endParaRPr lang="en-US"/>
          </a:p>
        </p:txBody>
      </p:sp>
    </p:spTree>
    <p:extLst>
      <p:ext uri="{BB962C8B-B14F-4D97-AF65-F5344CB8AC3E}">
        <p14:creationId xmlns:p14="http://schemas.microsoft.com/office/powerpoint/2010/main" val="2069295075"/>
      </p:ext>
    </p:extLst>
  </p:cSld>
  <p:clrMapOvr>
    <a:masterClrMapping/>
  </p:clrMapOvr>
  <p:transition spd="med">
    <p:randomBar dir="vert"/>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1809937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61740429"/>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3830439"/>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1809921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30398060"/>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85193265"/>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1882316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48830970"/>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42074405"/>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5696571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0FE55DA7-B3A6-9D42-AEA5-23124D188F77}" type="slidenum">
              <a:rPr lang="en-US"/>
              <a:pPr/>
              <a:t>‹#›</a:t>
            </a:fld>
            <a:endParaRPr lang="en-US"/>
          </a:p>
        </p:txBody>
      </p:sp>
    </p:spTree>
    <p:extLst>
      <p:ext uri="{BB962C8B-B14F-4D97-AF65-F5344CB8AC3E}">
        <p14:creationId xmlns:p14="http://schemas.microsoft.com/office/powerpoint/2010/main" val="112080938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ED8190E3-EACE-BD4C-925C-3FC98320C34E}" type="slidenum">
              <a:rPr lang="en-US"/>
              <a:pPr/>
              <a:t>‹#›</a:t>
            </a:fld>
            <a:endParaRPr lang="en-US"/>
          </a:p>
        </p:txBody>
      </p:sp>
    </p:spTree>
    <p:extLst>
      <p:ext uri="{BB962C8B-B14F-4D97-AF65-F5344CB8AC3E}">
        <p14:creationId xmlns:p14="http://schemas.microsoft.com/office/powerpoint/2010/main" val="1025103912"/>
      </p:ext>
    </p:extLst>
  </p:cSld>
  <p:clrMapOvr>
    <a:masterClrMapping/>
  </p:clrMapOvr>
  <p:transition spd="med">
    <p:randomBar dir="vert"/>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20775951"/>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328951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86193096"/>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82504443"/>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19926415"/>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5040672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54813201"/>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15736909"/>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0960543"/>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8240852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BEB10544-A543-4D47-8A69-D3716C547B67}" type="slidenum">
              <a:rPr lang="en-US"/>
              <a:pPr/>
              <a:t>‹#›</a:t>
            </a:fld>
            <a:endParaRPr lang="en-US"/>
          </a:p>
        </p:txBody>
      </p:sp>
    </p:spTree>
    <p:extLst>
      <p:ext uri="{BB962C8B-B14F-4D97-AF65-F5344CB8AC3E}">
        <p14:creationId xmlns:p14="http://schemas.microsoft.com/office/powerpoint/2010/main" val="1050569717"/>
      </p:ext>
    </p:extLst>
  </p:cSld>
  <p:clrMapOvr>
    <a:masterClrMapping/>
  </p:clrMapOvr>
  <p:transition spd="med">
    <p:randomBar dir="vert"/>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2681515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28952674"/>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33976619"/>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546842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7807013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F2125937-DCBF-0348-AEB0-0F51C5C439B6}" type="slidenum">
              <a:rPr lang="en-US"/>
              <a:pPr>
                <a:defRPr/>
              </a:pPr>
              <a:t>‹#›</a:t>
            </a:fld>
            <a:endParaRPr lang="en-US"/>
          </a:p>
        </p:txBody>
      </p:sp>
    </p:spTree>
    <p:extLst>
      <p:ext uri="{BB962C8B-B14F-4D97-AF65-F5344CB8AC3E}">
        <p14:creationId xmlns:p14="http://schemas.microsoft.com/office/powerpoint/2010/main" val="1667816976"/>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53B11182-8B02-6440-9BB9-6C72B1938B36}" type="slidenum">
              <a:rPr lang="en-US"/>
              <a:pPr>
                <a:defRPr/>
              </a:pPr>
              <a:t>‹#›</a:t>
            </a:fld>
            <a:endParaRPr lang="en-US"/>
          </a:p>
        </p:txBody>
      </p:sp>
    </p:spTree>
    <p:extLst>
      <p:ext uri="{BB962C8B-B14F-4D97-AF65-F5344CB8AC3E}">
        <p14:creationId xmlns:p14="http://schemas.microsoft.com/office/powerpoint/2010/main" val="749077415"/>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D3D3B753-368B-C045-93EA-1132E1C431DC}" type="slidenum">
              <a:rPr lang="en-US"/>
              <a:pPr>
                <a:defRPr/>
              </a:pPr>
              <a:t>‹#›</a:t>
            </a:fld>
            <a:endParaRPr lang="en-US"/>
          </a:p>
        </p:txBody>
      </p:sp>
    </p:spTree>
    <p:extLst>
      <p:ext uri="{BB962C8B-B14F-4D97-AF65-F5344CB8AC3E}">
        <p14:creationId xmlns:p14="http://schemas.microsoft.com/office/powerpoint/2010/main" val="4236078334"/>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E4F8B845-37C2-C94B-8B78-32311B02C95D}" type="slidenum">
              <a:rPr lang="en-US"/>
              <a:pPr>
                <a:defRPr/>
              </a:pPr>
              <a:t>‹#›</a:t>
            </a:fld>
            <a:endParaRPr lang="en-US"/>
          </a:p>
        </p:txBody>
      </p:sp>
    </p:spTree>
    <p:extLst>
      <p:ext uri="{BB962C8B-B14F-4D97-AF65-F5344CB8AC3E}">
        <p14:creationId xmlns:p14="http://schemas.microsoft.com/office/powerpoint/2010/main" val="3334031845"/>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BA03101E-A1D0-AE41-9AC3-976D9AB55545}" type="slidenum">
              <a:rPr lang="en-US"/>
              <a:pPr>
                <a:defRPr/>
              </a:pPr>
              <a:t>‹#›</a:t>
            </a:fld>
            <a:endParaRPr lang="en-US"/>
          </a:p>
        </p:txBody>
      </p:sp>
    </p:spTree>
    <p:extLst>
      <p:ext uri="{BB962C8B-B14F-4D97-AF65-F5344CB8AC3E}">
        <p14:creationId xmlns:p14="http://schemas.microsoft.com/office/powerpoint/2010/main" val="301134922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1254B61A-F622-534A-AF4C-F4D27C51E637}" type="slidenum">
              <a:rPr lang="en-US"/>
              <a:pPr/>
              <a:t>‹#›</a:t>
            </a:fld>
            <a:endParaRPr lang="en-US"/>
          </a:p>
        </p:txBody>
      </p:sp>
    </p:spTree>
    <p:extLst>
      <p:ext uri="{BB962C8B-B14F-4D97-AF65-F5344CB8AC3E}">
        <p14:creationId xmlns:p14="http://schemas.microsoft.com/office/powerpoint/2010/main" val="3718463623"/>
      </p:ext>
    </p:extLst>
  </p:cSld>
  <p:clrMapOvr>
    <a:masterClrMapping/>
  </p:clrMapOvr>
  <p:transition spd="med">
    <p:randomBar dir="vert"/>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8D93E8DE-1A34-084F-B871-6E8707DF1AA5}" type="slidenum">
              <a:rPr lang="en-US"/>
              <a:pPr>
                <a:defRPr/>
              </a:pPr>
              <a:t>‹#›</a:t>
            </a:fld>
            <a:endParaRPr lang="en-US"/>
          </a:p>
        </p:txBody>
      </p:sp>
    </p:spTree>
    <p:extLst>
      <p:ext uri="{BB962C8B-B14F-4D97-AF65-F5344CB8AC3E}">
        <p14:creationId xmlns:p14="http://schemas.microsoft.com/office/powerpoint/2010/main" val="605418088"/>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D0E8D479-5292-D845-AC08-FE623D762E74}" type="slidenum">
              <a:rPr lang="en-US"/>
              <a:pPr>
                <a:defRPr/>
              </a:pPr>
              <a:t>‹#›</a:t>
            </a:fld>
            <a:endParaRPr lang="en-US"/>
          </a:p>
        </p:txBody>
      </p:sp>
    </p:spTree>
    <p:extLst>
      <p:ext uri="{BB962C8B-B14F-4D97-AF65-F5344CB8AC3E}">
        <p14:creationId xmlns:p14="http://schemas.microsoft.com/office/powerpoint/2010/main" val="4176415941"/>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D683C71E-FE04-4A40-8D90-2B75329A5BCB}" type="slidenum">
              <a:rPr lang="en-US"/>
              <a:pPr>
                <a:defRPr/>
              </a:pPr>
              <a:t>‹#›</a:t>
            </a:fld>
            <a:endParaRPr lang="en-US"/>
          </a:p>
        </p:txBody>
      </p:sp>
    </p:spTree>
    <p:extLst>
      <p:ext uri="{BB962C8B-B14F-4D97-AF65-F5344CB8AC3E}">
        <p14:creationId xmlns:p14="http://schemas.microsoft.com/office/powerpoint/2010/main" val="8064647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6F5E8799-609D-474D-8B6E-10366EC98F5F}" type="slidenum">
              <a:rPr lang="en-US"/>
              <a:pPr>
                <a:defRPr/>
              </a:pPr>
              <a:t>‹#›</a:t>
            </a:fld>
            <a:endParaRPr lang="en-US"/>
          </a:p>
        </p:txBody>
      </p:sp>
    </p:spTree>
    <p:extLst>
      <p:ext uri="{BB962C8B-B14F-4D97-AF65-F5344CB8AC3E}">
        <p14:creationId xmlns:p14="http://schemas.microsoft.com/office/powerpoint/2010/main" val="1159953492"/>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73A625EA-DCF0-A14A-BE2E-9E75601315C0}" type="slidenum">
              <a:rPr lang="en-US"/>
              <a:pPr>
                <a:defRPr/>
              </a:pPr>
              <a:t>‹#›</a:t>
            </a:fld>
            <a:endParaRPr lang="en-US"/>
          </a:p>
        </p:txBody>
      </p:sp>
    </p:spTree>
    <p:extLst>
      <p:ext uri="{BB962C8B-B14F-4D97-AF65-F5344CB8AC3E}">
        <p14:creationId xmlns:p14="http://schemas.microsoft.com/office/powerpoint/2010/main" val="1254530064"/>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C353E4CC-9FE2-BD42-B03D-D76567137921}" type="slidenum">
              <a:rPr lang="en-US"/>
              <a:pPr>
                <a:defRPr/>
              </a:pPr>
              <a:t>‹#›</a:t>
            </a:fld>
            <a:endParaRPr lang="en-US"/>
          </a:p>
        </p:txBody>
      </p:sp>
    </p:spTree>
    <p:extLst>
      <p:ext uri="{BB962C8B-B14F-4D97-AF65-F5344CB8AC3E}">
        <p14:creationId xmlns:p14="http://schemas.microsoft.com/office/powerpoint/2010/main" val="2839338323"/>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51802487"/>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80378130"/>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41837450"/>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4875812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ahLst/>
            <a:cxnLst>
              <a:cxn ang="0">
                <a:pos x="163" y="200"/>
              </a:cxn>
              <a:cxn ang="0">
                <a:pos x="4128" y="200"/>
              </a:cxn>
              <a:cxn ang="0">
                <a:pos x="4128" y="429"/>
              </a:cxn>
              <a:cxn ang="0">
                <a:pos x="0" y="441"/>
              </a:cxn>
              <a:cxn ang="0">
                <a:pos x="163" y="200"/>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000"/>
            </a:schemeClr>
          </a:solidFill>
          <a:ln w="9525">
            <a:noFill/>
            <a:round/>
            <a:headEnd/>
            <a:tailEnd/>
          </a:ln>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a:defRPr>
                <a:solidFill>
                  <a:srgbClr val="578963"/>
                </a:solidFill>
              </a:defRPr>
            </a:lvl1pPr>
          </a:lstStyle>
          <a:p>
            <a:fld id="{7AE13280-1661-C241-8BAF-32C960118E52}" type="slidenum">
              <a:rPr lang="en-US"/>
              <a:pPr/>
              <a:t>‹#›</a:t>
            </a:fld>
            <a:endParaRPr lang="en-US"/>
          </a:p>
        </p:txBody>
      </p:sp>
    </p:spTree>
    <p:extLst>
      <p:ext uri="{BB962C8B-B14F-4D97-AF65-F5344CB8AC3E}">
        <p14:creationId xmlns:p14="http://schemas.microsoft.com/office/powerpoint/2010/main" val="1795228570"/>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4253665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50351028"/>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26566796"/>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42310306"/>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7442808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5131794"/>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7689423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48991378"/>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52642758"/>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8389178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fld id="{82304B21-D625-DE47-B0E3-984FD777C7F5}" type="slidenum">
              <a:rPr lang="en-US"/>
              <a:pPr/>
              <a:t>‹#›</a:t>
            </a:fld>
            <a:endParaRPr lang="en-US"/>
          </a:p>
        </p:txBody>
      </p:sp>
    </p:spTree>
    <p:extLst>
      <p:ext uri="{BB962C8B-B14F-4D97-AF65-F5344CB8AC3E}">
        <p14:creationId xmlns:p14="http://schemas.microsoft.com/office/powerpoint/2010/main" val="2599682827"/>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6783862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74526903"/>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2560924"/>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5423029"/>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76242459"/>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46972519"/>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7923007"/>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7587398"/>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96202130"/>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0511041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fld id="{CA22ED6D-A526-354E-8272-728DD5BA9D52}" type="slidenum">
              <a:rPr lang="en-US"/>
              <a:pPr/>
              <a:t>‹#›</a:t>
            </a:fld>
            <a:endParaRPr lang="en-US"/>
          </a:p>
        </p:txBody>
      </p:sp>
    </p:spTree>
    <p:extLst>
      <p:ext uri="{BB962C8B-B14F-4D97-AF65-F5344CB8AC3E}">
        <p14:creationId xmlns:p14="http://schemas.microsoft.com/office/powerpoint/2010/main" val="818751620"/>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0999082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0708930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567375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68093533"/>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44339557"/>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88113293"/>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97845432"/>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39066510"/>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113515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0445648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fld id="{4B78B835-C757-2043-BB40-E6EB2C84C434}" type="slidenum">
              <a:rPr lang="en-US"/>
              <a:pPr/>
              <a:t>‹#›</a:t>
            </a:fld>
            <a:endParaRPr lang="en-US"/>
          </a:p>
        </p:txBody>
      </p:sp>
    </p:spTree>
    <p:extLst>
      <p:ext uri="{BB962C8B-B14F-4D97-AF65-F5344CB8AC3E}">
        <p14:creationId xmlns:p14="http://schemas.microsoft.com/office/powerpoint/2010/main" val="2466111166"/>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3784313"/>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86495807"/>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789716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06927787"/>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61394876"/>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9684380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71438682"/>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55125204"/>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9600037"/>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7757835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fld id="{9C2AD971-8D3C-8744-91C2-A2A1349A7927}" type="slidenum">
              <a:rPr lang="en-US"/>
              <a:pPr/>
              <a:t>‹#›</a:t>
            </a:fld>
            <a:endParaRPr lang="en-US"/>
          </a:p>
        </p:txBody>
      </p:sp>
    </p:spTree>
    <p:extLst>
      <p:ext uri="{BB962C8B-B14F-4D97-AF65-F5344CB8AC3E}">
        <p14:creationId xmlns:p14="http://schemas.microsoft.com/office/powerpoint/2010/main" val="1728703936"/>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8393285"/>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95197814"/>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99265023"/>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74926363"/>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57656206"/>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5722700"/>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13936400"/>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1114041"/>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42461477"/>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261789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fld id="{F4C6F01D-3B3C-D74C-850E-542C9435D0B5}" type="slidenum">
              <a:rPr lang="en-US"/>
              <a:pPr/>
              <a:t>‹#›</a:t>
            </a:fld>
            <a:endParaRPr lang="en-US"/>
          </a:p>
        </p:txBody>
      </p:sp>
    </p:spTree>
    <p:extLst>
      <p:ext uri="{BB962C8B-B14F-4D97-AF65-F5344CB8AC3E}">
        <p14:creationId xmlns:p14="http://schemas.microsoft.com/office/powerpoint/2010/main" val="4158120765"/>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7127895"/>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45892138"/>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2220997"/>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61391346"/>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68545719"/>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0888798"/>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08290699"/>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95592248"/>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1890288"/>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547562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fld id="{1077200E-A75B-5246-AED7-75E5E101C990}" type="slidenum">
              <a:rPr lang="en-US"/>
              <a:pPr/>
              <a:t>‹#›</a:t>
            </a:fld>
            <a:endParaRPr lang="en-US"/>
          </a:p>
        </p:txBody>
      </p:sp>
    </p:spTree>
    <p:extLst>
      <p:ext uri="{BB962C8B-B14F-4D97-AF65-F5344CB8AC3E}">
        <p14:creationId xmlns:p14="http://schemas.microsoft.com/office/powerpoint/2010/main" val="2645363367"/>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82571705"/>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33942860"/>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5211D023-AFDB-8040-A926-F0B32E68D96B}" type="slidenum">
              <a:rPr lang="en-US"/>
              <a:pPr>
                <a:defRPr/>
              </a:pPr>
              <a:t>‹#›</a:t>
            </a:fld>
            <a:endParaRPr lang="en-US"/>
          </a:p>
        </p:txBody>
      </p:sp>
    </p:spTree>
    <p:extLst>
      <p:ext uri="{BB962C8B-B14F-4D97-AF65-F5344CB8AC3E}">
        <p14:creationId xmlns:p14="http://schemas.microsoft.com/office/powerpoint/2010/main" val="1483984070"/>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8927B572-F1A9-2E49-B4D2-C30659A15E36}" type="slidenum">
              <a:rPr lang="en-US"/>
              <a:pPr>
                <a:defRPr/>
              </a:pPr>
              <a:t>‹#›</a:t>
            </a:fld>
            <a:endParaRPr lang="en-US"/>
          </a:p>
        </p:txBody>
      </p:sp>
    </p:spTree>
    <p:extLst>
      <p:ext uri="{BB962C8B-B14F-4D97-AF65-F5344CB8AC3E}">
        <p14:creationId xmlns:p14="http://schemas.microsoft.com/office/powerpoint/2010/main" val="1906451281"/>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D2420E78-FB1D-7443-B4FB-C062A37B8E56}" type="slidenum">
              <a:rPr lang="en-US"/>
              <a:pPr>
                <a:defRPr/>
              </a:pPr>
              <a:t>‹#›</a:t>
            </a:fld>
            <a:endParaRPr lang="en-US"/>
          </a:p>
        </p:txBody>
      </p:sp>
    </p:spTree>
    <p:extLst>
      <p:ext uri="{BB962C8B-B14F-4D97-AF65-F5344CB8AC3E}">
        <p14:creationId xmlns:p14="http://schemas.microsoft.com/office/powerpoint/2010/main" val="277279217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518C8701-C361-5548-BD8C-5DF1CD4685C9}" type="slidenum">
              <a:rPr lang="en-US"/>
              <a:pPr>
                <a:defRPr/>
              </a:pPr>
              <a:t>‹#›</a:t>
            </a:fld>
            <a:endParaRPr lang="en-US"/>
          </a:p>
        </p:txBody>
      </p:sp>
    </p:spTree>
    <p:extLst>
      <p:ext uri="{BB962C8B-B14F-4D97-AF65-F5344CB8AC3E}">
        <p14:creationId xmlns:p14="http://schemas.microsoft.com/office/powerpoint/2010/main" val="2667744779"/>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7200">
              <a:defRPr/>
            </a:lvl1pPr>
          </a:lstStyle>
          <a:p>
            <a:pPr>
              <a:defRPr/>
            </a:pPr>
            <a:endParaRPr lang="en-US"/>
          </a:p>
        </p:txBody>
      </p:sp>
      <p:sp>
        <p:nvSpPr>
          <p:cNvPr id="8" name="Footer Placeholder 4"/>
          <p:cNvSpPr>
            <a:spLocks noGrp="1"/>
          </p:cNvSpPr>
          <p:nvPr>
            <p:ph type="ftr" sz="quarter" idx="11"/>
          </p:nvPr>
        </p:nvSpPr>
        <p:spPr/>
        <p:txBody>
          <a:bodyPr/>
          <a:lstStyle>
            <a:lvl1pPr defTabSz="457200">
              <a:defRPr/>
            </a:lvl1pPr>
          </a:lstStyle>
          <a:p>
            <a:pPr>
              <a:defRPr/>
            </a:pPr>
            <a:endParaRPr lang="en-US"/>
          </a:p>
        </p:txBody>
      </p:sp>
      <p:sp>
        <p:nvSpPr>
          <p:cNvPr id="9" name="Slide Number Placeholder 5"/>
          <p:cNvSpPr>
            <a:spLocks noGrp="1"/>
          </p:cNvSpPr>
          <p:nvPr>
            <p:ph type="sldNum" sz="quarter" idx="12"/>
          </p:nvPr>
        </p:nvSpPr>
        <p:spPr/>
        <p:txBody>
          <a:bodyPr/>
          <a:lstStyle>
            <a:lvl1pPr algn="l" defTabSz="457200">
              <a:defRPr/>
            </a:lvl1pPr>
          </a:lstStyle>
          <a:p>
            <a:pPr>
              <a:defRPr/>
            </a:pPr>
            <a:fld id="{814E8FB5-58C1-AD48-89FD-EC8B2508D747}" type="slidenum">
              <a:rPr lang="en-US"/>
              <a:pPr>
                <a:defRPr/>
              </a:pPr>
              <a:t>‹#›</a:t>
            </a:fld>
            <a:endParaRPr lang="en-US"/>
          </a:p>
        </p:txBody>
      </p:sp>
    </p:spTree>
    <p:extLst>
      <p:ext uri="{BB962C8B-B14F-4D97-AF65-F5344CB8AC3E}">
        <p14:creationId xmlns:p14="http://schemas.microsoft.com/office/powerpoint/2010/main" val="1044006748"/>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7200">
              <a:defRPr/>
            </a:lvl1pPr>
          </a:lstStyle>
          <a:p>
            <a:pPr>
              <a:defRPr/>
            </a:pPr>
            <a:endParaRPr lang="en-US"/>
          </a:p>
        </p:txBody>
      </p:sp>
      <p:sp>
        <p:nvSpPr>
          <p:cNvPr id="4" name="Footer Placeholder 4"/>
          <p:cNvSpPr>
            <a:spLocks noGrp="1"/>
          </p:cNvSpPr>
          <p:nvPr>
            <p:ph type="ftr" sz="quarter" idx="11"/>
          </p:nvPr>
        </p:nvSpPr>
        <p:spPr/>
        <p:txBody>
          <a:bodyPr/>
          <a:lstStyle>
            <a:lvl1pPr defTabSz="457200">
              <a:defRPr/>
            </a:lvl1pPr>
          </a:lstStyle>
          <a:p>
            <a:pPr>
              <a:defRPr/>
            </a:pPr>
            <a:endParaRPr lang="en-US"/>
          </a:p>
        </p:txBody>
      </p:sp>
      <p:sp>
        <p:nvSpPr>
          <p:cNvPr id="5" name="Slide Number Placeholder 5"/>
          <p:cNvSpPr>
            <a:spLocks noGrp="1"/>
          </p:cNvSpPr>
          <p:nvPr>
            <p:ph type="sldNum" sz="quarter" idx="12"/>
          </p:nvPr>
        </p:nvSpPr>
        <p:spPr/>
        <p:txBody>
          <a:bodyPr/>
          <a:lstStyle>
            <a:lvl1pPr algn="l" defTabSz="457200">
              <a:defRPr/>
            </a:lvl1pPr>
          </a:lstStyle>
          <a:p>
            <a:pPr>
              <a:defRPr/>
            </a:pPr>
            <a:fld id="{13944A00-8C09-114D-A117-10AE6BF58011}" type="slidenum">
              <a:rPr lang="en-US"/>
              <a:pPr>
                <a:defRPr/>
              </a:pPr>
              <a:t>‹#›</a:t>
            </a:fld>
            <a:endParaRPr lang="en-US"/>
          </a:p>
        </p:txBody>
      </p:sp>
    </p:spTree>
    <p:extLst>
      <p:ext uri="{BB962C8B-B14F-4D97-AF65-F5344CB8AC3E}">
        <p14:creationId xmlns:p14="http://schemas.microsoft.com/office/powerpoint/2010/main" val="1141636672"/>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7200">
              <a:defRPr/>
            </a:lvl1pPr>
          </a:lstStyle>
          <a:p>
            <a:pPr>
              <a:defRPr/>
            </a:pPr>
            <a:endParaRPr lang="en-US"/>
          </a:p>
        </p:txBody>
      </p:sp>
      <p:sp>
        <p:nvSpPr>
          <p:cNvPr id="3" name="Footer Placeholder 4"/>
          <p:cNvSpPr>
            <a:spLocks noGrp="1"/>
          </p:cNvSpPr>
          <p:nvPr>
            <p:ph type="ftr" sz="quarter" idx="11"/>
          </p:nvPr>
        </p:nvSpPr>
        <p:spPr/>
        <p:txBody>
          <a:bodyPr/>
          <a:lstStyle>
            <a:lvl1pPr defTabSz="457200">
              <a:defRPr/>
            </a:lvl1pPr>
          </a:lstStyle>
          <a:p>
            <a:pPr>
              <a:defRPr/>
            </a:pPr>
            <a:endParaRPr lang="en-US"/>
          </a:p>
        </p:txBody>
      </p:sp>
      <p:sp>
        <p:nvSpPr>
          <p:cNvPr id="4" name="Slide Number Placeholder 5"/>
          <p:cNvSpPr>
            <a:spLocks noGrp="1"/>
          </p:cNvSpPr>
          <p:nvPr>
            <p:ph type="sldNum" sz="quarter" idx="12"/>
          </p:nvPr>
        </p:nvSpPr>
        <p:spPr/>
        <p:txBody>
          <a:bodyPr/>
          <a:lstStyle>
            <a:lvl1pPr algn="l" defTabSz="457200">
              <a:defRPr/>
            </a:lvl1pPr>
          </a:lstStyle>
          <a:p>
            <a:pPr>
              <a:defRPr/>
            </a:pPr>
            <a:fld id="{F1BB0BF1-2BA1-E849-95E5-E7D67727FFF3}" type="slidenum">
              <a:rPr lang="en-US"/>
              <a:pPr>
                <a:defRPr/>
              </a:pPr>
              <a:t>‹#›</a:t>
            </a:fld>
            <a:endParaRPr lang="en-US"/>
          </a:p>
        </p:txBody>
      </p:sp>
    </p:spTree>
    <p:extLst>
      <p:ext uri="{BB962C8B-B14F-4D97-AF65-F5344CB8AC3E}">
        <p14:creationId xmlns:p14="http://schemas.microsoft.com/office/powerpoint/2010/main" val="3522119600"/>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9F6C46FF-A48E-C345-B4B9-0E3880A16600}" type="slidenum">
              <a:rPr lang="en-US"/>
              <a:pPr>
                <a:defRPr/>
              </a:pPr>
              <a:t>‹#›</a:t>
            </a:fld>
            <a:endParaRPr lang="en-US"/>
          </a:p>
        </p:txBody>
      </p:sp>
    </p:spTree>
    <p:extLst>
      <p:ext uri="{BB962C8B-B14F-4D97-AF65-F5344CB8AC3E}">
        <p14:creationId xmlns:p14="http://schemas.microsoft.com/office/powerpoint/2010/main" val="361133980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9996E810-FD8A-B442-9845-1A5C59D8DBDD}" type="slidenum">
              <a:rPr lang="en-US"/>
              <a:pPr/>
              <a:t>‹#›</a:t>
            </a:fld>
            <a:endParaRPr lang="en-US"/>
          </a:p>
        </p:txBody>
      </p:sp>
    </p:spTree>
    <p:extLst>
      <p:ext uri="{BB962C8B-B14F-4D97-AF65-F5344CB8AC3E}">
        <p14:creationId xmlns:p14="http://schemas.microsoft.com/office/powerpoint/2010/main" val="343898909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fld id="{27977DE7-9D67-9245-B013-86FB83F715C3}" type="slidenum">
              <a:rPr lang="en-US"/>
              <a:pPr/>
              <a:t>‹#›</a:t>
            </a:fld>
            <a:endParaRPr lang="en-US"/>
          </a:p>
        </p:txBody>
      </p:sp>
    </p:spTree>
    <p:extLst>
      <p:ext uri="{BB962C8B-B14F-4D97-AF65-F5344CB8AC3E}">
        <p14:creationId xmlns:p14="http://schemas.microsoft.com/office/powerpoint/2010/main" val="2640261952"/>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AC55C065-5279-714F-ABA9-45D7217B54D5}" type="slidenum">
              <a:rPr lang="en-US"/>
              <a:pPr>
                <a:defRPr/>
              </a:pPr>
              <a:t>‹#›</a:t>
            </a:fld>
            <a:endParaRPr lang="en-US"/>
          </a:p>
        </p:txBody>
      </p:sp>
    </p:spTree>
    <p:extLst>
      <p:ext uri="{BB962C8B-B14F-4D97-AF65-F5344CB8AC3E}">
        <p14:creationId xmlns:p14="http://schemas.microsoft.com/office/powerpoint/2010/main" val="1413647349"/>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D71EF89-8413-C540-9885-4A2C844C65B5}" type="slidenum">
              <a:rPr lang="en-US"/>
              <a:pPr>
                <a:defRPr/>
              </a:pPr>
              <a:t>‹#›</a:t>
            </a:fld>
            <a:endParaRPr lang="en-US"/>
          </a:p>
        </p:txBody>
      </p:sp>
    </p:spTree>
    <p:extLst>
      <p:ext uri="{BB962C8B-B14F-4D97-AF65-F5344CB8AC3E}">
        <p14:creationId xmlns:p14="http://schemas.microsoft.com/office/powerpoint/2010/main" val="619443945"/>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FC48903-E056-BD42-ABE4-60D152A2AB2B}" type="slidenum">
              <a:rPr lang="en-US"/>
              <a:pPr>
                <a:defRPr/>
              </a:pPr>
              <a:t>‹#›</a:t>
            </a:fld>
            <a:endParaRPr lang="en-US"/>
          </a:p>
        </p:txBody>
      </p:sp>
    </p:spTree>
    <p:extLst>
      <p:ext uri="{BB962C8B-B14F-4D97-AF65-F5344CB8AC3E}">
        <p14:creationId xmlns:p14="http://schemas.microsoft.com/office/powerpoint/2010/main" val="2217565721"/>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55745282"/>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07119677"/>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71208720"/>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41274719"/>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92587566"/>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97525442"/>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178681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fld id="{A2383CA7-1D6C-4647-8927-E3C6896EDBEB}" type="slidenum">
              <a:rPr lang="en-US"/>
              <a:pPr/>
              <a:t>‹#›</a:t>
            </a:fld>
            <a:endParaRPr lang="en-US"/>
          </a:p>
        </p:txBody>
      </p:sp>
    </p:spTree>
    <p:extLst>
      <p:ext uri="{BB962C8B-B14F-4D97-AF65-F5344CB8AC3E}">
        <p14:creationId xmlns:p14="http://schemas.microsoft.com/office/powerpoint/2010/main" val="1085539290"/>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25553182"/>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93485326"/>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51338292"/>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65136646"/>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69350979"/>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85425863"/>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20244576"/>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33267595"/>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72974883"/>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5226031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fld id="{F1CC112D-E811-4843-81CA-7574EB7314F6}" type="slidenum">
              <a:rPr lang="en-US"/>
              <a:pPr/>
              <a:t>‹#›</a:t>
            </a:fld>
            <a:endParaRPr lang="en-US"/>
          </a:p>
        </p:txBody>
      </p:sp>
    </p:spTree>
    <p:extLst>
      <p:ext uri="{BB962C8B-B14F-4D97-AF65-F5344CB8AC3E}">
        <p14:creationId xmlns:p14="http://schemas.microsoft.com/office/powerpoint/2010/main" val="1969940196"/>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5450546"/>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53353733"/>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36160416"/>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7975005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00399302"/>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43760188"/>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57094524"/>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0465524"/>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30129600"/>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9239862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fld id="{76837BFF-17F5-004A-A9C1-EFB6C7D56984}" type="slidenum">
              <a:rPr lang="en-US"/>
              <a:pPr/>
              <a:t>‹#›</a:t>
            </a:fld>
            <a:endParaRPr lang="en-US"/>
          </a:p>
        </p:txBody>
      </p:sp>
    </p:spTree>
    <p:extLst>
      <p:ext uri="{BB962C8B-B14F-4D97-AF65-F5344CB8AC3E}">
        <p14:creationId xmlns:p14="http://schemas.microsoft.com/office/powerpoint/2010/main" val="345318838"/>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0053557"/>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26359794"/>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50346428"/>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20726453"/>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7107135"/>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8033840"/>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1695694"/>
      </p:ext>
    </p:extLst>
  </p:cSld>
  <p:clrMapOvr>
    <a:masterClrMapping/>
  </p:clrMapOvr>
  <p:transition spd="med">
    <p:randomBar dir="vert"/>
  </p:transition>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53844962"/>
      </p:ext>
    </p:extLst>
  </p:cSld>
  <p:clrMapOvr>
    <a:masterClrMapping/>
  </p:clrMapOvr>
  <p:transition spd="med">
    <p:randomBar dir="vert"/>
  </p:transition>
</p:sldLayout>
</file>

<file path=ppt/slideLayouts/slideLayout3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14780817"/>
      </p:ext>
    </p:extLst>
  </p:cSld>
  <p:clrMapOvr>
    <a:masterClrMapping/>
  </p:clrMapOvr>
  <p:transition spd="med">
    <p:randomBar dir="vert"/>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56429556"/>
      </p:ext>
    </p:extLst>
  </p:cSld>
  <p:clrMapOvr>
    <a:masterClrMapping/>
  </p:clrMapOvr>
  <p:transition spd="med">
    <p:randomBar dir="vert"/>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869272946"/>
      </p:ext>
    </p:extLst>
  </p:cSld>
  <p:clrMapOvr>
    <a:masterClrMapping/>
  </p:clrMapOvr>
  <p:transition>
    <p:wheel spokes="0"/>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4110384"/>
      </p:ext>
    </p:extLst>
  </p:cSld>
  <p:clrMapOvr>
    <a:masterClrMapping/>
  </p:clrMapOvr>
  <p:transition spd="med">
    <p:randomBar dir="vert"/>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6640875"/>
      </p:ext>
    </p:extLst>
  </p:cSld>
  <p:clrMapOvr>
    <a:masterClrMapping/>
  </p:clrMapOvr>
  <p:transition spd="med">
    <p:randomBar dir="vert"/>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58921852"/>
      </p:ext>
    </p:extLst>
  </p:cSld>
  <p:clrMapOvr>
    <a:masterClrMapping/>
  </p:clrMapOvr>
  <p:transition spd="med">
    <p:randomBar dir="vert"/>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4915416"/>
      </p:ext>
    </p:extLst>
  </p:cSld>
  <p:clrMapOvr>
    <a:masterClrMapping/>
  </p:clrMapOvr>
  <p:transition spd="med">
    <p:randomBar dir="vert"/>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53440077"/>
      </p:ext>
    </p:extLst>
  </p:cSld>
  <p:clrMapOvr>
    <a:masterClrMapping/>
  </p:clrMapOvr>
  <p:transition spd="med">
    <p:randomBar dir="vert"/>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6616491"/>
      </p:ext>
    </p:extLst>
  </p:cSld>
  <p:clrMapOvr>
    <a:masterClrMapping/>
  </p:clrMapOvr>
  <p:transition spd="med">
    <p:randomBar dir="vert"/>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69496215"/>
      </p:ext>
    </p:extLst>
  </p:cSld>
  <p:clrMapOvr>
    <a:masterClrMapping/>
  </p:clrMapOvr>
  <p:transition spd="med">
    <p:randomBar dir="vert"/>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5802835"/>
      </p:ext>
    </p:extLst>
  </p:cSld>
  <p:clrMapOvr>
    <a:masterClrMapping/>
  </p:clrMapOvr>
  <p:transition spd="med">
    <p:randomBar dir="vert"/>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000000"/>
                </a:solidFill>
                <a:latin typeface="Times New Roman" charset="0"/>
                <a:ea typeface="ＭＳ Ｐゴシック" charset="0"/>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000000"/>
                </a:solidFill>
                <a:latin typeface="Times New Roman" charset="0"/>
                <a:ea typeface="ＭＳ Ｐゴシック" charset="0"/>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000000"/>
                </a:solidFill>
                <a:latin typeface="Times New Roman" charset="0"/>
                <a:ea typeface="ＭＳ Ｐゴシック" charset="0"/>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000000"/>
                  </a:solidFill>
                  <a:latin typeface="Times New Roman" charset="0"/>
                  <a:ea typeface="ＭＳ Ｐゴシック" charset="0"/>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000000"/>
                  </a:solidFill>
                  <a:latin typeface="Times New Roman" charset="0"/>
                  <a:ea typeface="ＭＳ Ｐゴシック" charset="0"/>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000000"/>
                  </a:solidFill>
                  <a:latin typeface="Times New Roman" charset="0"/>
                  <a:ea typeface="ＭＳ Ｐゴシック" charset="0"/>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000000"/>
                  </a:solidFill>
                  <a:latin typeface="Times New Roman" charset="0"/>
                  <a:ea typeface="ＭＳ Ｐゴシック" charset="0"/>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3013060571"/>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8195163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6113387"/>
      </p:ext>
    </p:extLst>
  </p:cSld>
  <p:clrMapOvr>
    <a:masterClrMapping/>
  </p:clrMapOvr>
  <p:transition>
    <p:wheel spokes="0"/>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7976278"/>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1457843"/>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16643500"/>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75845822"/>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56847461"/>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3860838"/>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06245824"/>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4889073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10735746"/>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2502023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835141684"/>
      </p:ext>
    </p:extLst>
  </p:cSld>
  <p:clrMapOvr>
    <a:masterClrMapping/>
  </p:clrMapOvr>
  <p:transition>
    <p:wheel spokes="0"/>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636468"/>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95252574"/>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45878164"/>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29168637"/>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10890108"/>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11221004"/>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629534"/>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2748004"/>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30414484"/>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4179399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40598274"/>
      </p:ext>
    </p:extLst>
  </p:cSld>
  <p:clrMapOvr>
    <a:masterClrMapping/>
  </p:clrMapOvr>
  <p:transition>
    <p:wheel spokes="0"/>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38F876-6877-394F-92B4-66EAC72CF4D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5440422"/>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B1D5732-8521-9944-8056-6AA314CEDD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410089"/>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1A1CF45-2140-FE40-99F5-F2CE039D56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1030594"/>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3BC3CF-458C-8842-86FC-C47FD38EB39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1617052"/>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8DBDC84-D8D2-7B4C-8C2D-393F1B8CF6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07915467"/>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382FF5A-254B-334A-A83C-78FF60D300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34681044"/>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0051CF5-1D28-CC4F-935D-45ECC87C4E6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5330391"/>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C0A332F-A8D1-AA48-A751-D0F3253259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7467648"/>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0F104E1-DA72-1949-924E-4149584061E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935258"/>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1ACBE3-C80F-D847-BE72-2B14C91CBB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968139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9476282"/>
      </p:ext>
    </p:extLst>
  </p:cSld>
  <p:clrMapOvr>
    <a:masterClrMapping/>
  </p:clrMapOvr>
  <p:transition>
    <p:wheel spokes="0"/>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ECDBB4-98B5-0549-80C0-D026C0D2693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62039177"/>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18806493"/>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21121018"/>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3016962"/>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44006817"/>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3841734"/>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3415900"/>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25293782"/>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17970028"/>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2602437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4034139396"/>
      </p:ext>
    </p:extLst>
  </p:cSld>
  <p:clrMapOvr>
    <a:masterClrMapping/>
  </p:clrMapOvr>
  <p:transition>
    <p:wheel spokes="0"/>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25086645"/>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95356706"/>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9785481"/>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15018082"/>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85771965"/>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623089"/>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58892623"/>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78782113"/>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784266"/>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5235911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52136335-3021-A747-8FAD-490CBA8590CA}" type="slidenum">
              <a:rPr lang="en-US"/>
              <a:pPr/>
              <a:t>‹#›</a:t>
            </a:fld>
            <a:endParaRPr lang="en-US"/>
          </a:p>
        </p:txBody>
      </p:sp>
    </p:spTree>
    <p:extLst>
      <p:ext uri="{BB962C8B-B14F-4D97-AF65-F5344CB8AC3E}">
        <p14:creationId xmlns:p14="http://schemas.microsoft.com/office/powerpoint/2010/main" val="241839154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1784008"/>
      </p:ext>
    </p:extLst>
  </p:cSld>
  <p:clrMapOvr>
    <a:masterClrMapping/>
  </p:clrMapOvr>
  <p:transition>
    <p:wheel spokes="0"/>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4701357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07845856"/>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713694"/>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0369156"/>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80407694"/>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9091062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5297534"/>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55352161"/>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06783375"/>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4104636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94871160"/>
      </p:ext>
    </p:extLst>
  </p:cSld>
  <p:clrMapOvr>
    <a:masterClrMapping/>
  </p:clrMapOvr>
  <p:transition>
    <p:wheel spokes="0"/>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3307647"/>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17409125"/>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66567232"/>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46038963"/>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46959820"/>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87945956"/>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31053669"/>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6217523"/>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39267551"/>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982396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31351062"/>
      </p:ext>
    </p:extLst>
  </p:cSld>
  <p:clrMapOvr>
    <a:masterClrMapping/>
  </p:clrMapOvr>
  <p:transition>
    <p:wheel spokes="0"/>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10621356"/>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36830346"/>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38708842"/>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74232639"/>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98746454"/>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26929408"/>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50337665"/>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70644067"/>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46914352"/>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1814539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38026336"/>
      </p:ext>
    </p:extLst>
  </p:cSld>
  <p:clrMapOvr>
    <a:masterClrMapping/>
  </p:clrMapOvr>
  <p:transition>
    <p:wheel spokes="0"/>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97944556"/>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4442774"/>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02349768"/>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2227787"/>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85030656"/>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04111434"/>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13027115"/>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56041370"/>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35093173"/>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4685858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71154728"/>
      </p:ext>
    </p:extLst>
  </p:cSld>
  <p:clrMapOvr>
    <a:masterClrMapping/>
  </p:clrMapOvr>
  <p:transition>
    <p:wheel spokes="0"/>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33619131"/>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60846867"/>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86490664"/>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77438602"/>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05529854"/>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99400373"/>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53053931"/>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9860412"/>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3329465"/>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2527586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86050" name="Rectangle 1026"/>
          <p:cNvSpPr>
            <a:spLocks noGrp="1" noChangeArrowheads="1"/>
          </p:cNvSpPr>
          <p:nvPr>
            <p:ph type="ctrTitle"/>
          </p:nvPr>
        </p:nvSpPr>
        <p:spPr>
          <a:xfrm>
            <a:off x="838200" y="1981200"/>
            <a:ext cx="6553200" cy="990600"/>
          </a:xfrm>
        </p:spPr>
        <p:txBody>
          <a:bodyPr/>
          <a:lstStyle>
            <a:lvl1pPr>
              <a:defRPr sz="4000"/>
            </a:lvl1pPr>
          </a:lstStyle>
          <a:p>
            <a:r>
              <a:rPr lang="en-US"/>
              <a:t>Click to edit Master title style</a:t>
            </a:r>
          </a:p>
        </p:txBody>
      </p:sp>
      <p:sp>
        <p:nvSpPr>
          <p:cNvPr id="386051" name="Rectangle 1027"/>
          <p:cNvSpPr>
            <a:spLocks noGrp="1" noChangeArrowheads="1"/>
          </p:cNvSpPr>
          <p:nvPr>
            <p:ph type="subTitle" idx="1"/>
          </p:nvPr>
        </p:nvSpPr>
        <p:spPr>
          <a:xfrm>
            <a:off x="838200" y="3048000"/>
            <a:ext cx="6553200" cy="1219200"/>
          </a:xfrm>
        </p:spPr>
        <p:txBody>
          <a:bodyPr anchor="ctr"/>
          <a:lstStyle>
            <a:lvl1pPr marL="0" indent="0">
              <a:buFont typeface="Wingdings" pitchFamily="-108" charset="2"/>
              <a:buNone/>
              <a:defRPr/>
            </a:lvl1pPr>
          </a:lstStyle>
          <a:p>
            <a:r>
              <a:rPr lang="en-US"/>
              <a:t>Click to edit Master subtitle style</a:t>
            </a:r>
          </a:p>
        </p:txBody>
      </p:sp>
      <p:sp>
        <p:nvSpPr>
          <p:cNvPr id="4" name="Rectangle 1028"/>
          <p:cNvSpPr>
            <a:spLocks noGrp="1" noChangeArrowheads="1"/>
          </p:cNvSpPr>
          <p:nvPr>
            <p:ph type="dt" sz="half" idx="10"/>
          </p:nvPr>
        </p:nvSpPr>
        <p:spPr>
          <a:xfrm>
            <a:off x="838200" y="6248400"/>
            <a:ext cx="1905000" cy="457200"/>
          </a:xfrm>
        </p:spPr>
        <p:txBody>
          <a:bodyPr/>
          <a:lstStyle>
            <a:lvl1pPr>
              <a:spcBef>
                <a:spcPct val="50000"/>
              </a:spcBef>
              <a:buFont typeface="Wingdings" pitchFamily="-111" charset="2"/>
              <a:buChar char="§"/>
              <a:defRPr sz="2400" b="1"/>
            </a:lvl1pPr>
          </a:lstStyle>
          <a:p>
            <a:pPr>
              <a:defRPr/>
            </a:pPr>
            <a:endParaRPr lang="en-US"/>
          </a:p>
        </p:txBody>
      </p:sp>
      <p:sp>
        <p:nvSpPr>
          <p:cNvPr id="5" name="Rectangle 1029"/>
          <p:cNvSpPr>
            <a:spLocks noGrp="1" noChangeArrowheads="1"/>
          </p:cNvSpPr>
          <p:nvPr>
            <p:ph type="ftr" sz="quarter" idx="11"/>
          </p:nvPr>
        </p:nvSpPr>
        <p:spPr>
          <a:xfrm>
            <a:off x="3505200" y="6248400"/>
            <a:ext cx="2895600" cy="457200"/>
          </a:xfrm>
        </p:spPr>
        <p:txBody>
          <a:bodyPr/>
          <a:lstStyle>
            <a:lvl1pPr>
              <a:spcBef>
                <a:spcPct val="50000"/>
              </a:spcBef>
              <a:buFont typeface="Wingdings" pitchFamily="-111" charset="2"/>
              <a:buChar char="§"/>
              <a:defRPr sz="2400" b="1"/>
            </a:lvl1pPr>
          </a:lstStyle>
          <a:p>
            <a:pPr>
              <a:defRPr/>
            </a:pPr>
            <a:endParaRPr lang="en-US"/>
          </a:p>
        </p:txBody>
      </p:sp>
      <p:sp>
        <p:nvSpPr>
          <p:cNvPr id="6" name="Rectangle 1030"/>
          <p:cNvSpPr>
            <a:spLocks noGrp="1" noChangeArrowheads="1"/>
          </p:cNvSpPr>
          <p:nvPr>
            <p:ph type="sldNum" sz="quarter" idx="12"/>
          </p:nvPr>
        </p:nvSpPr>
        <p:spPr>
          <a:xfrm>
            <a:off x="7086600" y="6248400"/>
            <a:ext cx="1905000" cy="457200"/>
          </a:xfrm>
        </p:spPr>
        <p:txBody>
          <a:bodyPr/>
          <a:lstStyle>
            <a:lvl1pPr algn="l">
              <a:spcBef>
                <a:spcPct val="50000"/>
              </a:spcBef>
              <a:buFont typeface="Wingdings" charset="0"/>
              <a:buChar char="§"/>
              <a:defRPr sz="2400" b="1"/>
            </a:lvl1pPr>
          </a:lstStyle>
          <a:p>
            <a:fld id="{285FE9E8-809E-834E-84C5-EA973C257E2D}" type="slidenum">
              <a:rPr lang="en-US"/>
              <a:pPr/>
              <a:t>‹#›</a:t>
            </a:fld>
            <a:endParaRPr lang="en-US"/>
          </a:p>
        </p:txBody>
      </p:sp>
    </p:spTree>
    <p:extLst>
      <p:ext uri="{BB962C8B-B14F-4D97-AF65-F5344CB8AC3E}">
        <p14:creationId xmlns:p14="http://schemas.microsoft.com/office/powerpoint/2010/main" val="286926290"/>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2113391"/>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5042059"/>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68194681"/>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22242734"/>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22462207"/>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68264386"/>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34422872"/>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91568365"/>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99533172"/>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062508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B94A8661-42EA-1E44-80D0-E841A591A1BD}" type="slidenum">
              <a:rPr lang="zh-CN" altLang="en-US"/>
              <a:pPr/>
              <a:t>‹#›</a:t>
            </a:fld>
            <a:endParaRPr lang="en-US" altLang="zh-CN"/>
          </a:p>
        </p:txBody>
      </p:sp>
    </p:spTree>
    <p:extLst>
      <p:ext uri="{BB962C8B-B14F-4D97-AF65-F5344CB8AC3E}">
        <p14:creationId xmlns:p14="http://schemas.microsoft.com/office/powerpoint/2010/main" val="1530806258"/>
      </p:ext>
    </p:extLst>
  </p:cSld>
  <p:clrMapOvr>
    <a:masterClrMapping/>
  </p:clrMapOvr>
  <p:transition spd="med">
    <p:randomBar dir="vert"/>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26615996"/>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54005808"/>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7625390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88735249"/>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32397324"/>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85407081"/>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40047139"/>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12545744"/>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3738201"/>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4338376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9B0BC514-B087-144A-9775-ED1BE1D31CAD}" type="slidenum">
              <a:rPr lang="zh-CN" altLang="en-US"/>
              <a:pPr/>
              <a:t>‹#›</a:t>
            </a:fld>
            <a:endParaRPr lang="en-US" altLang="zh-CN"/>
          </a:p>
        </p:txBody>
      </p:sp>
    </p:spTree>
    <p:extLst>
      <p:ext uri="{BB962C8B-B14F-4D97-AF65-F5344CB8AC3E}">
        <p14:creationId xmlns:p14="http://schemas.microsoft.com/office/powerpoint/2010/main" val="1906895082"/>
      </p:ext>
    </p:extLst>
  </p:cSld>
  <p:clrMapOvr>
    <a:masterClrMapping/>
  </p:clrMapOvr>
  <p:transition spd="med">
    <p:randomBar dir="vert"/>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93946418"/>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68502136"/>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67238293"/>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9020274"/>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01375136"/>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60883187"/>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48485938"/>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38789895"/>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03696353"/>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2174310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9C0011BA-1220-D442-94C2-00037F0F856F}" type="slidenum">
              <a:rPr lang="zh-CN" altLang="en-US"/>
              <a:pPr/>
              <a:t>‹#›</a:t>
            </a:fld>
            <a:endParaRPr lang="en-US" altLang="zh-CN"/>
          </a:p>
        </p:txBody>
      </p:sp>
    </p:spTree>
    <p:extLst>
      <p:ext uri="{BB962C8B-B14F-4D97-AF65-F5344CB8AC3E}">
        <p14:creationId xmlns:p14="http://schemas.microsoft.com/office/powerpoint/2010/main" val="1357218896"/>
      </p:ext>
    </p:extLst>
  </p:cSld>
  <p:clrMapOvr>
    <a:masterClrMapping/>
  </p:clrMapOvr>
  <p:transition spd="med">
    <p:randomBar dir="vert"/>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59555804"/>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48857711"/>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73512412"/>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66629734"/>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39402727"/>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281425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59943658"/>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80545455"/>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23200977"/>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8984500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fld id="{912EBA1D-ACA6-FF4C-A83A-6FDCD8C97B1C}" type="slidenum">
              <a:rPr lang="zh-CN" altLang="en-US"/>
              <a:pPr/>
              <a:t>‹#›</a:t>
            </a:fld>
            <a:endParaRPr lang="en-US" altLang="zh-CN"/>
          </a:p>
        </p:txBody>
      </p:sp>
    </p:spTree>
    <p:extLst>
      <p:ext uri="{BB962C8B-B14F-4D97-AF65-F5344CB8AC3E}">
        <p14:creationId xmlns:p14="http://schemas.microsoft.com/office/powerpoint/2010/main" val="632338240"/>
      </p:ext>
    </p:extLst>
  </p:cSld>
  <p:clrMapOvr>
    <a:masterClrMapping/>
  </p:clrMapOvr>
  <p:transition spd="med">
    <p:randomBar dir="vert"/>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95497042"/>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88032107"/>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1261896"/>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3268700"/>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75074737"/>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81359813"/>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65741890"/>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4826793"/>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2374385"/>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2853078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fld id="{C16D8CAB-B4DF-424B-9C28-ED33CB96D6D3}" type="slidenum">
              <a:rPr lang="en-US"/>
              <a:pPr/>
              <a:t>‹#›</a:t>
            </a:fld>
            <a:endParaRPr lang="en-US"/>
          </a:p>
        </p:txBody>
      </p:sp>
    </p:spTree>
    <p:extLst>
      <p:ext uri="{BB962C8B-B14F-4D97-AF65-F5344CB8AC3E}">
        <p14:creationId xmlns:p14="http://schemas.microsoft.com/office/powerpoint/2010/main" val="410938200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p>
        </p:txBody>
      </p:sp>
      <p:sp>
        <p:nvSpPr>
          <p:cNvPr id="8" name="Footer Placeholder 7"/>
          <p:cNvSpPr>
            <a:spLocks noGrp="1"/>
          </p:cNvSpPr>
          <p:nvPr>
            <p:ph type="ftr" sz="quarter" idx="11"/>
          </p:nvPr>
        </p:nvSpPr>
        <p:spPr/>
        <p:txBody>
          <a:bodyPr/>
          <a:lstStyle>
            <a:lvl1pPr>
              <a:defRPr/>
            </a:lvl1pPr>
          </a:lstStyle>
          <a:p>
            <a:pPr>
              <a:defRPr/>
            </a:pPr>
            <a:endParaRPr lang="en-US"/>
          </a:p>
        </p:txBody>
      </p:sp>
      <p:sp>
        <p:nvSpPr>
          <p:cNvPr id="9" name="Slide Number Placeholder 8"/>
          <p:cNvSpPr>
            <a:spLocks noGrp="1"/>
          </p:cNvSpPr>
          <p:nvPr>
            <p:ph type="sldNum" sz="quarter" idx="12"/>
          </p:nvPr>
        </p:nvSpPr>
        <p:spPr/>
        <p:txBody>
          <a:bodyPr/>
          <a:lstStyle>
            <a:lvl1pPr>
              <a:defRPr/>
            </a:lvl1pPr>
          </a:lstStyle>
          <a:p>
            <a:fld id="{22624FD2-3E36-B044-8E55-B1A85FFC3C87}" type="slidenum">
              <a:rPr lang="zh-CN" altLang="en-US"/>
              <a:pPr/>
              <a:t>‹#›</a:t>
            </a:fld>
            <a:endParaRPr lang="en-US" altLang="zh-CN"/>
          </a:p>
        </p:txBody>
      </p:sp>
    </p:spTree>
    <p:extLst>
      <p:ext uri="{BB962C8B-B14F-4D97-AF65-F5344CB8AC3E}">
        <p14:creationId xmlns:p14="http://schemas.microsoft.com/office/powerpoint/2010/main" val="3853404956"/>
      </p:ext>
    </p:extLst>
  </p:cSld>
  <p:clrMapOvr>
    <a:masterClrMapping/>
  </p:clrMapOvr>
  <p:transition spd="med">
    <p:randomBar dir="vert"/>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72768034"/>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17390400"/>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0210" name="Rectangle 1026"/>
          <p:cNvSpPr>
            <a:spLocks noGrp="1" noChangeArrowheads="1"/>
          </p:cNvSpPr>
          <p:nvPr>
            <p:ph type="ctrTitle"/>
          </p:nvPr>
        </p:nvSpPr>
        <p:spPr>
          <a:xfrm>
            <a:off x="685800" y="2286000"/>
            <a:ext cx="7772400" cy="1143000"/>
          </a:xfrm>
          <a:effectLst>
            <a:outerShdw blurRad="38100" dist="38099" dir="2700000" algn="ctr" rotWithShape="0">
              <a:srgbClr val="000000">
                <a:alpha val="99962"/>
              </a:srgbClr>
            </a:outerShdw>
          </a:effectLst>
        </p:spPr>
        <p:txBody>
          <a:bodyPr/>
          <a:lstStyle>
            <a:lvl1pPr>
              <a:defRPr/>
            </a:lvl1pPr>
          </a:lstStyle>
          <a:p>
            <a:r>
              <a:rPr lang="en-US"/>
              <a:t>Click to edit Master title style</a:t>
            </a:r>
          </a:p>
        </p:txBody>
      </p:sp>
      <p:sp>
        <p:nvSpPr>
          <p:cNvPr id="350211" name="Rectangle 1027"/>
          <p:cNvSpPr>
            <a:spLocks noGrp="1" noChangeArrowheads="1"/>
          </p:cNvSpPr>
          <p:nvPr>
            <p:ph type="subTitle" idx="1"/>
          </p:nvPr>
        </p:nvSpPr>
        <p:spPr>
          <a:xfrm>
            <a:off x="1371600" y="3886200"/>
            <a:ext cx="6400800" cy="1752600"/>
          </a:xfrm>
          <a:effectLst>
            <a:outerShdw blurRad="38100" dist="38099" dir="2700000" algn="ctr" rotWithShape="0">
              <a:srgbClr val="000000">
                <a:alpha val="99962"/>
              </a:srgbClr>
            </a:outerShdw>
          </a:effectLst>
        </p:spPr>
        <p:txBody>
          <a:bodyPr/>
          <a:lstStyle>
            <a:lvl1pPr marL="0" indent="0" algn="ctr">
              <a:buFont typeface="Wingdings" pitchFamily="-111" charset="2"/>
              <a:buNone/>
              <a:defRPr sz="2800"/>
            </a:lvl1pPr>
          </a:lstStyle>
          <a:p>
            <a:r>
              <a:rPr lang="en-US"/>
              <a:t>Click to edit Master subtitle style</a:t>
            </a:r>
          </a:p>
        </p:txBody>
      </p:sp>
      <p:sp>
        <p:nvSpPr>
          <p:cNvPr id="4" name="Rectangle 1028"/>
          <p:cNvSpPr>
            <a:spLocks noGrp="1" noChangeArrowheads="1"/>
          </p:cNvSpPr>
          <p:nvPr>
            <p:ph type="dt" sz="half" idx="10"/>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a:effectLst>
            <a:outerShdw blurRad="38100" dist="38099" dir="2700000" algn="ctr" rotWithShape="0">
              <a:srgbClr val="000000">
                <a:alpha val="99962"/>
              </a:srgbClr>
            </a:outerShdw>
          </a:effectLst>
        </p:spPr>
        <p:txBody>
          <a:bodyPr/>
          <a:lstStyle>
            <a:lvl1pPr defTabSz="457200" eaLnBrk="1" hangingPunct="1">
              <a:defRPr/>
            </a:lvl1pPr>
          </a:lstStyle>
          <a:p>
            <a:fld id="{B62519F9-8D2E-8D43-A4D4-13F7C8DFB064}" type="slidenum">
              <a:rPr lang="en-US"/>
              <a:pPr/>
              <a:t>‹#›</a:t>
            </a:fld>
            <a:endParaRPr lang="en-US"/>
          </a:p>
        </p:txBody>
      </p:sp>
    </p:spTree>
    <p:extLst>
      <p:ext uri="{BB962C8B-B14F-4D97-AF65-F5344CB8AC3E}">
        <p14:creationId xmlns:p14="http://schemas.microsoft.com/office/powerpoint/2010/main" val="3192120867"/>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A9191073-91D4-DA49-A8FF-72E20378FE70}" type="slidenum">
              <a:rPr lang="en-US"/>
              <a:pPr/>
              <a:t>‹#›</a:t>
            </a:fld>
            <a:endParaRPr lang="en-US"/>
          </a:p>
        </p:txBody>
      </p:sp>
    </p:spTree>
    <p:extLst>
      <p:ext uri="{BB962C8B-B14F-4D97-AF65-F5344CB8AC3E}">
        <p14:creationId xmlns:p14="http://schemas.microsoft.com/office/powerpoint/2010/main" val="3826024313"/>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EFBC38-8989-8944-9E22-FEEF3522A28B}" type="slidenum">
              <a:rPr lang="en-US"/>
              <a:pPr/>
              <a:t>‹#›</a:t>
            </a:fld>
            <a:endParaRPr lang="en-US"/>
          </a:p>
        </p:txBody>
      </p:sp>
    </p:spTree>
    <p:extLst>
      <p:ext uri="{BB962C8B-B14F-4D97-AF65-F5344CB8AC3E}">
        <p14:creationId xmlns:p14="http://schemas.microsoft.com/office/powerpoint/2010/main" val="3677336596"/>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E131005D-E9CD-F44A-99FC-25C7EAFD773F}" type="slidenum">
              <a:rPr lang="en-US"/>
              <a:pPr/>
              <a:t>‹#›</a:t>
            </a:fld>
            <a:endParaRPr lang="en-US"/>
          </a:p>
        </p:txBody>
      </p:sp>
    </p:spTree>
    <p:extLst>
      <p:ext uri="{BB962C8B-B14F-4D97-AF65-F5344CB8AC3E}">
        <p14:creationId xmlns:p14="http://schemas.microsoft.com/office/powerpoint/2010/main" val="4208588266"/>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defRPr/>
            </a:lvl1pPr>
          </a:lstStyle>
          <a:p>
            <a:fld id="{8FE3FD3B-8CBD-3B40-81AF-B4FE62E0D322}" type="slidenum">
              <a:rPr lang="en-US"/>
              <a:pPr/>
              <a:t>‹#›</a:t>
            </a:fld>
            <a:endParaRPr lang="en-US"/>
          </a:p>
        </p:txBody>
      </p:sp>
    </p:spTree>
    <p:extLst>
      <p:ext uri="{BB962C8B-B14F-4D97-AF65-F5344CB8AC3E}">
        <p14:creationId xmlns:p14="http://schemas.microsoft.com/office/powerpoint/2010/main" val="4020075916"/>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defRPr/>
            </a:lvl1pPr>
          </a:lstStyle>
          <a:p>
            <a:fld id="{B775656D-8E73-304C-AAD4-23BA3DE8099B}" type="slidenum">
              <a:rPr lang="en-US"/>
              <a:pPr/>
              <a:t>‹#›</a:t>
            </a:fld>
            <a:endParaRPr lang="en-US"/>
          </a:p>
        </p:txBody>
      </p:sp>
    </p:spTree>
    <p:extLst>
      <p:ext uri="{BB962C8B-B14F-4D97-AF65-F5344CB8AC3E}">
        <p14:creationId xmlns:p14="http://schemas.microsoft.com/office/powerpoint/2010/main" val="2856024423"/>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defRPr/>
            </a:lvl1pPr>
          </a:lstStyle>
          <a:p>
            <a:fld id="{21BBD402-C041-BF42-B401-2E690EFF163F}" type="slidenum">
              <a:rPr lang="en-US"/>
              <a:pPr/>
              <a:t>‹#›</a:t>
            </a:fld>
            <a:endParaRPr lang="en-US"/>
          </a:p>
        </p:txBody>
      </p:sp>
    </p:spTree>
    <p:extLst>
      <p:ext uri="{BB962C8B-B14F-4D97-AF65-F5344CB8AC3E}">
        <p14:creationId xmlns:p14="http://schemas.microsoft.com/office/powerpoint/2010/main" val="2556785460"/>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727296D4-7165-8945-A5E7-983AB5E542D1}" type="slidenum">
              <a:rPr lang="en-US"/>
              <a:pPr/>
              <a:t>‹#›</a:t>
            </a:fld>
            <a:endParaRPr lang="en-US"/>
          </a:p>
        </p:txBody>
      </p:sp>
    </p:spTree>
    <p:extLst>
      <p:ext uri="{BB962C8B-B14F-4D97-AF65-F5344CB8AC3E}">
        <p14:creationId xmlns:p14="http://schemas.microsoft.com/office/powerpoint/2010/main" val="124880795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p:txBody>
          <a:bodyPr/>
          <a:lstStyle>
            <a:lvl1pPr>
              <a:defRPr/>
            </a:lvl1pPr>
          </a:lstStyle>
          <a:p>
            <a:fld id="{1B5532BF-E467-3548-B135-3747107C85F1}" type="slidenum">
              <a:rPr lang="zh-CN" altLang="en-US"/>
              <a:pPr/>
              <a:t>‹#›</a:t>
            </a:fld>
            <a:endParaRPr lang="en-US" altLang="zh-CN"/>
          </a:p>
        </p:txBody>
      </p:sp>
    </p:spTree>
    <p:extLst>
      <p:ext uri="{BB962C8B-B14F-4D97-AF65-F5344CB8AC3E}">
        <p14:creationId xmlns:p14="http://schemas.microsoft.com/office/powerpoint/2010/main" val="2232248640"/>
      </p:ext>
    </p:extLst>
  </p:cSld>
  <p:clrMapOvr>
    <a:masterClrMapping/>
  </p:clrMapOvr>
  <p:transition spd="med">
    <p:randomBar dir="vert"/>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4EE61153-2C1D-EE4E-BF33-28C7914B68C7}" type="slidenum">
              <a:rPr lang="en-US"/>
              <a:pPr/>
              <a:t>‹#›</a:t>
            </a:fld>
            <a:endParaRPr lang="en-US"/>
          </a:p>
        </p:txBody>
      </p:sp>
    </p:spTree>
    <p:extLst>
      <p:ext uri="{BB962C8B-B14F-4D97-AF65-F5344CB8AC3E}">
        <p14:creationId xmlns:p14="http://schemas.microsoft.com/office/powerpoint/2010/main" val="1904321879"/>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B4504770-1616-9F45-8B77-9AA1A8FCFEDD}" type="slidenum">
              <a:rPr lang="en-US"/>
              <a:pPr/>
              <a:t>‹#›</a:t>
            </a:fld>
            <a:endParaRPr lang="en-US"/>
          </a:p>
        </p:txBody>
      </p:sp>
    </p:spTree>
    <p:extLst>
      <p:ext uri="{BB962C8B-B14F-4D97-AF65-F5344CB8AC3E}">
        <p14:creationId xmlns:p14="http://schemas.microsoft.com/office/powerpoint/2010/main" val="2332656463"/>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C737EA-8AC0-3145-B2AB-A4913FC39734}" type="slidenum">
              <a:rPr lang="en-US"/>
              <a:pPr/>
              <a:t>‹#›</a:t>
            </a:fld>
            <a:endParaRPr lang="en-US"/>
          </a:p>
        </p:txBody>
      </p:sp>
    </p:spTree>
    <p:extLst>
      <p:ext uri="{BB962C8B-B14F-4D97-AF65-F5344CB8AC3E}">
        <p14:creationId xmlns:p14="http://schemas.microsoft.com/office/powerpoint/2010/main" val="1715711915"/>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vl1pPr>
          </a:lstStyle>
          <a:p>
            <a:pPr>
              <a:defRPr/>
            </a:pPr>
            <a:fld id="{D5AE4D34-BF11-994E-A81A-417D703ED969}" type="slidenum">
              <a:rPr lang="en-US"/>
              <a:pPr>
                <a:defRPr/>
              </a:pPr>
              <a:t>‹#›</a:t>
            </a:fld>
            <a:endParaRPr lang="en-US"/>
          </a:p>
        </p:txBody>
      </p:sp>
    </p:spTree>
    <p:extLst>
      <p:ext uri="{BB962C8B-B14F-4D97-AF65-F5344CB8AC3E}">
        <p14:creationId xmlns:p14="http://schemas.microsoft.com/office/powerpoint/2010/main" val="4280768199"/>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vl1pPr>
          </a:lstStyle>
          <a:p>
            <a:pPr>
              <a:defRPr/>
            </a:pPr>
            <a:fld id="{6FC6E75C-787C-A647-8075-218F98875C6B}" type="slidenum">
              <a:rPr lang="en-US"/>
              <a:pPr>
                <a:defRPr/>
              </a:pPr>
              <a:t>‹#›</a:t>
            </a:fld>
            <a:endParaRPr lang="en-US"/>
          </a:p>
        </p:txBody>
      </p:sp>
    </p:spTree>
    <p:extLst>
      <p:ext uri="{BB962C8B-B14F-4D97-AF65-F5344CB8AC3E}">
        <p14:creationId xmlns:p14="http://schemas.microsoft.com/office/powerpoint/2010/main" val="2153950079"/>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vl1pPr>
          </a:lstStyle>
          <a:p>
            <a:pPr>
              <a:defRPr/>
            </a:pPr>
            <a:fld id="{AEA4FFE2-5B87-0B42-8DCE-7C1C0660935F}" type="slidenum">
              <a:rPr lang="en-US"/>
              <a:pPr>
                <a:defRPr/>
              </a:pPr>
              <a:t>‹#›</a:t>
            </a:fld>
            <a:endParaRPr lang="en-US"/>
          </a:p>
        </p:txBody>
      </p:sp>
    </p:spTree>
    <p:extLst>
      <p:ext uri="{BB962C8B-B14F-4D97-AF65-F5344CB8AC3E}">
        <p14:creationId xmlns:p14="http://schemas.microsoft.com/office/powerpoint/2010/main" val="299888328"/>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defRPr/>
            </a:lvl1pPr>
          </a:lstStyle>
          <a:p>
            <a:pPr>
              <a:defRPr/>
            </a:pPr>
            <a:fld id="{A153F759-B214-4D44-918C-2D8097A58C01}" type="slidenum">
              <a:rPr lang="en-US"/>
              <a:pPr>
                <a:defRPr/>
              </a:pPr>
              <a:t>‹#›</a:t>
            </a:fld>
            <a:endParaRPr lang="en-US"/>
          </a:p>
        </p:txBody>
      </p:sp>
    </p:spTree>
    <p:extLst>
      <p:ext uri="{BB962C8B-B14F-4D97-AF65-F5344CB8AC3E}">
        <p14:creationId xmlns:p14="http://schemas.microsoft.com/office/powerpoint/2010/main" val="2678048628"/>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defRPr/>
            </a:lvl1pPr>
          </a:lstStyle>
          <a:p>
            <a:pPr>
              <a:defRPr/>
            </a:pPr>
            <a:fld id="{91588EC7-A51D-F840-901A-537400307EB2}" type="slidenum">
              <a:rPr lang="en-US"/>
              <a:pPr>
                <a:defRPr/>
              </a:pPr>
              <a:t>‹#›</a:t>
            </a:fld>
            <a:endParaRPr lang="en-US"/>
          </a:p>
        </p:txBody>
      </p:sp>
    </p:spTree>
    <p:extLst>
      <p:ext uri="{BB962C8B-B14F-4D97-AF65-F5344CB8AC3E}">
        <p14:creationId xmlns:p14="http://schemas.microsoft.com/office/powerpoint/2010/main" val="1111681611"/>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defRPr/>
            </a:lvl1pPr>
          </a:lstStyle>
          <a:p>
            <a:pPr>
              <a:defRPr/>
            </a:pPr>
            <a:fld id="{CA22E0EE-E7C9-CE4B-92AD-FDFDC1B90552}" type="slidenum">
              <a:rPr lang="en-US"/>
              <a:pPr>
                <a:defRPr/>
              </a:pPr>
              <a:t>‹#›</a:t>
            </a:fld>
            <a:endParaRPr lang="en-US"/>
          </a:p>
        </p:txBody>
      </p:sp>
    </p:spTree>
    <p:extLst>
      <p:ext uri="{BB962C8B-B14F-4D97-AF65-F5344CB8AC3E}">
        <p14:creationId xmlns:p14="http://schemas.microsoft.com/office/powerpoint/2010/main" val="3701711973"/>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defRPr/>
            </a:lvl1pPr>
          </a:lstStyle>
          <a:p>
            <a:pPr>
              <a:defRPr/>
            </a:pPr>
            <a:fld id="{4A3B621A-6283-4D4F-AC65-05E852E70680}" type="slidenum">
              <a:rPr lang="en-US"/>
              <a:pPr>
                <a:defRPr/>
              </a:pPr>
              <a:t>‹#›</a:t>
            </a:fld>
            <a:endParaRPr lang="en-US"/>
          </a:p>
        </p:txBody>
      </p:sp>
    </p:spTree>
    <p:extLst>
      <p:ext uri="{BB962C8B-B14F-4D97-AF65-F5344CB8AC3E}">
        <p14:creationId xmlns:p14="http://schemas.microsoft.com/office/powerpoint/2010/main" val="418183907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a:defRPr/>
            </a:lvl1pPr>
          </a:lstStyle>
          <a:p>
            <a:fld id="{A2984D96-CC9D-4447-86C5-F4423346F7B4}" type="slidenum">
              <a:rPr lang="zh-CN" altLang="en-US"/>
              <a:pPr/>
              <a:t>‹#›</a:t>
            </a:fld>
            <a:endParaRPr lang="en-US" altLang="zh-CN"/>
          </a:p>
        </p:txBody>
      </p:sp>
    </p:spTree>
    <p:extLst>
      <p:ext uri="{BB962C8B-B14F-4D97-AF65-F5344CB8AC3E}">
        <p14:creationId xmlns:p14="http://schemas.microsoft.com/office/powerpoint/2010/main" val="1291994752"/>
      </p:ext>
    </p:extLst>
  </p:cSld>
  <p:clrMapOvr>
    <a:masterClrMapping/>
  </p:clrMapOvr>
  <p:transition spd="med">
    <p:randomBar dir="vert"/>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defRPr/>
            </a:lvl1pPr>
          </a:lstStyle>
          <a:p>
            <a:pPr>
              <a:defRPr/>
            </a:pPr>
            <a:fld id="{6CFC6565-4A87-554A-9BD0-1E5003020860}" type="slidenum">
              <a:rPr lang="en-US"/>
              <a:pPr>
                <a:defRPr/>
              </a:pPr>
              <a:t>‹#›</a:t>
            </a:fld>
            <a:endParaRPr lang="en-US"/>
          </a:p>
        </p:txBody>
      </p:sp>
    </p:spTree>
    <p:extLst>
      <p:ext uri="{BB962C8B-B14F-4D97-AF65-F5344CB8AC3E}">
        <p14:creationId xmlns:p14="http://schemas.microsoft.com/office/powerpoint/2010/main" val="3994573010"/>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defRPr/>
            </a:lvl1pPr>
          </a:lstStyle>
          <a:p>
            <a:pPr>
              <a:defRPr/>
            </a:pPr>
            <a:fld id="{F3F1B261-CA35-174B-82C8-35C9C08257EA}" type="slidenum">
              <a:rPr lang="en-US"/>
              <a:pPr>
                <a:defRPr/>
              </a:pPr>
              <a:t>‹#›</a:t>
            </a:fld>
            <a:endParaRPr lang="en-US"/>
          </a:p>
        </p:txBody>
      </p:sp>
    </p:spTree>
    <p:extLst>
      <p:ext uri="{BB962C8B-B14F-4D97-AF65-F5344CB8AC3E}">
        <p14:creationId xmlns:p14="http://schemas.microsoft.com/office/powerpoint/2010/main" val="450263017"/>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vl1pPr>
          </a:lstStyle>
          <a:p>
            <a:pPr>
              <a:defRPr/>
            </a:pPr>
            <a:fld id="{E1ED663E-9738-A64D-871E-C25407AA27A7}" type="slidenum">
              <a:rPr lang="en-US"/>
              <a:pPr>
                <a:defRPr/>
              </a:pPr>
              <a:t>‹#›</a:t>
            </a:fld>
            <a:endParaRPr lang="en-US"/>
          </a:p>
        </p:txBody>
      </p:sp>
    </p:spTree>
    <p:extLst>
      <p:ext uri="{BB962C8B-B14F-4D97-AF65-F5344CB8AC3E}">
        <p14:creationId xmlns:p14="http://schemas.microsoft.com/office/powerpoint/2010/main" val="4240393606"/>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vl1pPr>
          </a:lstStyle>
          <a:p>
            <a:pPr>
              <a:defRPr/>
            </a:pPr>
            <a:fld id="{33ED569A-6D23-A643-B38C-E8B312DFCDC9}" type="slidenum">
              <a:rPr lang="en-US"/>
              <a:pPr>
                <a:defRPr/>
              </a:pPr>
              <a:t>‹#›</a:t>
            </a:fld>
            <a:endParaRPr lang="en-US"/>
          </a:p>
        </p:txBody>
      </p:sp>
    </p:spTree>
    <p:extLst>
      <p:ext uri="{BB962C8B-B14F-4D97-AF65-F5344CB8AC3E}">
        <p14:creationId xmlns:p14="http://schemas.microsoft.com/office/powerpoint/2010/main" val="23944379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defRPr/>
            </a:lvl1pPr>
          </a:lstStyle>
          <a:p>
            <a:pPr>
              <a:defRPr/>
            </a:pPr>
            <a:fld id="{3C674269-2A5F-C547-8FBF-4F9F00E6F814}" type="slidenum">
              <a:rPr lang="en-US"/>
              <a:pPr>
                <a:defRPr/>
              </a:pPr>
              <a:t>‹#›</a:t>
            </a:fld>
            <a:endParaRPr lang="en-US"/>
          </a:p>
        </p:txBody>
      </p:sp>
    </p:spTree>
    <p:extLst>
      <p:ext uri="{BB962C8B-B14F-4D97-AF65-F5344CB8AC3E}">
        <p14:creationId xmlns:p14="http://schemas.microsoft.com/office/powerpoint/2010/main" val="123557749"/>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defTabSz="457200"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defTabSz="457200"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defTabSz="457200" eaLnBrk="1" hangingPunct="1">
              <a:defRPr/>
            </a:lvl1pPr>
          </a:lstStyle>
          <a:p>
            <a:pPr>
              <a:defRPr/>
            </a:pPr>
            <a:fld id="{64FEF476-959A-664C-9D67-7753D7FF4EAB}" type="slidenum">
              <a:rPr lang="en-US"/>
              <a:pPr>
                <a:defRPr/>
              </a:pPr>
              <a:t>‹#›</a:t>
            </a:fld>
            <a:endParaRPr lang="en-US"/>
          </a:p>
        </p:txBody>
      </p:sp>
    </p:spTree>
    <p:extLst>
      <p:ext uri="{BB962C8B-B14F-4D97-AF65-F5344CB8AC3E}">
        <p14:creationId xmlns:p14="http://schemas.microsoft.com/office/powerpoint/2010/main" val="3735233830"/>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60086745"/>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48098404"/>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3543375"/>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1267369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fld id="{57F6D31E-E748-DC47-8FAC-E8233494C198}" type="slidenum">
              <a:rPr lang="zh-CN" altLang="en-US"/>
              <a:pPr/>
              <a:t>‹#›</a:t>
            </a:fld>
            <a:endParaRPr lang="en-US" altLang="zh-CN"/>
          </a:p>
        </p:txBody>
      </p:sp>
    </p:spTree>
    <p:extLst>
      <p:ext uri="{BB962C8B-B14F-4D97-AF65-F5344CB8AC3E}">
        <p14:creationId xmlns:p14="http://schemas.microsoft.com/office/powerpoint/2010/main" val="3174270604"/>
      </p:ext>
    </p:extLst>
  </p:cSld>
  <p:clrMapOvr>
    <a:masterClrMapping/>
  </p:clrMapOvr>
  <p:transition spd="med">
    <p:randomBar dir="vert"/>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37718489"/>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98165414"/>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2219886"/>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93032726"/>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34147269"/>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8465333"/>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76809235"/>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85454237"/>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82131170"/>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7382853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fld id="{2E250B62-1A50-3E4E-8477-D6AA66F11182}" type="slidenum">
              <a:rPr lang="zh-CN" altLang="en-US"/>
              <a:pPr/>
              <a:t>‹#›</a:t>
            </a:fld>
            <a:endParaRPr lang="en-US" altLang="zh-CN"/>
          </a:p>
        </p:txBody>
      </p:sp>
    </p:spTree>
    <p:extLst>
      <p:ext uri="{BB962C8B-B14F-4D97-AF65-F5344CB8AC3E}">
        <p14:creationId xmlns:p14="http://schemas.microsoft.com/office/powerpoint/2010/main" val="1747142004"/>
      </p:ext>
    </p:extLst>
  </p:cSld>
  <p:clrMapOvr>
    <a:masterClrMapping/>
  </p:clrMapOvr>
  <p:transition spd="med">
    <p:randomBar dir="vert"/>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87105549"/>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5230973"/>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99966046"/>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38753539"/>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3020985"/>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58918665"/>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9020037"/>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62837841"/>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4" y="3340101"/>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30" tIns="45715" rIns="91430" bIns="45715" anchor="ctr"/>
          <a:lstStyle/>
          <a:p>
            <a:pPr defTabSz="457153" eaLnBrk="1" hangingPunct="1">
              <a:spcBef>
                <a:spcPct val="0"/>
              </a:spcBef>
              <a:buFontTx/>
              <a:buNone/>
            </a:pPr>
            <a:endParaRPr lang="en-US" sz="1800" b="0">
              <a:solidFill>
                <a:srgbClr val="333333"/>
              </a:solidFill>
              <a:latin typeface="Times New Roman" charset="0"/>
              <a:ea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1"/>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153"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153"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153"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3644362021"/>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289585141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09919267-6A1C-5241-9EAA-F69929C7D3FE}" type="slidenum">
              <a:rPr lang="zh-CN" altLang="en-US"/>
              <a:pPr/>
              <a:t>‹#›</a:t>
            </a:fld>
            <a:endParaRPr lang="en-US" altLang="zh-CN"/>
          </a:p>
        </p:txBody>
      </p:sp>
    </p:spTree>
    <p:extLst>
      <p:ext uri="{BB962C8B-B14F-4D97-AF65-F5344CB8AC3E}">
        <p14:creationId xmlns:p14="http://schemas.microsoft.com/office/powerpoint/2010/main" val="786773865"/>
      </p:ext>
    </p:extLst>
  </p:cSld>
  <p:clrMapOvr>
    <a:masterClrMapping/>
  </p:clrMapOvr>
  <p:transition spd="med">
    <p:randomBar dir="vert"/>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3151504675"/>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3371631668"/>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3710041173"/>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334253312"/>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1347137305"/>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620542885"/>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3164908031"/>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2835859270"/>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2754294758"/>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4291692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5007DE6C-15AD-F34E-BE87-74943A465B30}" type="slidenum">
              <a:rPr lang="zh-CN" altLang="en-US"/>
              <a:pPr/>
              <a:t>‹#›</a:t>
            </a:fld>
            <a:endParaRPr lang="en-US" altLang="zh-CN"/>
          </a:p>
        </p:txBody>
      </p:sp>
    </p:spTree>
    <p:extLst>
      <p:ext uri="{BB962C8B-B14F-4D97-AF65-F5344CB8AC3E}">
        <p14:creationId xmlns:p14="http://schemas.microsoft.com/office/powerpoint/2010/main" val="3371200700"/>
      </p:ext>
    </p:extLst>
  </p:cSld>
  <p:clrMapOvr>
    <a:masterClrMapping/>
  </p:clrMapOvr>
  <p:transition spd="med">
    <p:randomBar dir="vert"/>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0783533"/>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16969884"/>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63570356"/>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78400184"/>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63472329"/>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16303831"/>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2947063"/>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63016923"/>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93544144"/>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4945916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zh-CN" altLang="en-US"/>
          </a:p>
        </p:txBody>
      </p:sp>
      <p:sp>
        <p:nvSpPr>
          <p:cNvPr id="5" name="Footer Placeholder 4"/>
          <p:cNvSpPr>
            <a:spLocks noGrp="1"/>
          </p:cNvSpPr>
          <p:nvPr>
            <p:ph type="ftr" sz="quarter" idx="11"/>
          </p:nvPr>
        </p:nvSpPr>
        <p:spPr/>
        <p:txBody>
          <a:bodyPr/>
          <a:lstStyle>
            <a:lvl1pPr>
              <a:defRPr/>
            </a:lvl1pPr>
          </a:lstStyle>
          <a:p>
            <a:endParaRPr lang="zh-CN" altLang="en-US"/>
          </a:p>
        </p:txBody>
      </p:sp>
      <p:sp>
        <p:nvSpPr>
          <p:cNvPr id="6" name="Slide Number Placeholder 5"/>
          <p:cNvSpPr>
            <a:spLocks noGrp="1"/>
          </p:cNvSpPr>
          <p:nvPr>
            <p:ph type="sldNum" sz="quarter" idx="12"/>
          </p:nvPr>
        </p:nvSpPr>
        <p:spPr/>
        <p:txBody>
          <a:bodyPr/>
          <a:lstStyle>
            <a:lvl1pPr>
              <a:defRPr/>
            </a:lvl1pPr>
          </a:lstStyle>
          <a:p>
            <a:fld id="{B7B95D55-F92B-5542-A1CA-FA4020AC4E94}" type="slidenum">
              <a:rPr lang="zh-CN" altLang="en-US"/>
              <a:pPr/>
              <a:t>‹#›</a:t>
            </a:fld>
            <a:endParaRPr lang="en-US" altLang="zh-CN"/>
          </a:p>
        </p:txBody>
      </p:sp>
    </p:spTree>
    <p:extLst>
      <p:ext uri="{BB962C8B-B14F-4D97-AF65-F5344CB8AC3E}">
        <p14:creationId xmlns:p14="http://schemas.microsoft.com/office/powerpoint/2010/main" val="3449607732"/>
      </p:ext>
    </p:extLst>
  </p:cSld>
  <p:clrMapOvr>
    <a:masterClrMapping/>
  </p:clrMapOvr>
  <p:transition spd="med">
    <p:randomBar dir="vert"/>
  </p:transition>
</p:sldLayout>
</file>

<file path=ppt/slideLayouts/slideLayout5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3251689335"/>
      </p:ext>
    </p:extLst>
  </p:cSld>
  <p:clrMapOvr>
    <a:masterClrMapping/>
  </p:clrMapOvr>
  <p:transition/>
</p:sldLayout>
</file>

<file path=ppt/slideLayouts/slideLayout5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1754462937"/>
      </p:ext>
    </p:extLst>
  </p:cSld>
  <p:clrMapOvr>
    <a:masterClrMapping/>
  </p:clrMapOvr>
  <p:transition/>
</p:sldLayout>
</file>

<file path=ppt/slideLayouts/slideLayout5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583981826"/>
      </p:ext>
    </p:extLst>
  </p:cSld>
  <p:clrMapOvr>
    <a:masterClrMapping/>
  </p:clrMapOvr>
  <p:transition/>
</p:sldLayout>
</file>

<file path=ppt/slideLayouts/slideLayout5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3834322140"/>
      </p:ext>
    </p:extLst>
  </p:cSld>
  <p:clrMapOvr>
    <a:masterClrMapping/>
  </p:clrMapOvr>
  <p:transition/>
</p:sldLayout>
</file>

<file path=ppt/slideLayouts/slideLayout5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473283423"/>
      </p:ext>
    </p:extLst>
  </p:cSld>
  <p:clrMapOvr>
    <a:masterClrMapping/>
  </p:clrMapOvr>
  <p:transition/>
</p:sldLayout>
</file>

<file path=ppt/slideLayouts/slideLayout5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176338593"/>
      </p:ext>
    </p:extLst>
  </p:cSld>
  <p:clrMapOvr>
    <a:masterClrMapping/>
  </p:clrMapOvr>
  <p:transition/>
</p:sldLayout>
</file>

<file path=ppt/slideLayouts/slideLayout5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722856066"/>
      </p:ext>
    </p:extLst>
  </p:cSld>
  <p:clrMapOvr>
    <a:masterClrMapping/>
  </p:clrMapOvr>
  <p:transition/>
</p:sldLayout>
</file>

<file path=ppt/slideLayouts/slideLayout5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3467765883"/>
      </p:ext>
    </p:extLst>
  </p:cSld>
  <p:clrMapOvr>
    <a:masterClrMapping/>
  </p:clrMapOvr>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3174818562"/>
      </p:ext>
    </p:extLst>
  </p:cSld>
  <p:clrMapOvr>
    <a:masterClrMapping/>
  </p:clrMapOvr>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2683084870"/>
      </p:ext>
    </p:extLst>
  </p:cSld>
  <p:clrMapOvr>
    <a:masterClrMapping/>
  </p:clrMapOvr>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zh-CN" altLang="en-US"/>
          </a:p>
        </p:txBody>
      </p:sp>
      <p:sp>
        <p:nvSpPr>
          <p:cNvPr id="5" name="Footer Placeholder 4"/>
          <p:cNvSpPr>
            <a:spLocks noGrp="1"/>
          </p:cNvSpPr>
          <p:nvPr>
            <p:ph type="ftr" sz="quarter" idx="11"/>
          </p:nvPr>
        </p:nvSpPr>
        <p:spPr/>
        <p:txBody>
          <a:bodyPr/>
          <a:lstStyle>
            <a:lvl1pPr>
              <a:defRPr/>
            </a:lvl1pPr>
          </a:lstStyle>
          <a:p>
            <a:endParaRPr lang="zh-CN" altLang="en-US"/>
          </a:p>
        </p:txBody>
      </p:sp>
      <p:sp>
        <p:nvSpPr>
          <p:cNvPr id="6" name="Slide Number Placeholder 5"/>
          <p:cNvSpPr>
            <a:spLocks noGrp="1"/>
          </p:cNvSpPr>
          <p:nvPr>
            <p:ph type="sldNum" sz="quarter" idx="12"/>
          </p:nvPr>
        </p:nvSpPr>
        <p:spPr/>
        <p:txBody>
          <a:bodyPr/>
          <a:lstStyle>
            <a:lvl1pPr>
              <a:defRPr/>
            </a:lvl1pPr>
          </a:lstStyle>
          <a:p>
            <a:fld id="{3B32C66F-2210-BB42-B37B-010FF4A6B2F1}" type="slidenum">
              <a:rPr lang="zh-CN" altLang="en-US"/>
              <a:pPr/>
              <a:t>‹#›</a:t>
            </a:fld>
            <a:endParaRPr lang="en-US" altLang="zh-CN"/>
          </a:p>
        </p:txBody>
      </p:sp>
    </p:spTree>
    <p:extLst>
      <p:ext uri="{BB962C8B-B14F-4D97-AF65-F5344CB8AC3E}">
        <p14:creationId xmlns:p14="http://schemas.microsoft.com/office/powerpoint/2010/main" val="3230916885"/>
      </p:ext>
    </p:extLst>
  </p:cSld>
  <p:clrMapOvr>
    <a:masterClrMapping/>
  </p:clrMapOvr>
  <p:transition spd="med">
    <p:randomBar dir="vert"/>
  </p:transition>
</p:sldLayout>
</file>

<file path=ppt/slideLayouts/slideLayout58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4180751670"/>
      </p:ext>
    </p:extLst>
  </p:cSld>
  <p:clrMapOvr>
    <a:masterClrMapping/>
  </p:clrMapOvr>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ahLst/>
            <a:cxnLst>
              <a:cxn ang="0">
                <a:pos x="163" y="200"/>
              </a:cxn>
              <a:cxn ang="0">
                <a:pos x="4128" y="200"/>
              </a:cxn>
              <a:cxn ang="0">
                <a:pos x="4128" y="429"/>
              </a:cxn>
              <a:cxn ang="0">
                <a:pos x="0" y="441"/>
              </a:cxn>
              <a:cxn ang="0">
                <a:pos x="163" y="200"/>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000"/>
            </a:schemeClr>
          </a:solidFill>
          <a:ln w="9525">
            <a:noFill/>
            <a:round/>
            <a:headEnd/>
            <a:tailEnd/>
          </a:ln>
        </p:spPr>
        <p:txBody>
          <a:bodyPr wrap="none" anchor="ctr"/>
          <a:lstStyle/>
          <a:p>
            <a:pPr>
              <a:buFont typeface="Wingdings" pitchFamily="-111" charset="2"/>
              <a:buChar char="§"/>
              <a:defRPr/>
            </a:pPr>
            <a:endParaRPr lang="en-US" sz="2400">
              <a:solidFill>
                <a:srgbClr val="333333"/>
              </a:solidFill>
              <a:latin typeface="Times" pitchFamily="-111" charset="0"/>
              <a:ea typeface="Times New Roman" pitchFamily="-111" charset="0"/>
              <a:cs typeface="Times New Roman" pitchFamily="-111"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a:defRPr>
                <a:solidFill>
                  <a:srgbClr val="578963"/>
                </a:solidFill>
              </a:defRPr>
            </a:lvl1pPr>
          </a:lstStyle>
          <a:p>
            <a:fld id="{7AE13280-1661-C241-8BAF-32C960118E52}" type="slidenum">
              <a:rPr lang="en-US"/>
              <a:pPr/>
              <a:t>‹#›</a:t>
            </a:fld>
            <a:endParaRPr lang="en-US"/>
          </a:p>
        </p:txBody>
      </p:sp>
    </p:spTree>
    <p:extLst>
      <p:ext uri="{BB962C8B-B14F-4D97-AF65-F5344CB8AC3E}">
        <p14:creationId xmlns:p14="http://schemas.microsoft.com/office/powerpoint/2010/main" val="2704347044"/>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1030"/>
          <p:cNvSpPr>
            <a:spLocks noGrp="1" noChangeArrowheads="1"/>
          </p:cNvSpPr>
          <p:nvPr>
            <p:ph type="sldNum" sz="quarter" idx="12"/>
          </p:nvPr>
        </p:nvSpPr>
        <p:spPr>
          <a:ln/>
        </p:spPr>
        <p:txBody>
          <a:bodyPr/>
          <a:lstStyle>
            <a:lvl1pPr>
              <a:defRPr/>
            </a:lvl1pPr>
          </a:lstStyle>
          <a:p>
            <a:fld id="{82304B21-D625-DE47-B0E3-984FD777C7F5}"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1989900335"/>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1030"/>
          <p:cNvSpPr>
            <a:spLocks noGrp="1" noChangeArrowheads="1"/>
          </p:cNvSpPr>
          <p:nvPr>
            <p:ph type="sldNum" sz="quarter" idx="12"/>
          </p:nvPr>
        </p:nvSpPr>
        <p:spPr>
          <a:ln/>
        </p:spPr>
        <p:txBody>
          <a:bodyPr/>
          <a:lstStyle>
            <a:lvl1pPr>
              <a:defRPr/>
            </a:lvl1pPr>
          </a:lstStyle>
          <a:p>
            <a:fld id="{CA22ED6D-A526-354E-8272-728DD5BA9D52}"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3036881123"/>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7" name="Rectangle 1030"/>
          <p:cNvSpPr>
            <a:spLocks noGrp="1" noChangeArrowheads="1"/>
          </p:cNvSpPr>
          <p:nvPr>
            <p:ph type="sldNum" sz="quarter" idx="12"/>
          </p:nvPr>
        </p:nvSpPr>
        <p:spPr>
          <a:ln/>
        </p:spPr>
        <p:txBody>
          <a:bodyPr/>
          <a:lstStyle>
            <a:lvl1pPr>
              <a:defRPr/>
            </a:lvl1pPr>
          </a:lstStyle>
          <a:p>
            <a:fld id="{4B78B835-C757-2043-BB40-E6EB2C84C434}"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2694666723"/>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9" name="Rectangle 1030"/>
          <p:cNvSpPr>
            <a:spLocks noGrp="1" noChangeArrowheads="1"/>
          </p:cNvSpPr>
          <p:nvPr>
            <p:ph type="sldNum" sz="quarter" idx="12"/>
          </p:nvPr>
        </p:nvSpPr>
        <p:spPr>
          <a:ln/>
        </p:spPr>
        <p:txBody>
          <a:bodyPr/>
          <a:lstStyle>
            <a:lvl1pPr>
              <a:defRPr/>
            </a:lvl1pPr>
          </a:lstStyle>
          <a:p>
            <a:fld id="{9C2AD971-8D3C-8744-91C2-A2A1349A7927}"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3685280989"/>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5" name="Rectangle 1030"/>
          <p:cNvSpPr>
            <a:spLocks noGrp="1" noChangeArrowheads="1"/>
          </p:cNvSpPr>
          <p:nvPr>
            <p:ph type="sldNum" sz="quarter" idx="12"/>
          </p:nvPr>
        </p:nvSpPr>
        <p:spPr>
          <a:ln/>
        </p:spPr>
        <p:txBody>
          <a:bodyPr/>
          <a:lstStyle>
            <a:lvl1pPr>
              <a:defRPr/>
            </a:lvl1pPr>
          </a:lstStyle>
          <a:p>
            <a:fld id="{F4C6F01D-3B3C-D74C-850E-542C9435D0B5}"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1668905525"/>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4" name="Rectangle 1030"/>
          <p:cNvSpPr>
            <a:spLocks noGrp="1" noChangeArrowheads="1"/>
          </p:cNvSpPr>
          <p:nvPr>
            <p:ph type="sldNum" sz="quarter" idx="12"/>
          </p:nvPr>
        </p:nvSpPr>
        <p:spPr>
          <a:ln/>
        </p:spPr>
        <p:txBody>
          <a:bodyPr/>
          <a:lstStyle>
            <a:lvl1pPr>
              <a:defRPr/>
            </a:lvl1pPr>
          </a:lstStyle>
          <a:p>
            <a:fld id="{1077200E-A75B-5246-AED7-75E5E101C990}"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953537420"/>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7" name="Rectangle 1030"/>
          <p:cNvSpPr>
            <a:spLocks noGrp="1" noChangeArrowheads="1"/>
          </p:cNvSpPr>
          <p:nvPr>
            <p:ph type="sldNum" sz="quarter" idx="12"/>
          </p:nvPr>
        </p:nvSpPr>
        <p:spPr>
          <a:ln/>
        </p:spPr>
        <p:txBody>
          <a:bodyPr/>
          <a:lstStyle>
            <a:lvl1pPr>
              <a:defRPr/>
            </a:lvl1pPr>
          </a:lstStyle>
          <a:p>
            <a:fld id="{27977DE7-9D67-9245-B013-86FB83F715C3}"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50735978"/>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7" name="Rectangle 1030"/>
          <p:cNvSpPr>
            <a:spLocks noGrp="1" noChangeArrowheads="1"/>
          </p:cNvSpPr>
          <p:nvPr>
            <p:ph type="sldNum" sz="quarter" idx="12"/>
          </p:nvPr>
        </p:nvSpPr>
        <p:spPr>
          <a:ln/>
        </p:spPr>
        <p:txBody>
          <a:bodyPr/>
          <a:lstStyle>
            <a:lvl1pPr>
              <a:defRPr/>
            </a:lvl1pPr>
          </a:lstStyle>
          <a:p>
            <a:fld id="{A2383CA7-1D6C-4647-8927-E3C6896EDBEB}"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319952120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zh-CN" altLang="en-US"/>
          </a:p>
        </p:txBody>
      </p:sp>
      <p:sp>
        <p:nvSpPr>
          <p:cNvPr id="5" name="Footer Placeholder 4"/>
          <p:cNvSpPr>
            <a:spLocks noGrp="1"/>
          </p:cNvSpPr>
          <p:nvPr>
            <p:ph type="ftr" sz="quarter" idx="11"/>
          </p:nvPr>
        </p:nvSpPr>
        <p:spPr/>
        <p:txBody>
          <a:bodyPr/>
          <a:lstStyle>
            <a:lvl1pPr>
              <a:defRPr/>
            </a:lvl1pPr>
          </a:lstStyle>
          <a:p>
            <a:endParaRPr lang="zh-CN" altLang="en-US"/>
          </a:p>
        </p:txBody>
      </p:sp>
      <p:sp>
        <p:nvSpPr>
          <p:cNvPr id="6" name="Slide Number Placeholder 5"/>
          <p:cNvSpPr>
            <a:spLocks noGrp="1"/>
          </p:cNvSpPr>
          <p:nvPr>
            <p:ph type="sldNum" sz="quarter" idx="12"/>
          </p:nvPr>
        </p:nvSpPr>
        <p:spPr/>
        <p:txBody>
          <a:bodyPr/>
          <a:lstStyle>
            <a:lvl1pPr>
              <a:defRPr/>
            </a:lvl1pPr>
          </a:lstStyle>
          <a:p>
            <a:fld id="{5ECB3993-B461-CD4C-AE93-DDF02FF33DE8}" type="slidenum">
              <a:rPr lang="zh-CN" altLang="en-US"/>
              <a:pPr/>
              <a:t>‹#›</a:t>
            </a:fld>
            <a:endParaRPr lang="en-US" altLang="zh-CN"/>
          </a:p>
        </p:txBody>
      </p:sp>
    </p:spTree>
    <p:extLst>
      <p:ext uri="{BB962C8B-B14F-4D97-AF65-F5344CB8AC3E}">
        <p14:creationId xmlns:p14="http://schemas.microsoft.com/office/powerpoint/2010/main" val="590316069"/>
      </p:ext>
    </p:extLst>
  </p:cSld>
  <p:clrMapOvr>
    <a:masterClrMapping/>
  </p:clrMapOvr>
  <p:transition spd="med">
    <p:randomBar dir="vert"/>
  </p:transition>
</p:sldLayout>
</file>

<file path=ppt/slideLayouts/slideLayout5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1030"/>
          <p:cNvSpPr>
            <a:spLocks noGrp="1" noChangeArrowheads="1"/>
          </p:cNvSpPr>
          <p:nvPr>
            <p:ph type="sldNum" sz="quarter" idx="12"/>
          </p:nvPr>
        </p:nvSpPr>
        <p:spPr>
          <a:ln/>
        </p:spPr>
        <p:txBody>
          <a:bodyPr/>
          <a:lstStyle>
            <a:lvl1pPr>
              <a:defRPr/>
            </a:lvl1pPr>
          </a:lstStyle>
          <a:p>
            <a:fld id="{F1CC112D-E811-4843-81CA-7574EB7314F6}"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3572523824"/>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1030"/>
          <p:cNvSpPr>
            <a:spLocks noGrp="1" noChangeArrowheads="1"/>
          </p:cNvSpPr>
          <p:nvPr>
            <p:ph type="sldNum" sz="quarter" idx="12"/>
          </p:nvPr>
        </p:nvSpPr>
        <p:spPr>
          <a:ln/>
        </p:spPr>
        <p:txBody>
          <a:bodyPr/>
          <a:lstStyle>
            <a:lvl1pPr>
              <a:defRPr/>
            </a:lvl1pPr>
          </a:lstStyle>
          <a:p>
            <a:fld id="{76837BFF-17F5-004A-A9C1-EFB6C7D56984}"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138465868"/>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40276993-0C83-7B42-812A-ED63A6BFDEF4}" type="slidenum">
              <a:rPr lang="zh-CN" altLang="en-US"/>
              <a:pPr>
                <a:defRPr/>
              </a:pPr>
              <a:t>‹#›</a:t>
            </a:fld>
            <a:endParaRPr lang="en-US" altLang="zh-CN"/>
          </a:p>
        </p:txBody>
      </p:sp>
    </p:spTree>
    <p:extLst>
      <p:ext uri="{BB962C8B-B14F-4D97-AF65-F5344CB8AC3E}">
        <p14:creationId xmlns:p14="http://schemas.microsoft.com/office/powerpoint/2010/main" val="276411588"/>
      </p:ext>
    </p:extLst>
  </p:cSld>
  <p:clrMapOvr>
    <a:masterClrMapping/>
  </p:clrMapOvr>
  <p:transition spd="med">
    <p:randomBar dir="vert"/>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9D80C5B6-7DE3-7D45-AF98-32FC164D1511}" type="slidenum">
              <a:rPr lang="zh-CN" altLang="en-US"/>
              <a:pPr>
                <a:defRPr/>
              </a:pPr>
              <a:t>‹#›</a:t>
            </a:fld>
            <a:endParaRPr lang="en-US" altLang="zh-CN"/>
          </a:p>
        </p:txBody>
      </p:sp>
    </p:spTree>
    <p:extLst>
      <p:ext uri="{BB962C8B-B14F-4D97-AF65-F5344CB8AC3E}">
        <p14:creationId xmlns:p14="http://schemas.microsoft.com/office/powerpoint/2010/main" val="1345930435"/>
      </p:ext>
    </p:extLst>
  </p:cSld>
  <p:clrMapOvr>
    <a:masterClrMapping/>
  </p:clrMapOvr>
  <p:transition spd="med">
    <p:randomBar dir="vert"/>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56256909-6180-C14C-A802-BE71F4CEF9AB}" type="slidenum">
              <a:rPr lang="zh-CN" altLang="en-US"/>
              <a:pPr>
                <a:defRPr/>
              </a:pPr>
              <a:t>‹#›</a:t>
            </a:fld>
            <a:endParaRPr lang="en-US" altLang="zh-CN"/>
          </a:p>
        </p:txBody>
      </p:sp>
    </p:spTree>
    <p:extLst>
      <p:ext uri="{BB962C8B-B14F-4D97-AF65-F5344CB8AC3E}">
        <p14:creationId xmlns:p14="http://schemas.microsoft.com/office/powerpoint/2010/main" val="947668451"/>
      </p:ext>
    </p:extLst>
  </p:cSld>
  <p:clrMapOvr>
    <a:masterClrMapping/>
  </p:clrMapOvr>
  <p:transition spd="med">
    <p:randomBar dir="vert"/>
  </p:transition>
</p:sldLayout>
</file>

<file path=ppt/slideLayouts/slideLayout5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99C7DF3B-9C83-B341-9932-AAC3A526901A}" type="slidenum">
              <a:rPr lang="zh-CN" altLang="en-US"/>
              <a:pPr>
                <a:defRPr/>
              </a:pPr>
              <a:t>‹#›</a:t>
            </a:fld>
            <a:endParaRPr lang="en-US" altLang="zh-CN"/>
          </a:p>
        </p:txBody>
      </p:sp>
    </p:spTree>
    <p:extLst>
      <p:ext uri="{BB962C8B-B14F-4D97-AF65-F5344CB8AC3E}">
        <p14:creationId xmlns:p14="http://schemas.microsoft.com/office/powerpoint/2010/main" val="3951580538"/>
      </p:ext>
    </p:extLst>
  </p:cSld>
  <p:clrMapOvr>
    <a:masterClrMapping/>
  </p:clrMapOvr>
  <p:transition spd="med">
    <p:randomBar dir="vert"/>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E71000E3-0003-E24B-8E91-25F2F3E8CA4E}" type="slidenum">
              <a:rPr lang="zh-CN" altLang="en-US"/>
              <a:pPr>
                <a:defRPr/>
              </a:pPr>
              <a:t>‹#›</a:t>
            </a:fld>
            <a:endParaRPr lang="en-US" altLang="zh-CN"/>
          </a:p>
        </p:txBody>
      </p:sp>
    </p:spTree>
    <p:extLst>
      <p:ext uri="{BB962C8B-B14F-4D97-AF65-F5344CB8AC3E}">
        <p14:creationId xmlns:p14="http://schemas.microsoft.com/office/powerpoint/2010/main" val="744947354"/>
      </p:ext>
    </p:extLst>
  </p:cSld>
  <p:clrMapOvr>
    <a:masterClrMapping/>
  </p:clrMapOvr>
  <p:transition spd="med">
    <p:randomBar dir="vert"/>
  </p:transition>
</p:sldLayout>
</file>

<file path=ppt/slideLayouts/slideLayout5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451089D5-426E-4A42-ABCD-F6930D217057}" type="slidenum">
              <a:rPr lang="zh-CN" altLang="en-US"/>
              <a:pPr>
                <a:defRPr/>
              </a:pPr>
              <a:t>‹#›</a:t>
            </a:fld>
            <a:endParaRPr lang="en-US" altLang="zh-CN"/>
          </a:p>
        </p:txBody>
      </p:sp>
    </p:spTree>
    <p:extLst>
      <p:ext uri="{BB962C8B-B14F-4D97-AF65-F5344CB8AC3E}">
        <p14:creationId xmlns:p14="http://schemas.microsoft.com/office/powerpoint/2010/main" val="3810371756"/>
      </p:ext>
    </p:extLst>
  </p:cSld>
  <p:clrMapOvr>
    <a:masterClrMapping/>
  </p:clrMapOvr>
  <p:transition spd="med">
    <p:randomBar dir="vert"/>
  </p:transition>
</p:sldLayout>
</file>

<file path=ppt/slideLayouts/slideLayout5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07C25455-1154-354D-9DE6-94714F644E24}" type="slidenum">
              <a:rPr lang="zh-CN" altLang="en-US"/>
              <a:pPr>
                <a:defRPr/>
              </a:pPr>
              <a:t>‹#›</a:t>
            </a:fld>
            <a:endParaRPr lang="en-US" altLang="zh-CN"/>
          </a:p>
        </p:txBody>
      </p:sp>
    </p:spTree>
    <p:extLst>
      <p:ext uri="{BB962C8B-B14F-4D97-AF65-F5344CB8AC3E}">
        <p14:creationId xmlns:p14="http://schemas.microsoft.com/office/powerpoint/2010/main" val="1566311505"/>
      </p:ext>
    </p:extLst>
  </p:cSld>
  <p:clrMapOvr>
    <a:masterClrMapping/>
  </p:clrMapOvr>
  <p:transition spd="med">
    <p:randomBar dir="vert"/>
  </p:transition>
</p:sldLayout>
</file>

<file path=ppt/slideLayouts/slideLayout5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B73BB97B-A711-FA46-AA2A-A586669B52DF}" type="slidenum">
              <a:rPr lang="zh-CN" altLang="en-US"/>
              <a:pPr>
                <a:defRPr/>
              </a:pPr>
              <a:t>‹#›</a:t>
            </a:fld>
            <a:endParaRPr lang="en-US" altLang="zh-CN"/>
          </a:p>
        </p:txBody>
      </p:sp>
    </p:spTree>
    <p:extLst>
      <p:ext uri="{BB962C8B-B14F-4D97-AF65-F5344CB8AC3E}">
        <p14:creationId xmlns:p14="http://schemas.microsoft.com/office/powerpoint/2010/main" val="285798521"/>
      </p:ext>
    </p:extLst>
  </p:cSld>
  <p:clrMapOvr>
    <a:masterClrMapping/>
  </p:clrMapOvr>
  <p:transition spd="med">
    <p:randomBar dir="vert"/>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CA26B7C5-1405-4145-B555-896FAEB95512}" type="slidenum">
              <a:rPr lang="en-US"/>
              <a:pPr/>
              <a:t>‹#›</a:t>
            </a:fld>
            <a:endParaRPr lang="en-US"/>
          </a:p>
        </p:txBody>
      </p:sp>
    </p:spTree>
    <p:extLst>
      <p:ext uri="{BB962C8B-B14F-4D97-AF65-F5344CB8AC3E}">
        <p14:creationId xmlns:p14="http://schemas.microsoft.com/office/powerpoint/2010/main" val="40644658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zh-CN" altLang="en-US"/>
          </a:p>
        </p:txBody>
      </p:sp>
      <p:sp>
        <p:nvSpPr>
          <p:cNvPr id="6" name="Footer Placeholder 5"/>
          <p:cNvSpPr>
            <a:spLocks noGrp="1"/>
          </p:cNvSpPr>
          <p:nvPr>
            <p:ph type="ftr" sz="quarter" idx="11"/>
          </p:nvPr>
        </p:nvSpPr>
        <p:spPr/>
        <p:txBody>
          <a:bodyPr/>
          <a:lstStyle>
            <a:lvl1pPr>
              <a:defRPr/>
            </a:lvl1pPr>
          </a:lstStyle>
          <a:p>
            <a:endParaRPr lang="zh-CN" altLang="en-US"/>
          </a:p>
        </p:txBody>
      </p:sp>
      <p:sp>
        <p:nvSpPr>
          <p:cNvPr id="7" name="Slide Number Placeholder 6"/>
          <p:cNvSpPr>
            <a:spLocks noGrp="1"/>
          </p:cNvSpPr>
          <p:nvPr>
            <p:ph type="sldNum" sz="quarter" idx="12"/>
          </p:nvPr>
        </p:nvSpPr>
        <p:spPr/>
        <p:txBody>
          <a:bodyPr/>
          <a:lstStyle>
            <a:lvl1pPr>
              <a:defRPr/>
            </a:lvl1pPr>
          </a:lstStyle>
          <a:p>
            <a:fld id="{E6D94DB0-0F3F-7B4C-820F-E67295D33984}" type="slidenum">
              <a:rPr lang="zh-CN" altLang="en-US"/>
              <a:pPr/>
              <a:t>‹#›</a:t>
            </a:fld>
            <a:endParaRPr lang="en-US" altLang="zh-CN"/>
          </a:p>
        </p:txBody>
      </p:sp>
    </p:spTree>
    <p:extLst>
      <p:ext uri="{BB962C8B-B14F-4D97-AF65-F5344CB8AC3E}">
        <p14:creationId xmlns:p14="http://schemas.microsoft.com/office/powerpoint/2010/main" val="4217617849"/>
      </p:ext>
    </p:extLst>
  </p:cSld>
  <p:clrMapOvr>
    <a:masterClrMapping/>
  </p:clrMapOvr>
  <p:transition spd="med">
    <p:randomBar dir="vert"/>
  </p:transition>
</p:sldLayout>
</file>

<file path=ppt/slideLayouts/slideLayout6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F3BD2E87-E032-F543-9BED-63AF2F14954E}" type="slidenum">
              <a:rPr lang="zh-CN" altLang="en-US"/>
              <a:pPr>
                <a:defRPr/>
              </a:pPr>
              <a:t>‹#›</a:t>
            </a:fld>
            <a:endParaRPr lang="en-US" altLang="zh-CN"/>
          </a:p>
        </p:txBody>
      </p:sp>
    </p:spTree>
    <p:extLst>
      <p:ext uri="{BB962C8B-B14F-4D97-AF65-F5344CB8AC3E}">
        <p14:creationId xmlns:p14="http://schemas.microsoft.com/office/powerpoint/2010/main" val="1098471232"/>
      </p:ext>
    </p:extLst>
  </p:cSld>
  <p:clrMapOvr>
    <a:masterClrMapping/>
  </p:clrMapOvr>
  <p:transition spd="med">
    <p:randomBar dir="vert"/>
  </p:transition>
</p:sldLayout>
</file>

<file path=ppt/slideLayouts/slideLayout6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583D18D3-1177-6C4C-9961-E9A1B0F87A3A}" type="slidenum">
              <a:rPr lang="zh-CN" altLang="en-US"/>
              <a:pPr>
                <a:defRPr/>
              </a:pPr>
              <a:t>‹#›</a:t>
            </a:fld>
            <a:endParaRPr lang="en-US" altLang="zh-CN"/>
          </a:p>
        </p:txBody>
      </p:sp>
    </p:spTree>
    <p:extLst>
      <p:ext uri="{BB962C8B-B14F-4D97-AF65-F5344CB8AC3E}">
        <p14:creationId xmlns:p14="http://schemas.microsoft.com/office/powerpoint/2010/main" val="704209259"/>
      </p:ext>
    </p:extLst>
  </p:cSld>
  <p:clrMapOvr>
    <a:masterClrMapping/>
  </p:clrMapOvr>
  <p:transition spd="med">
    <p:randomBar dir="vert"/>
  </p:transition>
</p:sldLayout>
</file>

<file path=ppt/slideLayouts/slideLayout6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23C26FDB-7864-C84F-B027-4781C92F57A9}" type="slidenum">
              <a:rPr lang="zh-CN" altLang="en-US"/>
              <a:pPr>
                <a:defRPr/>
              </a:pPr>
              <a:t>‹#›</a:t>
            </a:fld>
            <a:endParaRPr lang="en-US" altLang="zh-CN"/>
          </a:p>
        </p:txBody>
      </p:sp>
    </p:spTree>
    <p:extLst>
      <p:ext uri="{BB962C8B-B14F-4D97-AF65-F5344CB8AC3E}">
        <p14:creationId xmlns:p14="http://schemas.microsoft.com/office/powerpoint/2010/main" val="4104111851"/>
      </p:ext>
    </p:extLst>
  </p:cSld>
  <p:clrMapOvr>
    <a:masterClrMapping/>
  </p:clrMapOvr>
  <p:transition spd="med">
    <p:randomBar dir="vert"/>
  </p:transition>
</p:sldLayout>
</file>

<file path=ppt/slideLayouts/slideLayout603.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BB72DB97-91BA-F446-BF28-EA6ED37035D1}" type="slidenum">
              <a:rPr lang="zh-CN" altLang="en-US"/>
              <a:pPr>
                <a:defRPr/>
              </a:pPr>
              <a:t>‹#›</a:t>
            </a:fld>
            <a:endParaRPr lang="en-US" altLang="zh-CN"/>
          </a:p>
        </p:txBody>
      </p:sp>
    </p:spTree>
    <p:extLst>
      <p:ext uri="{BB962C8B-B14F-4D97-AF65-F5344CB8AC3E}">
        <p14:creationId xmlns:p14="http://schemas.microsoft.com/office/powerpoint/2010/main" val="2833053687"/>
      </p:ext>
    </p:extLst>
  </p:cSld>
  <p:clrMapOvr>
    <a:masterClrMapping/>
  </p:clrMapOvr>
  <p:transition spd="med">
    <p:randomBar dir="vert"/>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224989963"/>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680408627"/>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662065728"/>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601847392"/>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844830798"/>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75361611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zh-CN" altLang="en-US"/>
          </a:p>
        </p:txBody>
      </p:sp>
      <p:sp>
        <p:nvSpPr>
          <p:cNvPr id="8" name="Footer Placeholder 7"/>
          <p:cNvSpPr>
            <a:spLocks noGrp="1"/>
          </p:cNvSpPr>
          <p:nvPr>
            <p:ph type="ftr" sz="quarter" idx="11"/>
          </p:nvPr>
        </p:nvSpPr>
        <p:spPr/>
        <p:txBody>
          <a:bodyPr/>
          <a:lstStyle>
            <a:lvl1pPr>
              <a:defRPr/>
            </a:lvl1pPr>
          </a:lstStyle>
          <a:p>
            <a:endParaRPr lang="zh-CN" altLang="en-US"/>
          </a:p>
        </p:txBody>
      </p:sp>
      <p:sp>
        <p:nvSpPr>
          <p:cNvPr id="9" name="Slide Number Placeholder 8"/>
          <p:cNvSpPr>
            <a:spLocks noGrp="1"/>
          </p:cNvSpPr>
          <p:nvPr>
            <p:ph type="sldNum" sz="quarter" idx="12"/>
          </p:nvPr>
        </p:nvSpPr>
        <p:spPr/>
        <p:txBody>
          <a:bodyPr/>
          <a:lstStyle>
            <a:lvl1pPr>
              <a:defRPr/>
            </a:lvl1pPr>
          </a:lstStyle>
          <a:p>
            <a:fld id="{4989FB71-5FF8-3542-825E-0F0AF934A49D}" type="slidenum">
              <a:rPr lang="zh-CN" altLang="en-US"/>
              <a:pPr/>
              <a:t>‹#›</a:t>
            </a:fld>
            <a:endParaRPr lang="en-US" altLang="zh-CN"/>
          </a:p>
        </p:txBody>
      </p:sp>
    </p:spTree>
    <p:extLst>
      <p:ext uri="{BB962C8B-B14F-4D97-AF65-F5344CB8AC3E}">
        <p14:creationId xmlns:p14="http://schemas.microsoft.com/office/powerpoint/2010/main" val="3118369439"/>
      </p:ext>
    </p:extLst>
  </p:cSld>
  <p:clrMapOvr>
    <a:masterClrMapping/>
  </p:clrMapOvr>
  <p:transition spd="med">
    <p:randomBar dir="vert"/>
  </p:transition>
</p:sldLayout>
</file>

<file path=ppt/slideLayouts/slideLayout6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118943024"/>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746198590"/>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568634280"/>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4230466183"/>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54719986"/>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217065001"/>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175403538"/>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8/13/24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10991962"/>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8/13/24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60430468"/>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8/13/24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75305070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zh-CN" altLang="en-US"/>
          </a:p>
        </p:txBody>
      </p:sp>
      <p:sp>
        <p:nvSpPr>
          <p:cNvPr id="4" name="Footer Placeholder 3"/>
          <p:cNvSpPr>
            <a:spLocks noGrp="1"/>
          </p:cNvSpPr>
          <p:nvPr>
            <p:ph type="ftr" sz="quarter" idx="11"/>
          </p:nvPr>
        </p:nvSpPr>
        <p:spPr/>
        <p:txBody>
          <a:bodyPr/>
          <a:lstStyle>
            <a:lvl1pPr>
              <a:defRPr/>
            </a:lvl1pPr>
          </a:lstStyle>
          <a:p>
            <a:endParaRPr lang="zh-CN" altLang="en-US"/>
          </a:p>
        </p:txBody>
      </p:sp>
      <p:sp>
        <p:nvSpPr>
          <p:cNvPr id="5" name="Slide Number Placeholder 4"/>
          <p:cNvSpPr>
            <a:spLocks noGrp="1"/>
          </p:cNvSpPr>
          <p:nvPr>
            <p:ph type="sldNum" sz="quarter" idx="12"/>
          </p:nvPr>
        </p:nvSpPr>
        <p:spPr/>
        <p:txBody>
          <a:bodyPr/>
          <a:lstStyle>
            <a:lvl1pPr>
              <a:defRPr/>
            </a:lvl1pPr>
          </a:lstStyle>
          <a:p>
            <a:fld id="{DAA4B07D-ECB9-D643-821C-1DC16B6C6397}" type="slidenum">
              <a:rPr lang="zh-CN" altLang="en-US"/>
              <a:pPr/>
              <a:t>‹#›</a:t>
            </a:fld>
            <a:endParaRPr lang="en-US" altLang="zh-CN"/>
          </a:p>
        </p:txBody>
      </p:sp>
    </p:spTree>
    <p:extLst>
      <p:ext uri="{BB962C8B-B14F-4D97-AF65-F5344CB8AC3E}">
        <p14:creationId xmlns:p14="http://schemas.microsoft.com/office/powerpoint/2010/main" val="1243424869"/>
      </p:ext>
    </p:extLst>
  </p:cSld>
  <p:clrMapOvr>
    <a:masterClrMapping/>
  </p:clrMapOvr>
  <p:transition spd="med">
    <p:randomBar dir="vert"/>
  </p:transition>
</p:sldLayout>
</file>

<file path=ppt/slideLayouts/slideLayout6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8/13/24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3070035"/>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8/13/24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805344513"/>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8/13/24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81371994"/>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8/13/24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720575172"/>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8/13/24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15984333"/>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8/13/24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950349519"/>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8/13/24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831605993"/>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8/13/24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383160790"/>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91BF127C-8999-CE46-AE00-C5E9A4440A2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051032168"/>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52BF95E-86CF-9241-AA95-4360DBFC367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6233199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zh-CN" altLang="en-US"/>
          </a:p>
        </p:txBody>
      </p:sp>
      <p:sp>
        <p:nvSpPr>
          <p:cNvPr id="3" name="Footer Placeholder 2"/>
          <p:cNvSpPr>
            <a:spLocks noGrp="1"/>
          </p:cNvSpPr>
          <p:nvPr>
            <p:ph type="ftr" sz="quarter" idx="11"/>
          </p:nvPr>
        </p:nvSpPr>
        <p:spPr/>
        <p:txBody>
          <a:bodyPr/>
          <a:lstStyle>
            <a:lvl1pPr>
              <a:defRPr/>
            </a:lvl1pPr>
          </a:lstStyle>
          <a:p>
            <a:endParaRPr lang="zh-CN" altLang="en-US"/>
          </a:p>
        </p:txBody>
      </p:sp>
      <p:sp>
        <p:nvSpPr>
          <p:cNvPr id="4" name="Slide Number Placeholder 3"/>
          <p:cNvSpPr>
            <a:spLocks noGrp="1"/>
          </p:cNvSpPr>
          <p:nvPr>
            <p:ph type="sldNum" sz="quarter" idx="12"/>
          </p:nvPr>
        </p:nvSpPr>
        <p:spPr/>
        <p:txBody>
          <a:bodyPr/>
          <a:lstStyle>
            <a:lvl1pPr>
              <a:defRPr/>
            </a:lvl1pPr>
          </a:lstStyle>
          <a:p>
            <a:fld id="{63AD097A-CE66-FA48-8A1A-8B39D97DD94A}" type="slidenum">
              <a:rPr lang="zh-CN" altLang="en-US"/>
              <a:pPr/>
              <a:t>‹#›</a:t>
            </a:fld>
            <a:endParaRPr lang="en-US" altLang="zh-CN"/>
          </a:p>
        </p:txBody>
      </p:sp>
    </p:spTree>
    <p:extLst>
      <p:ext uri="{BB962C8B-B14F-4D97-AF65-F5344CB8AC3E}">
        <p14:creationId xmlns:p14="http://schemas.microsoft.com/office/powerpoint/2010/main" val="4011870522"/>
      </p:ext>
    </p:extLst>
  </p:cSld>
  <p:clrMapOvr>
    <a:masterClrMapping/>
  </p:clrMapOvr>
  <p:transition spd="med">
    <p:randomBar dir="vert"/>
  </p:transition>
</p:sldLayout>
</file>

<file path=ppt/slideLayouts/slideLayout6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C8A91BC-029C-DC49-9C83-82F820F3C9E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98075004"/>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C475FADB-9009-D64F-BC1D-2CA3BA5EEB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372809677"/>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94B4C07-14F3-FF41-924D-0FB1DBC3186F}"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430947912"/>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DDD1D4B-BC85-C146-8AD5-D48DFE689A3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858035482"/>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24DC412-38E3-5948-ADC8-DF08102318E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852598653"/>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7572A2D8-9114-BC42-B9C7-2A531D47F6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380227639"/>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33BF1546-E071-C14A-896C-6ACFD78909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47802477"/>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04B9573-4DE3-7046-B2E5-6C9532A863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44198650"/>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4AFB722-60E9-0644-96B3-D5ECA684995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426833301"/>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903DCD67-4DA2-4147-95E3-22F3A8CE46D6}" type="slidenum">
              <a:rPr lang="en-US"/>
              <a:pPr>
                <a:defRPr/>
              </a:pPr>
              <a:t>‹#›</a:t>
            </a:fld>
            <a:endParaRPr lang="en-US"/>
          </a:p>
        </p:txBody>
      </p:sp>
    </p:spTree>
    <p:extLst>
      <p:ext uri="{BB962C8B-B14F-4D97-AF65-F5344CB8AC3E}">
        <p14:creationId xmlns:p14="http://schemas.microsoft.com/office/powerpoint/2010/main" val="2110241044"/>
      </p:ext>
    </p:extLst>
  </p:cSld>
  <p:clrMapOvr>
    <a:masterClrMapping/>
  </p:clrMapOvr>
  <p:transition spd="med">
    <p:randomBar dir="vert"/>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zh-CN" altLang="en-US"/>
          </a:p>
        </p:txBody>
      </p:sp>
      <p:sp>
        <p:nvSpPr>
          <p:cNvPr id="6" name="Footer Placeholder 5"/>
          <p:cNvSpPr>
            <a:spLocks noGrp="1"/>
          </p:cNvSpPr>
          <p:nvPr>
            <p:ph type="ftr" sz="quarter" idx="11"/>
          </p:nvPr>
        </p:nvSpPr>
        <p:spPr/>
        <p:txBody>
          <a:bodyPr/>
          <a:lstStyle>
            <a:lvl1pPr>
              <a:defRPr/>
            </a:lvl1pPr>
          </a:lstStyle>
          <a:p>
            <a:endParaRPr lang="zh-CN" altLang="en-US"/>
          </a:p>
        </p:txBody>
      </p:sp>
      <p:sp>
        <p:nvSpPr>
          <p:cNvPr id="7" name="Slide Number Placeholder 6"/>
          <p:cNvSpPr>
            <a:spLocks noGrp="1"/>
          </p:cNvSpPr>
          <p:nvPr>
            <p:ph type="sldNum" sz="quarter" idx="12"/>
          </p:nvPr>
        </p:nvSpPr>
        <p:spPr/>
        <p:txBody>
          <a:bodyPr/>
          <a:lstStyle>
            <a:lvl1pPr>
              <a:defRPr/>
            </a:lvl1pPr>
          </a:lstStyle>
          <a:p>
            <a:fld id="{D654AE5A-F6B1-8F49-B6D7-6BB1ACDBA54B}" type="slidenum">
              <a:rPr lang="zh-CN" altLang="en-US"/>
              <a:pPr/>
              <a:t>‹#›</a:t>
            </a:fld>
            <a:endParaRPr lang="en-US" altLang="zh-CN"/>
          </a:p>
        </p:txBody>
      </p:sp>
    </p:spTree>
    <p:extLst>
      <p:ext uri="{BB962C8B-B14F-4D97-AF65-F5344CB8AC3E}">
        <p14:creationId xmlns:p14="http://schemas.microsoft.com/office/powerpoint/2010/main" val="628301049"/>
      </p:ext>
    </p:extLst>
  </p:cSld>
  <p:clrMapOvr>
    <a:masterClrMapping/>
  </p:clrMapOvr>
  <p:transition spd="med">
    <p:randomBar dir="vert"/>
  </p:transition>
</p:sldLayout>
</file>

<file path=ppt/slideLayouts/slideLayout6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99154C62-C4C9-864A-B9A2-78D770764988}" type="slidenum">
              <a:rPr lang="en-US"/>
              <a:pPr>
                <a:defRPr/>
              </a:pPr>
              <a:t>‹#›</a:t>
            </a:fld>
            <a:endParaRPr lang="en-US"/>
          </a:p>
        </p:txBody>
      </p:sp>
    </p:spTree>
    <p:extLst>
      <p:ext uri="{BB962C8B-B14F-4D97-AF65-F5344CB8AC3E}">
        <p14:creationId xmlns:p14="http://schemas.microsoft.com/office/powerpoint/2010/main" val="1649805888"/>
      </p:ext>
    </p:extLst>
  </p:cSld>
  <p:clrMapOvr>
    <a:masterClrMapping/>
  </p:clrMapOvr>
  <p:transition spd="med">
    <p:randomBar dir="vert"/>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C2DC20B-4748-D24D-A467-B981A62CE8C3}" type="slidenum">
              <a:rPr lang="en-US"/>
              <a:pPr>
                <a:defRPr/>
              </a:pPr>
              <a:t>‹#›</a:t>
            </a:fld>
            <a:endParaRPr lang="en-US"/>
          </a:p>
        </p:txBody>
      </p:sp>
    </p:spTree>
    <p:extLst>
      <p:ext uri="{BB962C8B-B14F-4D97-AF65-F5344CB8AC3E}">
        <p14:creationId xmlns:p14="http://schemas.microsoft.com/office/powerpoint/2010/main" val="2902409563"/>
      </p:ext>
    </p:extLst>
  </p:cSld>
  <p:clrMapOvr>
    <a:masterClrMapping/>
  </p:clrMapOvr>
  <p:transition spd="med">
    <p:randomBar dir="vert"/>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74CB1253-A6D4-0348-A75D-48399BDCD986}" type="slidenum">
              <a:rPr lang="en-US"/>
              <a:pPr>
                <a:defRPr/>
              </a:pPr>
              <a:t>‹#›</a:t>
            </a:fld>
            <a:endParaRPr lang="en-US"/>
          </a:p>
        </p:txBody>
      </p:sp>
    </p:spTree>
    <p:extLst>
      <p:ext uri="{BB962C8B-B14F-4D97-AF65-F5344CB8AC3E}">
        <p14:creationId xmlns:p14="http://schemas.microsoft.com/office/powerpoint/2010/main" val="123857544"/>
      </p:ext>
    </p:extLst>
  </p:cSld>
  <p:clrMapOvr>
    <a:masterClrMapping/>
  </p:clrMapOvr>
  <p:transition spd="med">
    <p:randomBar dir="vert"/>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E6437F8B-6739-5D4F-986F-A4E7B0E69DDD}" type="slidenum">
              <a:rPr lang="en-US"/>
              <a:pPr>
                <a:defRPr/>
              </a:pPr>
              <a:t>‹#›</a:t>
            </a:fld>
            <a:endParaRPr lang="en-US"/>
          </a:p>
        </p:txBody>
      </p:sp>
    </p:spTree>
    <p:extLst>
      <p:ext uri="{BB962C8B-B14F-4D97-AF65-F5344CB8AC3E}">
        <p14:creationId xmlns:p14="http://schemas.microsoft.com/office/powerpoint/2010/main" val="2815061154"/>
      </p:ext>
    </p:extLst>
  </p:cSld>
  <p:clrMapOvr>
    <a:masterClrMapping/>
  </p:clrMapOvr>
  <p:transition spd="med">
    <p:randomBar dir="vert"/>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C7F3F67D-B82E-6145-8511-CEECA283753B}" type="slidenum">
              <a:rPr lang="en-US"/>
              <a:pPr>
                <a:defRPr/>
              </a:pPr>
              <a:t>‹#›</a:t>
            </a:fld>
            <a:endParaRPr lang="en-US"/>
          </a:p>
        </p:txBody>
      </p:sp>
    </p:spTree>
    <p:extLst>
      <p:ext uri="{BB962C8B-B14F-4D97-AF65-F5344CB8AC3E}">
        <p14:creationId xmlns:p14="http://schemas.microsoft.com/office/powerpoint/2010/main" val="2170334793"/>
      </p:ext>
    </p:extLst>
  </p:cSld>
  <p:clrMapOvr>
    <a:masterClrMapping/>
  </p:clrMapOvr>
  <p:transition spd="med">
    <p:randomBar dir="vert"/>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0DD6059-20D7-0B42-8729-46DAFBA2B494}" type="slidenum">
              <a:rPr lang="en-US"/>
              <a:pPr>
                <a:defRPr/>
              </a:pPr>
              <a:t>‹#›</a:t>
            </a:fld>
            <a:endParaRPr lang="en-US"/>
          </a:p>
        </p:txBody>
      </p:sp>
    </p:spTree>
    <p:extLst>
      <p:ext uri="{BB962C8B-B14F-4D97-AF65-F5344CB8AC3E}">
        <p14:creationId xmlns:p14="http://schemas.microsoft.com/office/powerpoint/2010/main" val="3281149595"/>
      </p:ext>
    </p:extLst>
  </p:cSld>
  <p:clrMapOvr>
    <a:masterClrMapping/>
  </p:clrMapOvr>
  <p:transition spd="med">
    <p:randomBar dir="vert"/>
  </p:transition>
</p:sldLayout>
</file>

<file path=ppt/slideLayouts/slideLayout6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60BF091-C897-FD42-9581-D11A0EEBEAD1}" type="slidenum">
              <a:rPr lang="en-US"/>
              <a:pPr>
                <a:defRPr/>
              </a:pPr>
              <a:t>‹#›</a:t>
            </a:fld>
            <a:endParaRPr lang="en-US"/>
          </a:p>
        </p:txBody>
      </p:sp>
    </p:spTree>
    <p:extLst>
      <p:ext uri="{BB962C8B-B14F-4D97-AF65-F5344CB8AC3E}">
        <p14:creationId xmlns:p14="http://schemas.microsoft.com/office/powerpoint/2010/main" val="2337019882"/>
      </p:ext>
    </p:extLst>
  </p:cSld>
  <p:clrMapOvr>
    <a:masterClrMapping/>
  </p:clrMapOvr>
  <p:transition spd="med">
    <p:randomBar dir="vert"/>
  </p:transition>
</p:sldLayout>
</file>

<file path=ppt/slideLayouts/slideLayout6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ED6449-24EE-6942-8A73-CC1BA2967FE1}" type="slidenum">
              <a:rPr lang="en-US"/>
              <a:pPr>
                <a:defRPr/>
              </a:pPr>
              <a:t>‹#›</a:t>
            </a:fld>
            <a:endParaRPr lang="en-US"/>
          </a:p>
        </p:txBody>
      </p:sp>
    </p:spTree>
    <p:extLst>
      <p:ext uri="{BB962C8B-B14F-4D97-AF65-F5344CB8AC3E}">
        <p14:creationId xmlns:p14="http://schemas.microsoft.com/office/powerpoint/2010/main" val="3191706661"/>
      </p:ext>
    </p:extLst>
  </p:cSld>
  <p:clrMapOvr>
    <a:masterClrMapping/>
  </p:clrMapOvr>
  <p:transition spd="med">
    <p:randomBar dir="vert"/>
  </p:transition>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6E432666-7565-F146-A95B-5559001B35D1}" type="slidenum">
              <a:rPr lang="en-US"/>
              <a:pPr>
                <a:defRPr/>
              </a:pPr>
              <a:t>‹#›</a:t>
            </a:fld>
            <a:endParaRPr lang="en-US"/>
          </a:p>
        </p:txBody>
      </p:sp>
    </p:spTree>
    <p:extLst>
      <p:ext uri="{BB962C8B-B14F-4D97-AF65-F5344CB8AC3E}">
        <p14:creationId xmlns:p14="http://schemas.microsoft.com/office/powerpoint/2010/main" val="3605328040"/>
      </p:ext>
    </p:extLst>
  </p:cSld>
  <p:clrMapOvr>
    <a:masterClrMapping/>
  </p:clrMapOvr>
  <p:transition spd="med">
    <p:randomBar dir="vert"/>
  </p:transition>
</p:sldLayout>
</file>

<file path=ppt/slideLayouts/slideLayout6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8492718D-EF3A-8C41-A781-3FD625AD7ABB}" type="slidenum">
              <a:rPr lang="en-US"/>
              <a:pPr>
                <a:defRPr/>
              </a:pPr>
              <a:t>‹#›</a:t>
            </a:fld>
            <a:endParaRPr lang="en-US"/>
          </a:p>
        </p:txBody>
      </p:sp>
    </p:spTree>
    <p:extLst>
      <p:ext uri="{BB962C8B-B14F-4D97-AF65-F5344CB8AC3E}">
        <p14:creationId xmlns:p14="http://schemas.microsoft.com/office/powerpoint/2010/main" val="1363143278"/>
      </p:ext>
    </p:extLst>
  </p:cSld>
  <p:clrMapOvr>
    <a:masterClrMapping/>
  </p:clrMapOvr>
  <p:transition spd="med">
    <p:randomBar dir="vert"/>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zh-CN" altLang="en-US"/>
          </a:p>
        </p:txBody>
      </p:sp>
      <p:sp>
        <p:nvSpPr>
          <p:cNvPr id="6" name="Footer Placeholder 5"/>
          <p:cNvSpPr>
            <a:spLocks noGrp="1"/>
          </p:cNvSpPr>
          <p:nvPr>
            <p:ph type="ftr" sz="quarter" idx="11"/>
          </p:nvPr>
        </p:nvSpPr>
        <p:spPr/>
        <p:txBody>
          <a:bodyPr/>
          <a:lstStyle>
            <a:lvl1pPr>
              <a:defRPr/>
            </a:lvl1pPr>
          </a:lstStyle>
          <a:p>
            <a:endParaRPr lang="zh-CN" altLang="en-US"/>
          </a:p>
        </p:txBody>
      </p:sp>
      <p:sp>
        <p:nvSpPr>
          <p:cNvPr id="7" name="Slide Number Placeholder 6"/>
          <p:cNvSpPr>
            <a:spLocks noGrp="1"/>
          </p:cNvSpPr>
          <p:nvPr>
            <p:ph type="sldNum" sz="quarter" idx="12"/>
          </p:nvPr>
        </p:nvSpPr>
        <p:spPr/>
        <p:txBody>
          <a:bodyPr/>
          <a:lstStyle>
            <a:lvl1pPr>
              <a:defRPr/>
            </a:lvl1pPr>
          </a:lstStyle>
          <a:p>
            <a:fld id="{7FE57225-B7A9-1444-8D2B-D742BD8AD5E3}" type="slidenum">
              <a:rPr lang="zh-CN" altLang="en-US"/>
              <a:pPr/>
              <a:t>‹#›</a:t>
            </a:fld>
            <a:endParaRPr lang="en-US" altLang="zh-CN"/>
          </a:p>
        </p:txBody>
      </p:sp>
    </p:spTree>
    <p:extLst>
      <p:ext uri="{BB962C8B-B14F-4D97-AF65-F5344CB8AC3E}">
        <p14:creationId xmlns:p14="http://schemas.microsoft.com/office/powerpoint/2010/main" val="3256965558"/>
      </p:ext>
    </p:extLst>
  </p:cSld>
  <p:clrMapOvr>
    <a:masterClrMapping/>
  </p:clrMapOvr>
  <p:transition spd="med">
    <p:randomBar dir="vert"/>
  </p:transition>
</p:sldLayout>
</file>

<file path=ppt/slideLayouts/slideLayout65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221EDEB8-0721-454B-91F8-F7CE70AA7DDC}" type="slidenum">
              <a:rPr lang="en-US"/>
              <a:pPr>
                <a:defRPr/>
              </a:pPr>
              <a:t>‹#›</a:t>
            </a:fld>
            <a:endParaRPr lang="en-US"/>
          </a:p>
        </p:txBody>
      </p:sp>
    </p:spTree>
    <p:extLst>
      <p:ext uri="{BB962C8B-B14F-4D97-AF65-F5344CB8AC3E}">
        <p14:creationId xmlns:p14="http://schemas.microsoft.com/office/powerpoint/2010/main" val="1785788946"/>
      </p:ext>
    </p:extLst>
  </p:cSld>
  <p:clrMapOvr>
    <a:masterClrMapping/>
  </p:clrMapOvr>
  <p:transition spd="med">
    <p:randomBar dir="vert"/>
  </p:transition>
</p:sldLayout>
</file>

<file path=ppt/slideLayouts/slideLayout6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46" indent="0" algn="ctr">
              <a:buNone/>
              <a:defRPr/>
            </a:lvl2pPr>
            <a:lvl3pPr marL="914293" indent="0" algn="ctr">
              <a:buNone/>
              <a:defRPr/>
            </a:lvl3pPr>
            <a:lvl4pPr marL="1371440" indent="0" algn="ctr">
              <a:buNone/>
              <a:defRPr/>
            </a:lvl4pPr>
            <a:lvl5pPr marL="1828586" indent="0" algn="ctr">
              <a:buNone/>
              <a:defRPr/>
            </a:lvl5pPr>
            <a:lvl6pPr marL="2285733" indent="0" algn="ctr">
              <a:buNone/>
              <a:defRPr/>
            </a:lvl6pPr>
            <a:lvl7pPr marL="2742879" indent="0" algn="ctr">
              <a:buNone/>
              <a:defRPr/>
            </a:lvl7pPr>
            <a:lvl8pPr marL="3200026" indent="0" algn="ctr">
              <a:buNone/>
              <a:defRPr/>
            </a:lvl8pPr>
            <a:lvl9pPr marL="3657172"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EF5D6CC-C455-174B-ACB6-05AE74AF17FB}" type="slidenum">
              <a:rPr lang="en-US"/>
              <a:pPr>
                <a:defRPr/>
              </a:pPr>
              <a:t>‹#›</a:t>
            </a:fld>
            <a:endParaRPr lang="en-US"/>
          </a:p>
        </p:txBody>
      </p:sp>
    </p:spTree>
    <p:extLst>
      <p:ext uri="{BB962C8B-B14F-4D97-AF65-F5344CB8AC3E}">
        <p14:creationId xmlns:p14="http://schemas.microsoft.com/office/powerpoint/2010/main" val="2530993748"/>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653BC6-FAF8-6C48-BF99-C3DB249FE43D}" type="slidenum">
              <a:rPr lang="en-US"/>
              <a:pPr>
                <a:defRPr/>
              </a:pPr>
              <a:t>‹#›</a:t>
            </a:fld>
            <a:endParaRPr lang="en-US"/>
          </a:p>
        </p:txBody>
      </p:sp>
    </p:spTree>
    <p:extLst>
      <p:ext uri="{BB962C8B-B14F-4D97-AF65-F5344CB8AC3E}">
        <p14:creationId xmlns:p14="http://schemas.microsoft.com/office/powerpoint/2010/main" val="906733509"/>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A3E228F-D8DC-A94E-88FF-40C8D71D8926}" type="slidenum">
              <a:rPr lang="en-US"/>
              <a:pPr>
                <a:defRPr/>
              </a:pPr>
              <a:t>‹#›</a:t>
            </a:fld>
            <a:endParaRPr lang="en-US"/>
          </a:p>
        </p:txBody>
      </p:sp>
    </p:spTree>
    <p:extLst>
      <p:ext uri="{BB962C8B-B14F-4D97-AF65-F5344CB8AC3E}">
        <p14:creationId xmlns:p14="http://schemas.microsoft.com/office/powerpoint/2010/main" val="2158880184"/>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DDBE10D-3734-3141-899A-DC25F4C1EEEE}" type="slidenum">
              <a:rPr lang="en-US"/>
              <a:pPr>
                <a:defRPr/>
              </a:pPr>
              <a:t>‹#›</a:t>
            </a:fld>
            <a:endParaRPr lang="en-US"/>
          </a:p>
        </p:txBody>
      </p:sp>
    </p:spTree>
    <p:extLst>
      <p:ext uri="{BB962C8B-B14F-4D97-AF65-F5344CB8AC3E}">
        <p14:creationId xmlns:p14="http://schemas.microsoft.com/office/powerpoint/2010/main" val="1717286085"/>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B66CFE51-93F0-FD4C-BAD4-7BEB0EDE35D2}" type="slidenum">
              <a:rPr lang="en-US"/>
              <a:pPr>
                <a:defRPr/>
              </a:pPr>
              <a:t>‹#›</a:t>
            </a:fld>
            <a:endParaRPr lang="en-US"/>
          </a:p>
        </p:txBody>
      </p:sp>
    </p:spTree>
    <p:extLst>
      <p:ext uri="{BB962C8B-B14F-4D97-AF65-F5344CB8AC3E}">
        <p14:creationId xmlns:p14="http://schemas.microsoft.com/office/powerpoint/2010/main" val="2372726547"/>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A16E1EF6-48BA-7247-B57B-EEABB3B78360}" type="slidenum">
              <a:rPr lang="en-US"/>
              <a:pPr>
                <a:defRPr/>
              </a:pPr>
              <a:t>‹#›</a:t>
            </a:fld>
            <a:endParaRPr lang="en-US"/>
          </a:p>
        </p:txBody>
      </p:sp>
    </p:spTree>
    <p:extLst>
      <p:ext uri="{BB962C8B-B14F-4D97-AF65-F5344CB8AC3E}">
        <p14:creationId xmlns:p14="http://schemas.microsoft.com/office/powerpoint/2010/main" val="2114055310"/>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F9D074B6-0928-104A-800F-440DEA7B9270}" type="slidenum">
              <a:rPr lang="en-US"/>
              <a:pPr>
                <a:defRPr/>
              </a:pPr>
              <a:t>‹#›</a:t>
            </a:fld>
            <a:endParaRPr lang="en-US"/>
          </a:p>
        </p:txBody>
      </p:sp>
    </p:spTree>
    <p:extLst>
      <p:ext uri="{BB962C8B-B14F-4D97-AF65-F5344CB8AC3E}">
        <p14:creationId xmlns:p14="http://schemas.microsoft.com/office/powerpoint/2010/main" val="3472516937"/>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B8637C2-05D4-DE46-B277-EAD3C49093D6}" type="slidenum">
              <a:rPr lang="en-US"/>
              <a:pPr>
                <a:defRPr/>
              </a:pPr>
              <a:t>‹#›</a:t>
            </a:fld>
            <a:endParaRPr lang="en-US"/>
          </a:p>
        </p:txBody>
      </p:sp>
    </p:spTree>
    <p:extLst>
      <p:ext uri="{BB962C8B-B14F-4D97-AF65-F5344CB8AC3E}">
        <p14:creationId xmlns:p14="http://schemas.microsoft.com/office/powerpoint/2010/main" val="84133758"/>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41093544-53D8-B64A-8158-A61C9E00A1D7}" type="slidenum">
              <a:rPr lang="en-US"/>
              <a:pPr>
                <a:defRPr/>
              </a:pPr>
              <a:t>‹#›</a:t>
            </a:fld>
            <a:endParaRPr lang="en-US"/>
          </a:p>
        </p:txBody>
      </p:sp>
    </p:spTree>
    <p:extLst>
      <p:ext uri="{BB962C8B-B14F-4D97-AF65-F5344CB8AC3E}">
        <p14:creationId xmlns:p14="http://schemas.microsoft.com/office/powerpoint/2010/main" val="1785401546"/>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zh-CN" altLang="en-US"/>
          </a:p>
        </p:txBody>
      </p:sp>
      <p:sp>
        <p:nvSpPr>
          <p:cNvPr id="5" name="Footer Placeholder 4"/>
          <p:cNvSpPr>
            <a:spLocks noGrp="1"/>
          </p:cNvSpPr>
          <p:nvPr>
            <p:ph type="ftr" sz="quarter" idx="11"/>
          </p:nvPr>
        </p:nvSpPr>
        <p:spPr/>
        <p:txBody>
          <a:bodyPr/>
          <a:lstStyle>
            <a:lvl1pPr>
              <a:defRPr/>
            </a:lvl1pPr>
          </a:lstStyle>
          <a:p>
            <a:endParaRPr lang="zh-CN" altLang="en-US"/>
          </a:p>
        </p:txBody>
      </p:sp>
      <p:sp>
        <p:nvSpPr>
          <p:cNvPr id="6" name="Slide Number Placeholder 5"/>
          <p:cNvSpPr>
            <a:spLocks noGrp="1"/>
          </p:cNvSpPr>
          <p:nvPr>
            <p:ph type="sldNum" sz="quarter" idx="12"/>
          </p:nvPr>
        </p:nvSpPr>
        <p:spPr/>
        <p:txBody>
          <a:bodyPr/>
          <a:lstStyle>
            <a:lvl1pPr>
              <a:defRPr/>
            </a:lvl1pPr>
          </a:lstStyle>
          <a:p>
            <a:fld id="{CDCB819B-606C-7E44-A2CF-5BCB5263292C}" type="slidenum">
              <a:rPr lang="zh-CN" altLang="en-US"/>
              <a:pPr/>
              <a:t>‹#›</a:t>
            </a:fld>
            <a:endParaRPr lang="en-US" altLang="zh-CN"/>
          </a:p>
        </p:txBody>
      </p:sp>
    </p:spTree>
    <p:extLst>
      <p:ext uri="{BB962C8B-B14F-4D97-AF65-F5344CB8AC3E}">
        <p14:creationId xmlns:p14="http://schemas.microsoft.com/office/powerpoint/2010/main" val="2341513743"/>
      </p:ext>
    </p:extLst>
  </p:cSld>
  <p:clrMapOvr>
    <a:masterClrMapping/>
  </p:clrMapOvr>
  <p:transition spd="med">
    <p:randomBar dir="vert"/>
  </p:transition>
</p:sldLayout>
</file>

<file path=ppt/slideLayouts/slideLayout6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4B4D363-1939-BD47-8919-74AF4B485ABF}" type="slidenum">
              <a:rPr lang="en-US"/>
              <a:pPr>
                <a:defRPr/>
              </a:pPr>
              <a:t>‹#›</a:t>
            </a:fld>
            <a:endParaRPr lang="en-US"/>
          </a:p>
        </p:txBody>
      </p:sp>
    </p:spTree>
    <p:extLst>
      <p:ext uri="{BB962C8B-B14F-4D97-AF65-F5344CB8AC3E}">
        <p14:creationId xmlns:p14="http://schemas.microsoft.com/office/powerpoint/2010/main" val="4159763475"/>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B98B0AF-B31F-6347-82F0-96D0345B2776}" type="slidenum">
              <a:rPr lang="en-US"/>
              <a:pPr>
                <a:defRPr/>
              </a:pPr>
              <a:t>‹#›</a:t>
            </a:fld>
            <a:endParaRPr lang="en-US"/>
          </a:p>
        </p:txBody>
      </p:sp>
    </p:spTree>
    <p:extLst>
      <p:ext uri="{BB962C8B-B14F-4D97-AF65-F5344CB8AC3E}">
        <p14:creationId xmlns:p14="http://schemas.microsoft.com/office/powerpoint/2010/main" val="4060967070"/>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EC843C5E-F6DE-5B44-8CEF-62A2672FF977}" type="slidenum">
              <a:rPr lang="en-US"/>
              <a:pPr>
                <a:defRPr/>
              </a:pPr>
              <a:t>‹#›</a:t>
            </a:fld>
            <a:endParaRPr lang="en-US"/>
          </a:p>
        </p:txBody>
      </p:sp>
    </p:spTree>
    <p:extLst>
      <p:ext uri="{BB962C8B-B14F-4D97-AF65-F5344CB8AC3E}">
        <p14:creationId xmlns:p14="http://schemas.microsoft.com/office/powerpoint/2010/main" val="283927526"/>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4060375"/>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07974530"/>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72526227"/>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74599282"/>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75218960"/>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85198280"/>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6460819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zh-CN" altLang="en-US"/>
          </a:p>
        </p:txBody>
      </p:sp>
      <p:sp>
        <p:nvSpPr>
          <p:cNvPr id="5" name="Footer Placeholder 4"/>
          <p:cNvSpPr>
            <a:spLocks noGrp="1"/>
          </p:cNvSpPr>
          <p:nvPr>
            <p:ph type="ftr" sz="quarter" idx="11"/>
          </p:nvPr>
        </p:nvSpPr>
        <p:spPr/>
        <p:txBody>
          <a:bodyPr/>
          <a:lstStyle>
            <a:lvl1pPr>
              <a:defRPr/>
            </a:lvl1pPr>
          </a:lstStyle>
          <a:p>
            <a:endParaRPr lang="zh-CN" altLang="en-US"/>
          </a:p>
        </p:txBody>
      </p:sp>
      <p:sp>
        <p:nvSpPr>
          <p:cNvPr id="6" name="Slide Number Placeholder 5"/>
          <p:cNvSpPr>
            <a:spLocks noGrp="1"/>
          </p:cNvSpPr>
          <p:nvPr>
            <p:ph type="sldNum" sz="quarter" idx="12"/>
          </p:nvPr>
        </p:nvSpPr>
        <p:spPr/>
        <p:txBody>
          <a:bodyPr/>
          <a:lstStyle>
            <a:lvl1pPr>
              <a:defRPr/>
            </a:lvl1pPr>
          </a:lstStyle>
          <a:p>
            <a:fld id="{69036813-413C-C34E-B880-845DD2882783}" type="slidenum">
              <a:rPr lang="zh-CN" altLang="en-US"/>
              <a:pPr/>
              <a:t>‹#›</a:t>
            </a:fld>
            <a:endParaRPr lang="en-US" altLang="zh-CN"/>
          </a:p>
        </p:txBody>
      </p:sp>
    </p:spTree>
    <p:extLst>
      <p:ext uri="{BB962C8B-B14F-4D97-AF65-F5344CB8AC3E}">
        <p14:creationId xmlns:p14="http://schemas.microsoft.com/office/powerpoint/2010/main" val="3590408720"/>
      </p:ext>
    </p:extLst>
  </p:cSld>
  <p:clrMapOvr>
    <a:masterClrMapping/>
  </p:clrMapOvr>
  <p:transition spd="med">
    <p:randomBar dir="vert"/>
  </p:transition>
</p:sldLayout>
</file>

<file path=ppt/slideLayouts/slideLayout6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34237294"/>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02488078"/>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67830760"/>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4955495"/>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2886564870"/>
      </p:ext>
    </p:extLst>
  </p:cSld>
  <p:clrMapOvr>
    <a:masterClrMapping/>
  </p:clrMapOvr>
  <p:transition spd="med">
    <p:randomBar dir="vert"/>
  </p:transition>
</p:sldLayout>
</file>

<file path=ppt/slideLayouts/slideLayout6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2902509539"/>
      </p:ext>
    </p:extLst>
  </p:cSld>
  <p:clrMapOvr>
    <a:masterClrMapping/>
  </p:clrMapOvr>
  <p:transition spd="med">
    <p:randomBar dir="vert"/>
  </p:transition>
</p:sldLayout>
</file>

<file path=ppt/slideLayouts/slideLayout6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605527205"/>
      </p:ext>
    </p:extLst>
  </p:cSld>
  <p:clrMapOvr>
    <a:masterClrMapping/>
  </p:clrMapOvr>
  <p:transition spd="med">
    <p:randomBar dir="vert"/>
  </p:transition>
</p:sldLayout>
</file>

<file path=ppt/slideLayouts/slideLayout6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63564683"/>
      </p:ext>
    </p:extLst>
  </p:cSld>
  <p:clrMapOvr>
    <a:masterClrMapping/>
  </p:clrMapOvr>
  <p:transition spd="med">
    <p:randomBar dir="vert"/>
  </p:transition>
</p:sldLayout>
</file>

<file path=ppt/slideLayouts/slideLayout6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1304786888"/>
      </p:ext>
    </p:extLst>
  </p:cSld>
  <p:clrMapOvr>
    <a:masterClrMapping/>
  </p:clrMapOvr>
  <p:transition spd="med">
    <p:randomBar dir="vert"/>
  </p:transition>
</p:sldLayout>
</file>

<file path=ppt/slideLayouts/slideLayout6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786936140"/>
      </p:ext>
    </p:extLst>
  </p:cSld>
  <p:clrMapOvr>
    <a:masterClrMapping/>
  </p:clrMapOvr>
  <p:transition spd="med">
    <p:randomBar dir="vert"/>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spcBef>
                <a:spcPct val="0"/>
              </a:spcBef>
              <a:buFontTx/>
              <a:buNone/>
            </a:pPr>
            <a:endParaRPr lang="en-US" sz="1800" b="0">
              <a:solidFill>
                <a:srgbClr val="333333"/>
              </a:solidFill>
              <a:latin typeface="Times New Roman" charset="0"/>
              <a:ea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2516425147"/>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2135155823"/>
      </p:ext>
    </p:extLst>
  </p:cSld>
  <p:clrMapOvr>
    <a:masterClrMapping/>
  </p:clrMapOvr>
  <p:transition spd="med">
    <p:randomBar dir="vert"/>
  </p:transition>
</p:sldLayout>
</file>

<file path=ppt/slideLayouts/slideLayout6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967997313"/>
      </p:ext>
    </p:extLst>
  </p:cSld>
  <p:clrMapOvr>
    <a:masterClrMapping/>
  </p:clrMapOvr>
  <p:transition spd="med">
    <p:randomBar dir="vert"/>
  </p:transition>
</p:sldLayout>
</file>

<file path=ppt/slideLayouts/slideLayout6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648444047"/>
      </p:ext>
    </p:extLst>
  </p:cSld>
  <p:clrMapOvr>
    <a:masterClrMapping/>
  </p:clrMapOvr>
  <p:transition spd="med">
    <p:randomBar dir="vert"/>
  </p:transition>
</p:sldLayout>
</file>

<file path=ppt/slideLayouts/slideLayout6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2567069227"/>
      </p:ext>
    </p:extLst>
  </p:cSld>
  <p:clrMapOvr>
    <a:masterClrMapping/>
  </p:clrMapOvr>
  <p:transition spd="med">
    <p:randomBar dir="vert"/>
  </p:transition>
</p:sldLayout>
</file>

<file path=ppt/slideLayouts/slideLayout6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4120675362"/>
      </p:ext>
    </p:extLst>
  </p:cSld>
  <p:clrMapOvr>
    <a:masterClrMapping/>
  </p:clrMapOvr>
  <p:transition spd="med">
    <p:randomBar dir="vert"/>
  </p:transition>
</p:sldLayout>
</file>

<file path=ppt/slideLayouts/slideLayout6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EB2B71A9-0352-C44C-862F-9C26A05BD3F4}" type="slidenum">
              <a:rPr lang="en-US"/>
              <a:pPr>
                <a:defRPr/>
              </a:pPr>
              <a:t>‹#›</a:t>
            </a:fld>
            <a:endParaRPr lang="en-US"/>
          </a:p>
        </p:txBody>
      </p:sp>
    </p:spTree>
    <p:extLst>
      <p:ext uri="{BB962C8B-B14F-4D97-AF65-F5344CB8AC3E}">
        <p14:creationId xmlns:p14="http://schemas.microsoft.com/office/powerpoint/2010/main" val="3750651656"/>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70E384BA-D442-944A-8F93-61754ED82729}" type="slidenum">
              <a:rPr lang="en-US"/>
              <a:pPr>
                <a:defRPr/>
              </a:pPr>
              <a:t>‹#›</a:t>
            </a:fld>
            <a:endParaRPr lang="en-US"/>
          </a:p>
        </p:txBody>
      </p:sp>
    </p:spTree>
    <p:extLst>
      <p:ext uri="{BB962C8B-B14F-4D97-AF65-F5344CB8AC3E}">
        <p14:creationId xmlns:p14="http://schemas.microsoft.com/office/powerpoint/2010/main" val="1917641912"/>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3E39349-7AA1-C14C-B960-5A7E6C8DAF5C}" type="slidenum">
              <a:rPr lang="en-US"/>
              <a:pPr>
                <a:defRPr/>
              </a:pPr>
              <a:t>‹#›</a:t>
            </a:fld>
            <a:endParaRPr lang="en-US"/>
          </a:p>
        </p:txBody>
      </p:sp>
    </p:spTree>
    <p:extLst>
      <p:ext uri="{BB962C8B-B14F-4D97-AF65-F5344CB8AC3E}">
        <p14:creationId xmlns:p14="http://schemas.microsoft.com/office/powerpoint/2010/main" val="2539051085"/>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FCF51995-73A8-5A48-89BA-1633C01375A5}" type="slidenum">
              <a:rPr lang="en-US"/>
              <a:pPr>
                <a:defRPr/>
              </a:pPr>
              <a:t>‹#›</a:t>
            </a:fld>
            <a:endParaRPr lang="en-US"/>
          </a:p>
        </p:txBody>
      </p:sp>
    </p:spTree>
    <p:extLst>
      <p:ext uri="{BB962C8B-B14F-4D97-AF65-F5344CB8AC3E}">
        <p14:creationId xmlns:p14="http://schemas.microsoft.com/office/powerpoint/2010/main" val="731561252"/>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46B1889F-7CDE-2546-A674-2A2F838812C7}" type="slidenum">
              <a:rPr lang="en-US"/>
              <a:pPr>
                <a:defRPr/>
              </a:pPr>
              <a:t>‹#›</a:t>
            </a:fld>
            <a:endParaRPr lang="en-US"/>
          </a:p>
        </p:txBody>
      </p:sp>
    </p:spTree>
    <p:extLst>
      <p:ext uri="{BB962C8B-B14F-4D97-AF65-F5344CB8AC3E}">
        <p14:creationId xmlns:p14="http://schemas.microsoft.com/office/powerpoint/2010/main" val="2661537558"/>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1134696234"/>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1CECF33-A94D-CB46-99C0-AC5909EED7E5}" type="slidenum">
              <a:rPr lang="en-US"/>
              <a:pPr>
                <a:defRPr/>
              </a:pPr>
              <a:t>‹#›</a:t>
            </a:fld>
            <a:endParaRPr lang="en-US"/>
          </a:p>
        </p:txBody>
      </p:sp>
    </p:spTree>
    <p:extLst>
      <p:ext uri="{BB962C8B-B14F-4D97-AF65-F5344CB8AC3E}">
        <p14:creationId xmlns:p14="http://schemas.microsoft.com/office/powerpoint/2010/main" val="3323645018"/>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B7522A03-17AC-3B4C-9A2B-B5D533A1CDE2}" type="slidenum">
              <a:rPr lang="en-US"/>
              <a:pPr>
                <a:defRPr/>
              </a:pPr>
              <a:t>‹#›</a:t>
            </a:fld>
            <a:endParaRPr lang="en-US"/>
          </a:p>
        </p:txBody>
      </p:sp>
    </p:spTree>
    <p:extLst>
      <p:ext uri="{BB962C8B-B14F-4D97-AF65-F5344CB8AC3E}">
        <p14:creationId xmlns:p14="http://schemas.microsoft.com/office/powerpoint/2010/main" val="874040392"/>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D5BFE59-746A-C146-86A6-5F38DD3912D1}" type="slidenum">
              <a:rPr lang="en-US"/>
              <a:pPr>
                <a:defRPr/>
              </a:pPr>
              <a:t>‹#›</a:t>
            </a:fld>
            <a:endParaRPr lang="en-US"/>
          </a:p>
        </p:txBody>
      </p:sp>
    </p:spTree>
    <p:extLst>
      <p:ext uri="{BB962C8B-B14F-4D97-AF65-F5344CB8AC3E}">
        <p14:creationId xmlns:p14="http://schemas.microsoft.com/office/powerpoint/2010/main" val="4039976083"/>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8D1D492-5F39-904F-8388-CE770E3E0C62}" type="slidenum">
              <a:rPr lang="en-US"/>
              <a:pPr>
                <a:defRPr/>
              </a:pPr>
              <a:t>‹#›</a:t>
            </a:fld>
            <a:endParaRPr lang="en-US"/>
          </a:p>
        </p:txBody>
      </p:sp>
    </p:spTree>
    <p:extLst>
      <p:ext uri="{BB962C8B-B14F-4D97-AF65-F5344CB8AC3E}">
        <p14:creationId xmlns:p14="http://schemas.microsoft.com/office/powerpoint/2010/main" val="4230232342"/>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0DBEE9FF-7FCC-4246-8CDF-14B655F22E57}" type="slidenum">
              <a:rPr lang="en-US"/>
              <a:pPr>
                <a:defRPr/>
              </a:pPr>
              <a:t>‹#›</a:t>
            </a:fld>
            <a:endParaRPr lang="en-US"/>
          </a:p>
        </p:txBody>
      </p:sp>
    </p:spTree>
    <p:extLst>
      <p:ext uri="{BB962C8B-B14F-4D97-AF65-F5344CB8AC3E}">
        <p14:creationId xmlns:p14="http://schemas.microsoft.com/office/powerpoint/2010/main" val="2267351595"/>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21AB2E97-D180-A24F-9E6E-45FF73F64A00}" type="slidenum">
              <a:rPr lang="en-US"/>
              <a:pPr>
                <a:defRPr/>
              </a:pPr>
              <a:t>‹#›</a:t>
            </a:fld>
            <a:endParaRPr lang="en-US"/>
          </a:p>
        </p:txBody>
      </p:sp>
    </p:spTree>
    <p:extLst>
      <p:ext uri="{BB962C8B-B14F-4D97-AF65-F5344CB8AC3E}">
        <p14:creationId xmlns:p14="http://schemas.microsoft.com/office/powerpoint/2010/main" val="2048400393"/>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86050" name="Rectangle 1026"/>
          <p:cNvSpPr>
            <a:spLocks noGrp="1" noChangeArrowheads="1"/>
          </p:cNvSpPr>
          <p:nvPr>
            <p:ph type="ctrTitle"/>
          </p:nvPr>
        </p:nvSpPr>
        <p:spPr>
          <a:xfrm>
            <a:off x="838200" y="1981200"/>
            <a:ext cx="6553200" cy="990600"/>
          </a:xfrm>
        </p:spPr>
        <p:txBody>
          <a:bodyPr/>
          <a:lstStyle>
            <a:lvl1pPr>
              <a:defRPr sz="4000"/>
            </a:lvl1pPr>
          </a:lstStyle>
          <a:p>
            <a:r>
              <a:rPr lang="en-US"/>
              <a:t>Click to edit Master title style</a:t>
            </a:r>
          </a:p>
        </p:txBody>
      </p:sp>
      <p:sp>
        <p:nvSpPr>
          <p:cNvPr id="386051" name="Rectangle 1027"/>
          <p:cNvSpPr>
            <a:spLocks noGrp="1" noChangeArrowheads="1"/>
          </p:cNvSpPr>
          <p:nvPr>
            <p:ph type="subTitle" idx="1"/>
          </p:nvPr>
        </p:nvSpPr>
        <p:spPr>
          <a:xfrm>
            <a:off x="838200" y="3048000"/>
            <a:ext cx="6553200" cy="1219200"/>
          </a:xfrm>
        </p:spPr>
        <p:txBody>
          <a:bodyPr anchor="ctr"/>
          <a:lstStyle>
            <a:lvl1pPr marL="0" indent="0">
              <a:buFont typeface="Wingdings" pitchFamily="-108" charset="2"/>
              <a:buNone/>
              <a:defRPr/>
            </a:lvl1pPr>
          </a:lstStyle>
          <a:p>
            <a:r>
              <a:rPr lang="en-US"/>
              <a:t>Click to edit Master subtitle style</a:t>
            </a:r>
          </a:p>
        </p:txBody>
      </p:sp>
      <p:sp>
        <p:nvSpPr>
          <p:cNvPr id="4" name="Rectangle 1028"/>
          <p:cNvSpPr>
            <a:spLocks noGrp="1" noChangeArrowheads="1"/>
          </p:cNvSpPr>
          <p:nvPr>
            <p:ph type="dt" sz="half" idx="10"/>
          </p:nvPr>
        </p:nvSpPr>
        <p:spPr>
          <a:xfrm>
            <a:off x="838200" y="6248400"/>
            <a:ext cx="1905000" cy="457200"/>
          </a:xfrm>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xfrm>
            <a:off x="3505200" y="6248400"/>
            <a:ext cx="2895600" cy="457200"/>
          </a:xfrm>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xfrm>
            <a:off x="7086600" y="6248400"/>
            <a:ext cx="1905000" cy="457200"/>
          </a:xfrm>
        </p:spPr>
        <p:txBody>
          <a:bodyPr/>
          <a:lstStyle>
            <a:lvl1pPr>
              <a:defRPr/>
            </a:lvl1pPr>
          </a:lstStyle>
          <a:p>
            <a:pPr>
              <a:defRPr/>
            </a:pPr>
            <a:fld id="{75177E2C-CB54-4045-B7B7-B71AB7EA8E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51778735"/>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B61CA131-B6C6-6043-9015-CED182AB56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7605966"/>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6611D814-1A51-FF47-9F20-6065B5E55E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7287617"/>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1739E099-62B8-5C4B-B65B-1D3CD854738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3065242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2FEC5643-4EA7-C444-841C-339F7C7C9CE0}" type="slidenum">
              <a:rPr lang="en-US"/>
              <a:pPr/>
              <a:t>‹#›</a:t>
            </a:fld>
            <a:endParaRPr lang="en-US"/>
          </a:p>
        </p:txBody>
      </p:sp>
    </p:spTree>
    <p:extLst>
      <p:ext uri="{BB962C8B-B14F-4D97-AF65-F5344CB8AC3E}">
        <p14:creationId xmlns:p14="http://schemas.microsoft.com/office/powerpoint/2010/main" val="27329252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11610746"/>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66CD2F22-2D72-F544-B863-D516D451075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9609832"/>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BD16529B-4949-E84F-868F-004171585E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41845483"/>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03276B5C-BFB1-0E4F-A2DD-2BE75BC9145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14900721"/>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4A056596-39D9-C64E-8E1E-A41335A58E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52252117"/>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32CC74B3-4FAB-5E4B-B43C-7816EF0FF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169190"/>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35BF0F7E-FC0A-EE4A-B88E-890BEB1D844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47683923"/>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6050" y="381000"/>
            <a:ext cx="18859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81000"/>
            <a:ext cx="55054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AC09113D-EFDC-4843-9603-86017D20014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50328992"/>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9FB7D883-84A5-1E49-9FFB-BB45A7197CBB}" type="datetimeFigureOut">
              <a:rPr lang="en-US">
                <a:ea typeface="ＭＳ Ｐゴシック" charset="0"/>
                <a:cs typeface="ＭＳ Ｐゴシック" charset="0"/>
              </a:rPr>
              <a:pPr defTabSz="914400">
                <a:defRPr/>
              </a:pPr>
              <a:t>8/13/24</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0D936E0-64A8-5A43-8BB7-446D5C125756}"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531381000"/>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77C908E8-E98B-2B4C-9507-83641746F161}" type="datetimeFigureOut">
              <a:rPr lang="en-US">
                <a:ea typeface="ＭＳ Ｐゴシック" charset="0"/>
                <a:cs typeface="ＭＳ Ｐゴシック" charset="0"/>
              </a:rPr>
              <a:pPr defTabSz="914400">
                <a:defRPr/>
              </a:pPr>
              <a:t>8/13/24</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A9D9CAA-86EF-D147-BBD0-613EBD6E9CD2}"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112467642"/>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8EC5B94A-3AE1-CD47-BDC4-CEF46CDA586A}" type="datetimeFigureOut">
              <a:rPr lang="en-US">
                <a:ea typeface="ＭＳ Ｐゴシック" charset="0"/>
                <a:cs typeface="ＭＳ Ｐゴシック" charset="0"/>
              </a:rPr>
              <a:pPr defTabSz="914400">
                <a:defRPr/>
              </a:pPr>
              <a:t>8/13/24</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E2361289-B3E8-F44F-9D93-5752CE09E6E5}"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13724057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2810879427"/>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FC09FD0-C576-C94E-AA6E-9D8272172D8D}" type="datetimeFigureOut">
              <a:rPr lang="en-US">
                <a:ea typeface="ＭＳ Ｐゴシック" charset="0"/>
                <a:cs typeface="ＭＳ Ｐゴシック" charset="0"/>
              </a:rPr>
              <a:pPr defTabSz="914400">
                <a:defRPr/>
              </a:pPr>
              <a:t>8/13/24</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B06BF0B1-BDE6-3A4B-825D-28CB84460DAD}"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566492459"/>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F07CFA50-1EC2-8045-8CC9-E530AC34403A}" type="datetimeFigureOut">
              <a:rPr lang="en-US">
                <a:ea typeface="ＭＳ Ｐゴシック" charset="0"/>
                <a:cs typeface="ＭＳ Ｐゴシック" charset="0"/>
              </a:rPr>
              <a:pPr defTabSz="914400">
                <a:defRPr/>
              </a:pPr>
              <a:t>8/13/24</a:t>
            </a:fld>
            <a:endParaRPr lang="en-US">
              <a:ea typeface="ＭＳ Ｐゴシック" charset="0"/>
              <a:cs typeface="ＭＳ Ｐゴシック" charset="0"/>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DC984C9-6AEA-6048-8DE0-629AC2043619}"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704471636"/>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E75EB5F-E13A-9F40-A12C-E7A3E0EC56C6}" type="datetimeFigureOut">
              <a:rPr lang="en-US">
                <a:ea typeface="ＭＳ Ｐゴシック" charset="0"/>
                <a:cs typeface="ＭＳ Ｐゴシック" charset="0"/>
              </a:rPr>
              <a:pPr defTabSz="914400">
                <a:defRPr/>
              </a:pPr>
              <a:t>8/13/24</a:t>
            </a:fld>
            <a:endParaRPr lang="en-US">
              <a:ea typeface="ＭＳ Ｐゴシック" charset="0"/>
              <a:cs typeface="ＭＳ Ｐゴシック" charset="0"/>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CB30A97A-DCD9-074D-86E4-8261A122F36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88321018"/>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0A80913-E7F9-3F4F-A0F7-7C6FC73A8170}" type="datetimeFigureOut">
              <a:rPr lang="en-US">
                <a:ea typeface="ＭＳ Ｐゴシック" charset="0"/>
                <a:cs typeface="ＭＳ Ｐゴシック" charset="0"/>
              </a:rPr>
              <a:pPr defTabSz="914400">
                <a:defRPr/>
              </a:pPr>
              <a:t>8/13/24</a:t>
            </a:fld>
            <a:endParaRPr lang="en-US">
              <a:ea typeface="ＭＳ Ｐゴシック" charset="0"/>
              <a:cs typeface="ＭＳ Ｐゴシック" charset="0"/>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6FEFBCC7-EBF0-424D-AEA0-01D0F921C417}"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247726578"/>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C002333B-E3D7-0D4F-A59C-AE9BC41B3F4D}" type="datetimeFigureOut">
              <a:rPr lang="en-US">
                <a:ea typeface="ＭＳ Ｐゴシック" charset="0"/>
                <a:cs typeface="ＭＳ Ｐゴシック" charset="0"/>
              </a:rPr>
              <a:pPr defTabSz="914400">
                <a:defRPr/>
              </a:pPr>
              <a:t>8/13/24</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2C2D4D6-0D3A-B44E-A224-1FD2E827AA1F}"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138345443"/>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A5AF9ACB-A3CF-C244-9FEE-4BFF8165F552}" type="datetimeFigureOut">
              <a:rPr lang="en-US">
                <a:ea typeface="ＭＳ Ｐゴシック" charset="0"/>
                <a:cs typeface="ＭＳ Ｐゴシック" charset="0"/>
              </a:rPr>
              <a:pPr defTabSz="914400">
                <a:defRPr/>
              </a:pPr>
              <a:t>8/13/24</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DB33BDD-42D0-AC47-BE03-2B3F040ED802}"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319156029"/>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6D2D06A3-2158-3C4D-BF81-0AA25D5FE8AA}" type="datetimeFigureOut">
              <a:rPr lang="en-US">
                <a:ea typeface="ＭＳ Ｐゴシック" charset="0"/>
                <a:cs typeface="ＭＳ Ｐゴシック" charset="0"/>
              </a:rPr>
              <a:pPr defTabSz="914400">
                <a:defRPr/>
              </a:pPr>
              <a:t>8/13/24</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A9733B6-2C9F-0348-89EE-480E0A0D5F0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243762008"/>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A7181C8D-9082-FE46-9029-6497FDCC8386}" type="datetimeFigureOut">
              <a:rPr lang="en-US">
                <a:ea typeface="ＭＳ Ｐゴシック" charset="0"/>
                <a:cs typeface="ＭＳ Ｐゴシック" charset="0"/>
              </a:rPr>
              <a:pPr defTabSz="914400">
                <a:defRPr/>
              </a:pPr>
              <a:t>8/13/24</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034E6AF-2DCA-374A-8A86-187272CF655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616512225"/>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0B8428FD-8226-BF4C-9BDD-736181331BE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561011785"/>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995866615"/>
      </p:ext>
    </p:extLst>
  </p:cSld>
  <p:clrMapOvr>
    <a:masterClrMapping/>
  </p:clrMapOvr>
  <p:transition spd="med">
    <p:randomBar dir="vert"/>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3761225581"/>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28498090"/>
      </p:ext>
    </p:extLst>
  </p:cSld>
  <p:clrMapOvr>
    <a:masterClrMapping/>
  </p:clrMapOvr>
  <p:transition spd="med">
    <p:randomBar dir="vert"/>
  </p:transition>
</p:sldLayout>
</file>

<file path=ppt/slideLayouts/slideLayout7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733479262"/>
      </p:ext>
    </p:extLst>
  </p:cSld>
  <p:clrMapOvr>
    <a:masterClrMapping/>
  </p:clrMapOvr>
  <p:transition spd="med">
    <p:randomBar dir="vert"/>
  </p:transition>
</p:sldLayout>
</file>

<file path=ppt/slideLayouts/slideLayout7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3389295"/>
      </p:ext>
    </p:extLst>
  </p:cSld>
  <p:clrMapOvr>
    <a:masterClrMapping/>
  </p:clrMapOvr>
  <p:transition spd="med">
    <p:randomBar dir="vert"/>
  </p:transition>
</p:sldLayout>
</file>

<file path=ppt/slideLayouts/slideLayout7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2776345"/>
      </p:ext>
    </p:extLst>
  </p:cSld>
  <p:clrMapOvr>
    <a:masterClrMapping/>
  </p:clrMapOvr>
  <p:transition spd="med">
    <p:randomBar dir="vert"/>
  </p:transition>
</p:sldLayout>
</file>

<file path=ppt/slideLayouts/slideLayout7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23986556"/>
      </p:ext>
    </p:extLst>
  </p:cSld>
  <p:clrMapOvr>
    <a:masterClrMapping/>
  </p:clrMapOvr>
  <p:transition spd="med">
    <p:randomBar dir="vert"/>
  </p:transition>
</p:sldLayout>
</file>

<file path=ppt/slideLayouts/slideLayout7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328858793"/>
      </p:ext>
    </p:extLst>
  </p:cSld>
  <p:clrMapOvr>
    <a:masterClrMapping/>
  </p:clrMapOvr>
  <p:transition spd="med">
    <p:randomBar dir="vert"/>
  </p:transition>
</p:sldLayout>
</file>

<file path=ppt/slideLayouts/slideLayout7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51422152"/>
      </p:ext>
    </p:extLst>
  </p:cSld>
  <p:clrMapOvr>
    <a:masterClrMapping/>
  </p:clrMapOvr>
  <p:transition spd="med">
    <p:randomBar dir="vert"/>
  </p:transition>
</p:sldLayout>
</file>

<file path=ppt/slideLayouts/slideLayout7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276265657"/>
      </p:ext>
    </p:extLst>
  </p:cSld>
  <p:clrMapOvr>
    <a:masterClrMapping/>
  </p:clrMapOvr>
  <p:transition spd="med">
    <p:randomBar dir="vert"/>
  </p:transition>
</p:sldLayout>
</file>

<file path=ppt/slideLayouts/slideLayout7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27105311"/>
      </p:ext>
    </p:extLst>
  </p:cSld>
  <p:clrMapOvr>
    <a:masterClrMapping/>
  </p:clrMapOvr>
  <p:transition spd="med">
    <p:randomBar dir="vert"/>
  </p:transition>
</p:sldLayout>
</file>

<file path=ppt/slideLayouts/slideLayout7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927427303"/>
      </p:ext>
    </p:extLst>
  </p:cSld>
  <p:clrMapOvr>
    <a:masterClrMapping/>
  </p:clrMapOvr>
  <p:transition spd="med">
    <p:randomBar dir="vert"/>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3983158952"/>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3FD3451-3110-7849-BA4D-3E82588E0F15}"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354384675"/>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385A18-058D-CB40-9548-EDBC4142E148}"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32508802"/>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761D59F-8A3D-8243-B5C1-E8D39BA61694}"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160957034"/>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D6F05C-C048-424F-B03E-2CEFDCFBDDA0}"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57732324"/>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51ED5CE-9747-F540-AB7A-474E3CD23036}"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94400059"/>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23427B5-A034-3B47-A8B6-B20C4D6D28D8}"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803228434"/>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6F607A9-4ECC-0C49-BCCA-F4DC692F2C0A}"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966893857"/>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8DD1C63-AF6A-2F48-B4E9-4B8207409511}"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51133220"/>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EBBA6D-A09F-7743-9EEB-BB607F987AB6}"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91579553"/>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E6D9C7D-77E9-934D-B865-C03D98E92DF0}"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7559024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21271733"/>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3C2344D-3F35-C847-9E4D-E6942A0404E0}"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85232379"/>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D00AABE-A642-554C-BD63-DA3E021B1BA8}"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55402878"/>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2E1E74DB-EBC2-184C-9361-F0790C9A535C}"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43499992"/>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dirty="0"/>
          </a:p>
        </p:txBody>
      </p:sp>
    </p:spTree>
    <p:extLst>
      <p:ext uri="{BB962C8B-B14F-4D97-AF65-F5344CB8AC3E}">
        <p14:creationId xmlns:p14="http://schemas.microsoft.com/office/powerpoint/2010/main" val="3089985588"/>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dirty="0"/>
          </a:p>
        </p:txBody>
      </p:sp>
    </p:spTree>
    <p:extLst>
      <p:ext uri="{BB962C8B-B14F-4D97-AF65-F5344CB8AC3E}">
        <p14:creationId xmlns:p14="http://schemas.microsoft.com/office/powerpoint/2010/main" val="1005088599"/>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dirty="0"/>
          </a:p>
        </p:txBody>
      </p:sp>
    </p:spTree>
    <p:extLst>
      <p:ext uri="{BB962C8B-B14F-4D97-AF65-F5344CB8AC3E}">
        <p14:creationId xmlns:p14="http://schemas.microsoft.com/office/powerpoint/2010/main" val="180721444"/>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dirty="0"/>
          </a:p>
        </p:txBody>
      </p:sp>
    </p:spTree>
    <p:extLst>
      <p:ext uri="{BB962C8B-B14F-4D97-AF65-F5344CB8AC3E}">
        <p14:creationId xmlns:p14="http://schemas.microsoft.com/office/powerpoint/2010/main" val="22919799"/>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dirty="0"/>
          </a:p>
        </p:txBody>
      </p:sp>
    </p:spTree>
    <p:extLst>
      <p:ext uri="{BB962C8B-B14F-4D97-AF65-F5344CB8AC3E}">
        <p14:creationId xmlns:p14="http://schemas.microsoft.com/office/powerpoint/2010/main" val="3504013801"/>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dirty="0"/>
          </a:p>
        </p:txBody>
      </p:sp>
    </p:spTree>
    <p:extLst>
      <p:ext uri="{BB962C8B-B14F-4D97-AF65-F5344CB8AC3E}">
        <p14:creationId xmlns:p14="http://schemas.microsoft.com/office/powerpoint/2010/main" val="860232667"/>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dirty="0"/>
          </a:p>
        </p:txBody>
      </p:sp>
    </p:spTree>
    <p:extLst>
      <p:ext uri="{BB962C8B-B14F-4D97-AF65-F5344CB8AC3E}">
        <p14:creationId xmlns:p14="http://schemas.microsoft.com/office/powerpoint/2010/main" val="360181448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463351183"/>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dirty="0"/>
          </a:p>
        </p:txBody>
      </p:sp>
    </p:spTree>
    <p:extLst>
      <p:ext uri="{BB962C8B-B14F-4D97-AF65-F5344CB8AC3E}">
        <p14:creationId xmlns:p14="http://schemas.microsoft.com/office/powerpoint/2010/main" val="1485932597"/>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dirty="0"/>
          </a:p>
        </p:txBody>
      </p:sp>
    </p:spTree>
    <p:extLst>
      <p:ext uri="{BB962C8B-B14F-4D97-AF65-F5344CB8AC3E}">
        <p14:creationId xmlns:p14="http://schemas.microsoft.com/office/powerpoint/2010/main" val="2616350450"/>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dirty="0"/>
          </a:p>
        </p:txBody>
      </p:sp>
    </p:spTree>
    <p:extLst>
      <p:ext uri="{BB962C8B-B14F-4D97-AF65-F5344CB8AC3E}">
        <p14:creationId xmlns:p14="http://schemas.microsoft.com/office/powerpoint/2010/main" val="2171105260"/>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dirty="0"/>
          </a:p>
        </p:txBody>
      </p:sp>
    </p:spTree>
    <p:extLst>
      <p:ext uri="{BB962C8B-B14F-4D97-AF65-F5344CB8AC3E}">
        <p14:creationId xmlns:p14="http://schemas.microsoft.com/office/powerpoint/2010/main" val="507373672"/>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dirty="0"/>
          </a:p>
        </p:txBody>
      </p:sp>
    </p:spTree>
    <p:extLst>
      <p:ext uri="{BB962C8B-B14F-4D97-AF65-F5344CB8AC3E}">
        <p14:creationId xmlns:p14="http://schemas.microsoft.com/office/powerpoint/2010/main" val="1584635791"/>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dirty="0"/>
          </a:p>
        </p:txBody>
      </p:sp>
    </p:spTree>
    <p:extLst>
      <p:ext uri="{BB962C8B-B14F-4D97-AF65-F5344CB8AC3E}">
        <p14:creationId xmlns:p14="http://schemas.microsoft.com/office/powerpoint/2010/main" val="3850713158"/>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C45FE3-F8F7-F144-BD8F-EE2DA3F9179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5086371"/>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3893D4-3DFA-2646-83A9-5D2E064AAF4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78278160"/>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236B774-57AD-F347-B875-7B81EE6C228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9053886"/>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6706702-93C4-014A-9417-A986FC8F9F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6138824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1676680682"/>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5A10EE8-2487-1747-970F-C1DCC6D51D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9708208"/>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D5D5E3-CEB1-AA47-B06C-4BE03B0426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0610114"/>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18EF6E9-7889-3B48-81DB-2CD4716B75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6667408"/>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D843769-22B6-E440-8B37-F0AD5E3CC76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73039433"/>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ECB5D9F-7C00-C64C-89FE-5F42C42C02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10571901"/>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03044C0-A195-FD4B-94B0-54F9AF2E6C0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84871774"/>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32868A-18B1-1F44-B1D0-C82B802E022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70917082"/>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1"/>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686" indent="0" algn="ctr">
              <a:buNone/>
              <a:defRPr/>
            </a:lvl2pPr>
            <a:lvl3pPr marL="913370" indent="0" algn="ctr">
              <a:buNone/>
              <a:defRPr/>
            </a:lvl3pPr>
            <a:lvl4pPr marL="1370051" indent="0" algn="ctr">
              <a:buNone/>
              <a:defRPr/>
            </a:lvl4pPr>
            <a:lvl5pPr marL="1826739" indent="0" algn="ctr">
              <a:buNone/>
              <a:defRPr/>
            </a:lvl5pPr>
            <a:lvl6pPr marL="2283420" indent="0" algn="ctr">
              <a:buNone/>
              <a:defRPr/>
            </a:lvl6pPr>
            <a:lvl7pPr marL="2740100" indent="0" algn="ctr">
              <a:buNone/>
              <a:defRPr/>
            </a:lvl7pPr>
            <a:lvl8pPr marL="3196784" indent="0" algn="ctr">
              <a:buNone/>
              <a:defRPr/>
            </a:lvl8pPr>
            <a:lvl9pPr marL="3653466"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C45FE3-F8F7-F144-BD8F-EE2DA3F9179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96399792"/>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3893D4-3DFA-2646-83A9-5D2E064AAF4E}"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60287326"/>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686" indent="0">
              <a:buNone/>
              <a:defRPr sz="1800"/>
            </a:lvl2pPr>
            <a:lvl3pPr marL="913370" indent="0">
              <a:buNone/>
              <a:defRPr sz="1600"/>
            </a:lvl3pPr>
            <a:lvl4pPr marL="1370051" indent="0">
              <a:buNone/>
              <a:defRPr sz="1400"/>
            </a:lvl4pPr>
            <a:lvl5pPr marL="1826739" indent="0">
              <a:buNone/>
              <a:defRPr sz="1400"/>
            </a:lvl5pPr>
            <a:lvl6pPr marL="2283420" indent="0">
              <a:buNone/>
              <a:defRPr sz="1400"/>
            </a:lvl6pPr>
            <a:lvl7pPr marL="2740100" indent="0">
              <a:buNone/>
              <a:defRPr sz="1400"/>
            </a:lvl7pPr>
            <a:lvl8pPr marL="3196784" indent="0">
              <a:buNone/>
              <a:defRPr sz="1400"/>
            </a:lvl8pPr>
            <a:lvl9pPr marL="3653466"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236B774-57AD-F347-B875-7B81EE6C228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65335999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2046624575"/>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6706702-93C4-014A-9417-A986FC8F9FCA}"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691701141"/>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2" y="1535113"/>
            <a:ext cx="4041775"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5A10EE8-2487-1747-970F-C1DCC6D51D95}"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992439944"/>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D5D5E3-CEB1-AA47-B06C-4BE03B04261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225723120"/>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18EF6E9-7889-3B48-81DB-2CD4716B754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001990418"/>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5"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5" y="1435108"/>
            <a:ext cx="3008313" cy="4691063"/>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D843769-22B6-E440-8B37-F0AD5E3CC76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882030709"/>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686" indent="0">
              <a:buNone/>
              <a:defRPr sz="2800"/>
            </a:lvl2pPr>
            <a:lvl3pPr marL="913370" indent="0">
              <a:buNone/>
              <a:defRPr sz="2400"/>
            </a:lvl3pPr>
            <a:lvl4pPr marL="1370051" indent="0">
              <a:buNone/>
              <a:defRPr sz="2000"/>
            </a:lvl4pPr>
            <a:lvl5pPr marL="1826739" indent="0">
              <a:buNone/>
              <a:defRPr sz="2000"/>
            </a:lvl5pPr>
            <a:lvl6pPr marL="2283420" indent="0">
              <a:buNone/>
              <a:defRPr sz="2000"/>
            </a:lvl6pPr>
            <a:lvl7pPr marL="2740100" indent="0">
              <a:buNone/>
              <a:defRPr sz="2000"/>
            </a:lvl7pPr>
            <a:lvl8pPr marL="3196784" indent="0">
              <a:buNone/>
              <a:defRPr sz="2000"/>
            </a:lvl8pPr>
            <a:lvl9pPr marL="365346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ECB5D9F-7C00-C64C-89FE-5F42C42C027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889835371"/>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03044C0-A195-FD4B-94B0-54F9AF2E6C0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180859764"/>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32868A-18B1-1F44-B1D0-C82B802E0224}"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822068693"/>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ahLst/>
            <a:cxnLst>
              <a:cxn ang="0">
                <a:pos x="163" y="200"/>
              </a:cxn>
              <a:cxn ang="0">
                <a:pos x="4128" y="200"/>
              </a:cxn>
              <a:cxn ang="0">
                <a:pos x="4128" y="429"/>
              </a:cxn>
              <a:cxn ang="0">
                <a:pos x="0" y="441"/>
              </a:cxn>
              <a:cxn ang="0">
                <a:pos x="163" y="200"/>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000"/>
            </a:schemeClr>
          </a:solidFill>
          <a:ln w="9525">
            <a:noFill/>
            <a:round/>
            <a:headEnd/>
            <a:tailEnd/>
          </a:ln>
        </p:spPr>
        <p:txBody>
          <a:bodyPr wrap="none" anchor="ctr"/>
          <a:lstStyle/>
          <a:p>
            <a:pPr>
              <a:buFont typeface="Wingdings" pitchFamily="-111" charset="2"/>
              <a:buChar char="§"/>
              <a:defRPr/>
            </a:pPr>
            <a:endParaRPr lang="en-US" sz="2400">
              <a:solidFill>
                <a:srgbClr val="333333"/>
              </a:solidFill>
              <a:latin typeface="Times" pitchFamily="-111" charset="0"/>
              <a:ea typeface="Times New Roman" pitchFamily="-111" charset="0"/>
              <a:cs typeface="Times New Roman" pitchFamily="-111"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latin typeface="Times New Roman"/>
            </a:endParaRPr>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latin typeface="Times New Roman"/>
            </a:endParaRPr>
          </a:p>
        </p:txBody>
      </p:sp>
      <p:sp>
        <p:nvSpPr>
          <p:cNvPr id="7" name="Rectangle 7"/>
          <p:cNvSpPr>
            <a:spLocks noGrp="1" noChangeArrowheads="1"/>
          </p:cNvSpPr>
          <p:nvPr>
            <p:ph type="sldNum" sz="quarter" idx="12"/>
          </p:nvPr>
        </p:nvSpPr>
        <p:spPr/>
        <p:txBody>
          <a:bodyPr/>
          <a:lstStyle>
            <a:lvl1pPr>
              <a:defRPr>
                <a:solidFill>
                  <a:srgbClr val="578963"/>
                </a:solidFill>
              </a:defRPr>
            </a:lvl1pPr>
          </a:lstStyle>
          <a:p>
            <a:fld id="{A18D07F6-314A-1849-AC87-6A5515DD1768}" type="slidenum">
              <a:rPr lang="en-US"/>
              <a:pPr/>
              <a:t>‹#›</a:t>
            </a:fld>
            <a:endParaRPr lang="en-US"/>
          </a:p>
        </p:txBody>
      </p:sp>
    </p:spTree>
    <p:extLst>
      <p:ext uri="{BB962C8B-B14F-4D97-AF65-F5344CB8AC3E}">
        <p14:creationId xmlns:p14="http://schemas.microsoft.com/office/powerpoint/2010/main" val="1310891132"/>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0FE55DA7-B3A6-9D42-AEA5-23124D188F77}"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252086087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1263813269"/>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9996E810-FD8A-B442-9845-1A5C59D8DBDD}"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3258849667"/>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52136335-3021-A747-8FAD-490CBA8590CA}"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2743445426"/>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9" name="Rectangle 6"/>
          <p:cNvSpPr>
            <a:spLocks noGrp="1" noChangeArrowheads="1"/>
          </p:cNvSpPr>
          <p:nvPr>
            <p:ph type="sldNum" sz="quarter" idx="12"/>
          </p:nvPr>
        </p:nvSpPr>
        <p:spPr>
          <a:ln/>
        </p:spPr>
        <p:txBody>
          <a:bodyPr/>
          <a:lstStyle>
            <a:lvl1pPr>
              <a:defRPr/>
            </a:lvl1pPr>
          </a:lstStyle>
          <a:p>
            <a:fld id="{C16D8CAB-B4DF-424B-9C28-ED33CB96D6D3}"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2875737760"/>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5" name="Rectangle 6"/>
          <p:cNvSpPr>
            <a:spLocks noGrp="1" noChangeArrowheads="1"/>
          </p:cNvSpPr>
          <p:nvPr>
            <p:ph type="sldNum" sz="quarter" idx="12"/>
          </p:nvPr>
        </p:nvSpPr>
        <p:spPr>
          <a:ln/>
        </p:spPr>
        <p:txBody>
          <a:bodyPr/>
          <a:lstStyle>
            <a:lvl1pPr>
              <a:defRPr/>
            </a:lvl1pPr>
          </a:lstStyle>
          <a:p>
            <a:fld id="{CA26B7C5-1405-4145-B555-896FAEB95512}"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3944986563"/>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fld id="{2FEC5643-4EA7-C444-841C-339F7C7C9CE0}"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56197522"/>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C5EFA75E-25C9-7040-99DF-65224A1C731F}"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2409862912"/>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EC15BD48-1E83-8B45-A1AF-6E72D61EECFB}"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3531328493"/>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1C16296C-29DA-7943-A949-5D1FD9B3732D}"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856499118"/>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4A979110-A9F4-7743-B706-1711EE05E9BA}"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3886834350"/>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p>
        </p:txBody>
      </p:sp>
      <p:sp>
        <p:nvSpPr>
          <p:cNvPr id="3" name="副标题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a:t>单击此处编辑母版副标题样式</a:t>
            </a:r>
          </a:p>
        </p:txBody>
      </p:sp>
      <p:sp>
        <p:nvSpPr>
          <p:cNvPr id="4" name="日期占位符 3"/>
          <p:cNvSpPr>
            <a:spLocks noGrp="1"/>
          </p:cNvSpPr>
          <p:nvPr>
            <p:ph type="dt" sz="half" idx="10"/>
          </p:nvPr>
        </p:nvSpPr>
        <p:spPr/>
        <p:txBody>
          <a:bodyPr/>
          <a:lstStyle>
            <a:lvl1pPr defTabSz="914400" fontAlgn="base">
              <a:spcBef>
                <a:spcPct val="0"/>
              </a:spcBef>
              <a:spcAft>
                <a:spcPct val="0"/>
              </a:spcAft>
              <a:defRPr>
                <a:cs typeface="ＭＳ Ｐゴシック" charset="0"/>
              </a:defRPr>
            </a:lvl1pPr>
          </a:lstStyle>
          <a:p>
            <a:pPr>
              <a:defRPr/>
            </a:pPr>
            <a:fld id="{4F921847-F405-CD47-9B05-729A9F2A85A3}" type="datetimeFigureOut">
              <a:rPr lang="zh-CN" altLang="en-US"/>
              <a:pPr>
                <a:defRPr/>
              </a:pPr>
              <a:t>2024/8/13</a:t>
            </a:fld>
            <a:endParaRPr lang="zh-CN" altLang="en-US"/>
          </a:p>
        </p:txBody>
      </p:sp>
      <p:sp>
        <p:nvSpPr>
          <p:cNvPr id="5" name="页脚占位符 4"/>
          <p:cNvSpPr>
            <a:spLocks noGrp="1"/>
          </p:cNvSpPr>
          <p:nvPr>
            <p:ph type="ftr" sz="quarter" idx="11"/>
          </p:nvPr>
        </p:nvSpPr>
        <p:spPr/>
        <p:txBody>
          <a:bodyPr/>
          <a:lstStyle>
            <a:lvl1pPr defTabSz="914400">
              <a:defRPr/>
            </a:lvl1pPr>
          </a:lstStyle>
          <a:p>
            <a:endParaRPr lang="zh-CN" altLang="en-US"/>
          </a:p>
        </p:txBody>
      </p:sp>
      <p:sp>
        <p:nvSpPr>
          <p:cNvPr id="6" name="幻灯片编号占位符 5"/>
          <p:cNvSpPr>
            <a:spLocks noGrp="1"/>
          </p:cNvSpPr>
          <p:nvPr>
            <p:ph type="sldNum" sz="quarter" idx="12"/>
          </p:nvPr>
        </p:nvSpPr>
        <p:spPr/>
        <p:txBody>
          <a:bodyPr/>
          <a:lstStyle>
            <a:lvl1pPr defTabSz="914400" fontAlgn="base">
              <a:spcBef>
                <a:spcPct val="0"/>
              </a:spcBef>
              <a:spcAft>
                <a:spcPct val="0"/>
              </a:spcAft>
              <a:defRPr>
                <a:cs typeface="ＭＳ Ｐゴシック" charset="0"/>
              </a:defRPr>
            </a:lvl1pPr>
          </a:lstStyle>
          <a:p>
            <a:pPr>
              <a:defRPr/>
            </a:pPr>
            <a:fld id="{05E9C1E9-2C7A-A54D-91A2-AE46560DF00E}" type="slidenum">
              <a:rPr lang="zh-CN" altLang="en-US"/>
              <a:pPr>
                <a:defRPr/>
              </a:pPr>
              <a:t>‹#›</a:t>
            </a:fld>
            <a:endParaRPr lang="zh-CN" altLang="en-US"/>
          </a:p>
        </p:txBody>
      </p:sp>
    </p:spTree>
    <p:extLst>
      <p:ext uri="{BB962C8B-B14F-4D97-AF65-F5344CB8AC3E}">
        <p14:creationId xmlns:p14="http://schemas.microsoft.com/office/powerpoint/2010/main" val="280192682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13988302"/>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p:cNvSpPr>
            <a:spLocks noGrp="1"/>
          </p:cNvSpPr>
          <p:nvPr>
            <p:ph type="dt" sz="half" idx="10"/>
          </p:nvPr>
        </p:nvSpPr>
        <p:spPr/>
        <p:txBody>
          <a:bodyPr/>
          <a:lstStyle>
            <a:lvl1pPr defTabSz="914400" fontAlgn="base">
              <a:spcBef>
                <a:spcPct val="0"/>
              </a:spcBef>
              <a:spcAft>
                <a:spcPct val="0"/>
              </a:spcAft>
              <a:defRPr>
                <a:cs typeface="ＭＳ Ｐゴシック" charset="0"/>
              </a:defRPr>
            </a:lvl1pPr>
          </a:lstStyle>
          <a:p>
            <a:pPr>
              <a:defRPr/>
            </a:pPr>
            <a:fld id="{4F921847-F405-CD47-9B05-729A9F2A85A3}" type="datetimeFigureOut">
              <a:rPr lang="zh-CN" altLang="en-US"/>
              <a:pPr>
                <a:defRPr/>
              </a:pPr>
              <a:t>2024/8/13</a:t>
            </a:fld>
            <a:endParaRPr lang="zh-CN" altLang="en-US"/>
          </a:p>
        </p:txBody>
      </p:sp>
      <p:sp>
        <p:nvSpPr>
          <p:cNvPr id="5" name="页脚占位符 4"/>
          <p:cNvSpPr>
            <a:spLocks noGrp="1"/>
          </p:cNvSpPr>
          <p:nvPr>
            <p:ph type="ftr" sz="quarter" idx="11"/>
          </p:nvPr>
        </p:nvSpPr>
        <p:spPr/>
        <p:txBody>
          <a:bodyPr/>
          <a:lstStyle>
            <a:lvl1pPr defTabSz="914400">
              <a:defRPr/>
            </a:lvl1pPr>
          </a:lstStyle>
          <a:p>
            <a:endParaRPr lang="zh-CN" altLang="en-US"/>
          </a:p>
        </p:txBody>
      </p:sp>
      <p:sp>
        <p:nvSpPr>
          <p:cNvPr id="6" name="幻灯片编号占位符 5"/>
          <p:cNvSpPr>
            <a:spLocks noGrp="1"/>
          </p:cNvSpPr>
          <p:nvPr>
            <p:ph type="sldNum" sz="quarter" idx="12"/>
          </p:nvPr>
        </p:nvSpPr>
        <p:spPr/>
        <p:txBody>
          <a:bodyPr/>
          <a:lstStyle>
            <a:lvl1pPr defTabSz="914400" fontAlgn="base">
              <a:spcBef>
                <a:spcPct val="0"/>
              </a:spcBef>
              <a:spcAft>
                <a:spcPct val="0"/>
              </a:spcAft>
              <a:defRPr>
                <a:cs typeface="ＭＳ Ｐゴシック" charset="0"/>
              </a:defRPr>
            </a:lvl1pPr>
          </a:lstStyle>
          <a:p>
            <a:pPr>
              <a:defRPr/>
            </a:pPr>
            <a:fld id="{F7049525-1394-054F-9658-B0BC49C309E5}" type="slidenum">
              <a:rPr lang="zh-CN" altLang="en-US"/>
              <a:pPr>
                <a:defRPr/>
              </a:pPr>
              <a:t>‹#›</a:t>
            </a:fld>
            <a:endParaRPr lang="zh-CN" altLang="en-US"/>
          </a:p>
        </p:txBody>
      </p:sp>
    </p:spTree>
    <p:extLst>
      <p:ext uri="{BB962C8B-B14F-4D97-AF65-F5344CB8AC3E}">
        <p14:creationId xmlns:p14="http://schemas.microsoft.com/office/powerpoint/2010/main" val="480650300"/>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lvl1pPr defTabSz="914400" fontAlgn="base">
              <a:spcBef>
                <a:spcPct val="0"/>
              </a:spcBef>
              <a:spcAft>
                <a:spcPct val="0"/>
              </a:spcAft>
              <a:defRPr>
                <a:cs typeface="ＭＳ Ｐゴシック" charset="0"/>
              </a:defRPr>
            </a:lvl1pPr>
          </a:lstStyle>
          <a:p>
            <a:pPr>
              <a:defRPr/>
            </a:pPr>
            <a:fld id="{4F921847-F405-CD47-9B05-729A9F2A85A3}" type="datetimeFigureOut">
              <a:rPr lang="zh-CN" altLang="en-US"/>
              <a:pPr>
                <a:defRPr/>
              </a:pPr>
              <a:t>2024/8/13</a:t>
            </a:fld>
            <a:endParaRPr lang="zh-CN" altLang="en-US"/>
          </a:p>
        </p:txBody>
      </p:sp>
      <p:sp>
        <p:nvSpPr>
          <p:cNvPr id="5" name="页脚占位符 4"/>
          <p:cNvSpPr>
            <a:spLocks noGrp="1"/>
          </p:cNvSpPr>
          <p:nvPr>
            <p:ph type="ftr" sz="quarter" idx="11"/>
          </p:nvPr>
        </p:nvSpPr>
        <p:spPr/>
        <p:txBody>
          <a:bodyPr/>
          <a:lstStyle>
            <a:lvl1pPr defTabSz="914400">
              <a:defRPr/>
            </a:lvl1pPr>
          </a:lstStyle>
          <a:p>
            <a:endParaRPr lang="zh-CN" altLang="en-US"/>
          </a:p>
        </p:txBody>
      </p:sp>
      <p:sp>
        <p:nvSpPr>
          <p:cNvPr id="6" name="幻灯片编号占位符 5"/>
          <p:cNvSpPr>
            <a:spLocks noGrp="1"/>
          </p:cNvSpPr>
          <p:nvPr>
            <p:ph type="sldNum" sz="quarter" idx="12"/>
          </p:nvPr>
        </p:nvSpPr>
        <p:spPr/>
        <p:txBody>
          <a:bodyPr/>
          <a:lstStyle>
            <a:lvl1pPr defTabSz="914400" fontAlgn="base">
              <a:spcBef>
                <a:spcPct val="0"/>
              </a:spcBef>
              <a:spcAft>
                <a:spcPct val="0"/>
              </a:spcAft>
              <a:defRPr>
                <a:cs typeface="ＭＳ Ｐゴシック" charset="0"/>
              </a:defRPr>
            </a:lvl1pPr>
          </a:lstStyle>
          <a:p>
            <a:pPr>
              <a:defRPr/>
            </a:pPr>
            <a:fld id="{F6059353-3A8C-D240-AE79-0BE9D4B22FD8}" type="slidenum">
              <a:rPr lang="zh-CN" altLang="en-US"/>
              <a:pPr>
                <a:defRPr/>
              </a:pPr>
              <a:t>‹#›</a:t>
            </a:fld>
            <a:endParaRPr lang="zh-CN" altLang="en-US"/>
          </a:p>
        </p:txBody>
      </p:sp>
    </p:spTree>
    <p:extLst>
      <p:ext uri="{BB962C8B-B14F-4D97-AF65-F5344CB8AC3E}">
        <p14:creationId xmlns:p14="http://schemas.microsoft.com/office/powerpoint/2010/main" val="1616145189"/>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日期占位符 4"/>
          <p:cNvSpPr>
            <a:spLocks noGrp="1"/>
          </p:cNvSpPr>
          <p:nvPr>
            <p:ph type="dt" sz="half" idx="10"/>
          </p:nvPr>
        </p:nvSpPr>
        <p:spPr/>
        <p:txBody>
          <a:bodyPr/>
          <a:lstStyle>
            <a:lvl1pPr defTabSz="914400" fontAlgn="base">
              <a:spcBef>
                <a:spcPct val="0"/>
              </a:spcBef>
              <a:spcAft>
                <a:spcPct val="0"/>
              </a:spcAft>
              <a:defRPr>
                <a:cs typeface="ＭＳ Ｐゴシック" charset="0"/>
              </a:defRPr>
            </a:lvl1pPr>
          </a:lstStyle>
          <a:p>
            <a:pPr>
              <a:defRPr/>
            </a:pPr>
            <a:fld id="{4F921847-F405-CD47-9B05-729A9F2A85A3}" type="datetimeFigureOut">
              <a:rPr lang="zh-CN" altLang="en-US"/>
              <a:pPr>
                <a:defRPr/>
              </a:pPr>
              <a:t>2024/8/13</a:t>
            </a:fld>
            <a:endParaRPr lang="zh-CN" altLang="en-US"/>
          </a:p>
        </p:txBody>
      </p:sp>
      <p:sp>
        <p:nvSpPr>
          <p:cNvPr id="6" name="页脚占位符 5"/>
          <p:cNvSpPr>
            <a:spLocks noGrp="1"/>
          </p:cNvSpPr>
          <p:nvPr>
            <p:ph type="ftr" sz="quarter" idx="11"/>
          </p:nvPr>
        </p:nvSpPr>
        <p:spPr/>
        <p:txBody>
          <a:bodyPr/>
          <a:lstStyle>
            <a:lvl1pPr defTabSz="914400">
              <a:defRPr/>
            </a:lvl1pPr>
          </a:lstStyle>
          <a:p>
            <a:endParaRPr lang="zh-CN" altLang="en-US"/>
          </a:p>
        </p:txBody>
      </p:sp>
      <p:sp>
        <p:nvSpPr>
          <p:cNvPr id="7" name="幻灯片编号占位符 6"/>
          <p:cNvSpPr>
            <a:spLocks noGrp="1"/>
          </p:cNvSpPr>
          <p:nvPr>
            <p:ph type="sldNum" sz="quarter" idx="12"/>
          </p:nvPr>
        </p:nvSpPr>
        <p:spPr/>
        <p:txBody>
          <a:bodyPr/>
          <a:lstStyle>
            <a:lvl1pPr defTabSz="914400" fontAlgn="base">
              <a:spcBef>
                <a:spcPct val="0"/>
              </a:spcBef>
              <a:spcAft>
                <a:spcPct val="0"/>
              </a:spcAft>
              <a:defRPr>
                <a:cs typeface="ＭＳ Ｐゴシック" charset="0"/>
              </a:defRPr>
            </a:lvl1pPr>
          </a:lstStyle>
          <a:p>
            <a:pPr>
              <a:defRPr/>
            </a:pPr>
            <a:fld id="{D767EFA2-85BB-5E41-B667-968B7824A8D2}" type="slidenum">
              <a:rPr lang="zh-CN" altLang="en-US"/>
              <a:pPr>
                <a:defRPr/>
              </a:pPr>
              <a:t>‹#›</a:t>
            </a:fld>
            <a:endParaRPr lang="zh-CN" altLang="en-US"/>
          </a:p>
        </p:txBody>
      </p:sp>
    </p:spTree>
    <p:extLst>
      <p:ext uri="{BB962C8B-B14F-4D97-AF65-F5344CB8AC3E}">
        <p14:creationId xmlns:p14="http://schemas.microsoft.com/office/powerpoint/2010/main" val="66656663"/>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7" name="日期占位符 6"/>
          <p:cNvSpPr>
            <a:spLocks noGrp="1"/>
          </p:cNvSpPr>
          <p:nvPr>
            <p:ph type="dt" sz="half" idx="10"/>
          </p:nvPr>
        </p:nvSpPr>
        <p:spPr/>
        <p:txBody>
          <a:bodyPr/>
          <a:lstStyle>
            <a:lvl1pPr defTabSz="914400" fontAlgn="base">
              <a:spcBef>
                <a:spcPct val="0"/>
              </a:spcBef>
              <a:spcAft>
                <a:spcPct val="0"/>
              </a:spcAft>
              <a:defRPr>
                <a:cs typeface="ＭＳ Ｐゴシック" charset="0"/>
              </a:defRPr>
            </a:lvl1pPr>
          </a:lstStyle>
          <a:p>
            <a:pPr>
              <a:defRPr/>
            </a:pPr>
            <a:fld id="{4F921847-F405-CD47-9B05-729A9F2A85A3}" type="datetimeFigureOut">
              <a:rPr lang="zh-CN" altLang="en-US"/>
              <a:pPr>
                <a:defRPr/>
              </a:pPr>
              <a:t>2024/8/13</a:t>
            </a:fld>
            <a:endParaRPr lang="zh-CN" altLang="en-US"/>
          </a:p>
        </p:txBody>
      </p:sp>
      <p:sp>
        <p:nvSpPr>
          <p:cNvPr id="8" name="页脚占位符 7"/>
          <p:cNvSpPr>
            <a:spLocks noGrp="1"/>
          </p:cNvSpPr>
          <p:nvPr>
            <p:ph type="ftr" sz="quarter" idx="11"/>
          </p:nvPr>
        </p:nvSpPr>
        <p:spPr/>
        <p:txBody>
          <a:bodyPr/>
          <a:lstStyle>
            <a:lvl1pPr defTabSz="914400">
              <a:defRPr/>
            </a:lvl1pPr>
          </a:lstStyle>
          <a:p>
            <a:endParaRPr lang="zh-CN" altLang="en-US"/>
          </a:p>
        </p:txBody>
      </p:sp>
      <p:sp>
        <p:nvSpPr>
          <p:cNvPr id="9" name="幻灯片编号占位符 8"/>
          <p:cNvSpPr>
            <a:spLocks noGrp="1"/>
          </p:cNvSpPr>
          <p:nvPr>
            <p:ph type="sldNum" sz="quarter" idx="12"/>
          </p:nvPr>
        </p:nvSpPr>
        <p:spPr/>
        <p:txBody>
          <a:bodyPr/>
          <a:lstStyle>
            <a:lvl1pPr defTabSz="914400" fontAlgn="base">
              <a:spcBef>
                <a:spcPct val="0"/>
              </a:spcBef>
              <a:spcAft>
                <a:spcPct val="0"/>
              </a:spcAft>
              <a:defRPr>
                <a:cs typeface="ＭＳ Ｐゴシック" charset="0"/>
              </a:defRPr>
            </a:lvl1pPr>
          </a:lstStyle>
          <a:p>
            <a:pPr>
              <a:defRPr/>
            </a:pPr>
            <a:fld id="{6D3FCF4F-F9C2-8743-BB45-00906F5AABA1}" type="slidenum">
              <a:rPr lang="zh-CN" altLang="en-US"/>
              <a:pPr>
                <a:defRPr/>
              </a:pPr>
              <a:t>‹#›</a:t>
            </a:fld>
            <a:endParaRPr lang="zh-CN" altLang="en-US"/>
          </a:p>
        </p:txBody>
      </p:sp>
    </p:spTree>
    <p:extLst>
      <p:ext uri="{BB962C8B-B14F-4D97-AF65-F5344CB8AC3E}">
        <p14:creationId xmlns:p14="http://schemas.microsoft.com/office/powerpoint/2010/main" val="2711427348"/>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lvl1pPr defTabSz="914400" fontAlgn="base">
              <a:spcBef>
                <a:spcPct val="0"/>
              </a:spcBef>
              <a:spcAft>
                <a:spcPct val="0"/>
              </a:spcAft>
              <a:defRPr>
                <a:cs typeface="ＭＳ Ｐゴシック" charset="0"/>
              </a:defRPr>
            </a:lvl1pPr>
          </a:lstStyle>
          <a:p>
            <a:pPr>
              <a:defRPr/>
            </a:pPr>
            <a:fld id="{4F921847-F405-CD47-9B05-729A9F2A85A3}" type="datetimeFigureOut">
              <a:rPr lang="zh-CN" altLang="en-US"/>
              <a:pPr>
                <a:defRPr/>
              </a:pPr>
              <a:t>2024/8/13</a:t>
            </a:fld>
            <a:endParaRPr lang="zh-CN" altLang="en-US"/>
          </a:p>
        </p:txBody>
      </p:sp>
      <p:sp>
        <p:nvSpPr>
          <p:cNvPr id="4" name="页脚占位符 3"/>
          <p:cNvSpPr>
            <a:spLocks noGrp="1"/>
          </p:cNvSpPr>
          <p:nvPr>
            <p:ph type="ftr" sz="quarter" idx="11"/>
          </p:nvPr>
        </p:nvSpPr>
        <p:spPr/>
        <p:txBody>
          <a:bodyPr/>
          <a:lstStyle>
            <a:lvl1pPr defTabSz="914400">
              <a:defRPr/>
            </a:lvl1pPr>
          </a:lstStyle>
          <a:p>
            <a:endParaRPr lang="zh-CN" altLang="en-US"/>
          </a:p>
        </p:txBody>
      </p:sp>
      <p:sp>
        <p:nvSpPr>
          <p:cNvPr id="5" name="幻灯片编号占位符 4"/>
          <p:cNvSpPr>
            <a:spLocks noGrp="1"/>
          </p:cNvSpPr>
          <p:nvPr>
            <p:ph type="sldNum" sz="quarter" idx="12"/>
          </p:nvPr>
        </p:nvSpPr>
        <p:spPr/>
        <p:txBody>
          <a:bodyPr/>
          <a:lstStyle>
            <a:lvl1pPr defTabSz="914400" fontAlgn="base">
              <a:spcBef>
                <a:spcPct val="0"/>
              </a:spcBef>
              <a:spcAft>
                <a:spcPct val="0"/>
              </a:spcAft>
              <a:defRPr>
                <a:cs typeface="ＭＳ Ｐゴシック" charset="0"/>
              </a:defRPr>
            </a:lvl1pPr>
          </a:lstStyle>
          <a:p>
            <a:pPr>
              <a:defRPr/>
            </a:pPr>
            <a:fld id="{1F68AB5D-7981-A84D-A734-A080670F8FFE}" type="slidenum">
              <a:rPr lang="zh-CN" altLang="en-US"/>
              <a:pPr>
                <a:defRPr/>
              </a:pPr>
              <a:t>‹#›</a:t>
            </a:fld>
            <a:endParaRPr lang="zh-CN" altLang="en-US"/>
          </a:p>
        </p:txBody>
      </p:sp>
    </p:spTree>
    <p:extLst>
      <p:ext uri="{BB962C8B-B14F-4D97-AF65-F5344CB8AC3E}">
        <p14:creationId xmlns:p14="http://schemas.microsoft.com/office/powerpoint/2010/main" val="2291106714"/>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lvl1pPr defTabSz="914400" fontAlgn="base">
              <a:spcBef>
                <a:spcPct val="0"/>
              </a:spcBef>
              <a:spcAft>
                <a:spcPct val="0"/>
              </a:spcAft>
              <a:defRPr>
                <a:cs typeface="ＭＳ Ｐゴシック" charset="0"/>
              </a:defRPr>
            </a:lvl1pPr>
          </a:lstStyle>
          <a:p>
            <a:pPr>
              <a:defRPr/>
            </a:pPr>
            <a:fld id="{4F921847-F405-CD47-9B05-729A9F2A85A3}" type="datetimeFigureOut">
              <a:rPr lang="zh-CN" altLang="en-US"/>
              <a:pPr>
                <a:defRPr/>
              </a:pPr>
              <a:t>2024/8/13</a:t>
            </a:fld>
            <a:endParaRPr lang="zh-CN" altLang="en-US"/>
          </a:p>
        </p:txBody>
      </p:sp>
      <p:sp>
        <p:nvSpPr>
          <p:cNvPr id="3" name="页脚占位符 2"/>
          <p:cNvSpPr>
            <a:spLocks noGrp="1"/>
          </p:cNvSpPr>
          <p:nvPr>
            <p:ph type="ftr" sz="quarter" idx="11"/>
          </p:nvPr>
        </p:nvSpPr>
        <p:spPr/>
        <p:txBody>
          <a:bodyPr/>
          <a:lstStyle>
            <a:lvl1pPr defTabSz="914400">
              <a:defRPr/>
            </a:lvl1pPr>
          </a:lstStyle>
          <a:p>
            <a:endParaRPr lang="zh-CN" altLang="en-US"/>
          </a:p>
        </p:txBody>
      </p:sp>
      <p:sp>
        <p:nvSpPr>
          <p:cNvPr id="4" name="幻灯片编号占位符 3"/>
          <p:cNvSpPr>
            <a:spLocks noGrp="1"/>
          </p:cNvSpPr>
          <p:nvPr>
            <p:ph type="sldNum" sz="quarter" idx="12"/>
          </p:nvPr>
        </p:nvSpPr>
        <p:spPr/>
        <p:txBody>
          <a:bodyPr/>
          <a:lstStyle>
            <a:lvl1pPr defTabSz="914400" fontAlgn="base">
              <a:spcBef>
                <a:spcPct val="0"/>
              </a:spcBef>
              <a:spcAft>
                <a:spcPct val="0"/>
              </a:spcAft>
              <a:defRPr>
                <a:cs typeface="ＭＳ Ｐゴシック" charset="0"/>
              </a:defRPr>
            </a:lvl1pPr>
          </a:lstStyle>
          <a:p>
            <a:pPr>
              <a:defRPr/>
            </a:pPr>
            <a:fld id="{546473CE-5222-8141-9AD4-F86D7CB2149A}" type="slidenum">
              <a:rPr lang="zh-CN" altLang="en-US"/>
              <a:pPr>
                <a:defRPr/>
              </a:pPr>
              <a:t>‹#›</a:t>
            </a:fld>
            <a:endParaRPr lang="zh-CN" altLang="en-US"/>
          </a:p>
        </p:txBody>
      </p:sp>
    </p:spTree>
    <p:extLst>
      <p:ext uri="{BB962C8B-B14F-4D97-AF65-F5344CB8AC3E}">
        <p14:creationId xmlns:p14="http://schemas.microsoft.com/office/powerpoint/2010/main" val="2596409215"/>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日期占位符 4"/>
          <p:cNvSpPr>
            <a:spLocks noGrp="1"/>
          </p:cNvSpPr>
          <p:nvPr>
            <p:ph type="dt" sz="half" idx="10"/>
          </p:nvPr>
        </p:nvSpPr>
        <p:spPr/>
        <p:txBody>
          <a:bodyPr/>
          <a:lstStyle>
            <a:lvl1pPr defTabSz="914400" fontAlgn="base">
              <a:spcBef>
                <a:spcPct val="0"/>
              </a:spcBef>
              <a:spcAft>
                <a:spcPct val="0"/>
              </a:spcAft>
              <a:defRPr>
                <a:cs typeface="ＭＳ Ｐゴシック" charset="0"/>
              </a:defRPr>
            </a:lvl1pPr>
          </a:lstStyle>
          <a:p>
            <a:pPr>
              <a:defRPr/>
            </a:pPr>
            <a:fld id="{4F921847-F405-CD47-9B05-729A9F2A85A3}" type="datetimeFigureOut">
              <a:rPr lang="zh-CN" altLang="en-US"/>
              <a:pPr>
                <a:defRPr/>
              </a:pPr>
              <a:t>2024/8/13</a:t>
            </a:fld>
            <a:endParaRPr lang="zh-CN" altLang="en-US"/>
          </a:p>
        </p:txBody>
      </p:sp>
      <p:sp>
        <p:nvSpPr>
          <p:cNvPr id="6" name="页脚占位符 5"/>
          <p:cNvSpPr>
            <a:spLocks noGrp="1"/>
          </p:cNvSpPr>
          <p:nvPr>
            <p:ph type="ftr" sz="quarter" idx="11"/>
          </p:nvPr>
        </p:nvSpPr>
        <p:spPr/>
        <p:txBody>
          <a:bodyPr/>
          <a:lstStyle>
            <a:lvl1pPr defTabSz="914400">
              <a:defRPr/>
            </a:lvl1pPr>
          </a:lstStyle>
          <a:p>
            <a:endParaRPr lang="zh-CN" altLang="en-US"/>
          </a:p>
        </p:txBody>
      </p:sp>
      <p:sp>
        <p:nvSpPr>
          <p:cNvPr id="7" name="幻灯片编号占位符 6"/>
          <p:cNvSpPr>
            <a:spLocks noGrp="1"/>
          </p:cNvSpPr>
          <p:nvPr>
            <p:ph type="sldNum" sz="quarter" idx="12"/>
          </p:nvPr>
        </p:nvSpPr>
        <p:spPr/>
        <p:txBody>
          <a:bodyPr/>
          <a:lstStyle>
            <a:lvl1pPr defTabSz="914400" fontAlgn="base">
              <a:spcBef>
                <a:spcPct val="0"/>
              </a:spcBef>
              <a:spcAft>
                <a:spcPct val="0"/>
              </a:spcAft>
              <a:defRPr>
                <a:cs typeface="ＭＳ Ｐゴシック" charset="0"/>
              </a:defRPr>
            </a:lvl1pPr>
          </a:lstStyle>
          <a:p>
            <a:pPr>
              <a:defRPr/>
            </a:pPr>
            <a:fld id="{DC3255F2-6372-A94E-8C85-63AB1D52C5B5}" type="slidenum">
              <a:rPr lang="zh-CN" altLang="en-US"/>
              <a:pPr>
                <a:defRPr/>
              </a:pPr>
              <a:t>‹#›</a:t>
            </a:fld>
            <a:endParaRPr lang="zh-CN" altLang="en-US"/>
          </a:p>
        </p:txBody>
      </p:sp>
    </p:spTree>
    <p:extLst>
      <p:ext uri="{BB962C8B-B14F-4D97-AF65-F5344CB8AC3E}">
        <p14:creationId xmlns:p14="http://schemas.microsoft.com/office/powerpoint/2010/main" val="3548100829"/>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p>
        </p:txBody>
      </p:sp>
      <p:sp>
        <p:nvSpPr>
          <p:cNvPr id="3" name="图片占位符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日期占位符 4"/>
          <p:cNvSpPr>
            <a:spLocks noGrp="1"/>
          </p:cNvSpPr>
          <p:nvPr>
            <p:ph type="dt" sz="half" idx="10"/>
          </p:nvPr>
        </p:nvSpPr>
        <p:spPr/>
        <p:txBody>
          <a:bodyPr/>
          <a:lstStyle>
            <a:lvl1pPr defTabSz="914400" fontAlgn="base">
              <a:spcBef>
                <a:spcPct val="0"/>
              </a:spcBef>
              <a:spcAft>
                <a:spcPct val="0"/>
              </a:spcAft>
              <a:defRPr>
                <a:cs typeface="ＭＳ Ｐゴシック" charset="0"/>
              </a:defRPr>
            </a:lvl1pPr>
          </a:lstStyle>
          <a:p>
            <a:pPr>
              <a:defRPr/>
            </a:pPr>
            <a:fld id="{4F921847-F405-CD47-9B05-729A9F2A85A3}" type="datetimeFigureOut">
              <a:rPr lang="zh-CN" altLang="en-US"/>
              <a:pPr>
                <a:defRPr/>
              </a:pPr>
              <a:t>2024/8/13</a:t>
            </a:fld>
            <a:endParaRPr lang="zh-CN" altLang="en-US"/>
          </a:p>
        </p:txBody>
      </p:sp>
      <p:sp>
        <p:nvSpPr>
          <p:cNvPr id="6" name="页脚占位符 5"/>
          <p:cNvSpPr>
            <a:spLocks noGrp="1"/>
          </p:cNvSpPr>
          <p:nvPr>
            <p:ph type="ftr" sz="quarter" idx="11"/>
          </p:nvPr>
        </p:nvSpPr>
        <p:spPr/>
        <p:txBody>
          <a:bodyPr/>
          <a:lstStyle>
            <a:lvl1pPr defTabSz="914400">
              <a:defRPr/>
            </a:lvl1pPr>
          </a:lstStyle>
          <a:p>
            <a:endParaRPr lang="zh-CN" altLang="en-US"/>
          </a:p>
        </p:txBody>
      </p:sp>
      <p:sp>
        <p:nvSpPr>
          <p:cNvPr id="7" name="幻灯片编号占位符 6"/>
          <p:cNvSpPr>
            <a:spLocks noGrp="1"/>
          </p:cNvSpPr>
          <p:nvPr>
            <p:ph type="sldNum" sz="quarter" idx="12"/>
          </p:nvPr>
        </p:nvSpPr>
        <p:spPr/>
        <p:txBody>
          <a:bodyPr/>
          <a:lstStyle>
            <a:lvl1pPr defTabSz="914400" fontAlgn="base">
              <a:spcBef>
                <a:spcPct val="0"/>
              </a:spcBef>
              <a:spcAft>
                <a:spcPct val="0"/>
              </a:spcAft>
              <a:defRPr>
                <a:cs typeface="ＭＳ Ｐゴシック" charset="0"/>
              </a:defRPr>
            </a:lvl1pPr>
          </a:lstStyle>
          <a:p>
            <a:pPr>
              <a:defRPr/>
            </a:pPr>
            <a:fld id="{2FCF87DA-EE4A-0548-BDCE-6197B03B54E0}" type="slidenum">
              <a:rPr lang="zh-CN" altLang="en-US"/>
              <a:pPr>
                <a:defRPr/>
              </a:pPr>
              <a:t>‹#›</a:t>
            </a:fld>
            <a:endParaRPr lang="zh-CN" altLang="en-US"/>
          </a:p>
        </p:txBody>
      </p:sp>
    </p:spTree>
    <p:extLst>
      <p:ext uri="{BB962C8B-B14F-4D97-AF65-F5344CB8AC3E}">
        <p14:creationId xmlns:p14="http://schemas.microsoft.com/office/powerpoint/2010/main" val="607552694"/>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本占位符 2"/>
          <p:cNvSpPr>
            <a:spLocks noGrp="1"/>
          </p:cNvSpPr>
          <p:nvPr>
            <p:ph type="body" orient="vert" idx="1"/>
          </p:nvPr>
        </p:nvSpPr>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p:cNvSpPr>
            <a:spLocks noGrp="1"/>
          </p:cNvSpPr>
          <p:nvPr>
            <p:ph type="dt" sz="half" idx="10"/>
          </p:nvPr>
        </p:nvSpPr>
        <p:spPr/>
        <p:txBody>
          <a:bodyPr/>
          <a:lstStyle>
            <a:lvl1pPr defTabSz="914400" fontAlgn="base">
              <a:spcBef>
                <a:spcPct val="0"/>
              </a:spcBef>
              <a:spcAft>
                <a:spcPct val="0"/>
              </a:spcAft>
              <a:defRPr>
                <a:cs typeface="ＭＳ Ｐゴシック" charset="0"/>
              </a:defRPr>
            </a:lvl1pPr>
          </a:lstStyle>
          <a:p>
            <a:pPr>
              <a:defRPr/>
            </a:pPr>
            <a:fld id="{4F921847-F405-CD47-9B05-729A9F2A85A3}" type="datetimeFigureOut">
              <a:rPr lang="zh-CN" altLang="en-US"/>
              <a:pPr>
                <a:defRPr/>
              </a:pPr>
              <a:t>2024/8/13</a:t>
            </a:fld>
            <a:endParaRPr lang="zh-CN" altLang="en-US"/>
          </a:p>
        </p:txBody>
      </p:sp>
      <p:sp>
        <p:nvSpPr>
          <p:cNvPr id="5" name="页脚占位符 4"/>
          <p:cNvSpPr>
            <a:spLocks noGrp="1"/>
          </p:cNvSpPr>
          <p:nvPr>
            <p:ph type="ftr" sz="quarter" idx="11"/>
          </p:nvPr>
        </p:nvSpPr>
        <p:spPr/>
        <p:txBody>
          <a:bodyPr/>
          <a:lstStyle>
            <a:lvl1pPr defTabSz="914400">
              <a:defRPr/>
            </a:lvl1pPr>
          </a:lstStyle>
          <a:p>
            <a:endParaRPr lang="zh-CN" altLang="en-US"/>
          </a:p>
        </p:txBody>
      </p:sp>
      <p:sp>
        <p:nvSpPr>
          <p:cNvPr id="6" name="幻灯片编号占位符 5"/>
          <p:cNvSpPr>
            <a:spLocks noGrp="1"/>
          </p:cNvSpPr>
          <p:nvPr>
            <p:ph type="sldNum" sz="quarter" idx="12"/>
          </p:nvPr>
        </p:nvSpPr>
        <p:spPr/>
        <p:txBody>
          <a:bodyPr/>
          <a:lstStyle>
            <a:lvl1pPr defTabSz="914400" fontAlgn="base">
              <a:spcBef>
                <a:spcPct val="0"/>
              </a:spcBef>
              <a:spcAft>
                <a:spcPct val="0"/>
              </a:spcAft>
              <a:defRPr>
                <a:cs typeface="ＭＳ Ｐゴシック" charset="0"/>
              </a:defRPr>
            </a:lvl1pPr>
          </a:lstStyle>
          <a:p>
            <a:pPr>
              <a:defRPr/>
            </a:pPr>
            <a:fld id="{635E0459-9875-EC42-AF3F-03B232AE79E3}" type="slidenum">
              <a:rPr lang="zh-CN" altLang="en-US"/>
              <a:pPr>
                <a:defRPr/>
              </a:pPr>
              <a:t>‹#›</a:t>
            </a:fld>
            <a:endParaRPr lang="zh-CN" altLang="en-US"/>
          </a:p>
        </p:txBody>
      </p:sp>
    </p:spTree>
    <p:extLst>
      <p:ext uri="{BB962C8B-B14F-4D97-AF65-F5344CB8AC3E}">
        <p14:creationId xmlns:p14="http://schemas.microsoft.com/office/powerpoint/2010/main" val="2295597714"/>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p>
        </p:txBody>
      </p:sp>
      <p:sp>
        <p:nvSpPr>
          <p:cNvPr id="3" name="竖排文本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p:cNvSpPr>
            <a:spLocks noGrp="1"/>
          </p:cNvSpPr>
          <p:nvPr>
            <p:ph type="dt" sz="half" idx="10"/>
          </p:nvPr>
        </p:nvSpPr>
        <p:spPr/>
        <p:txBody>
          <a:bodyPr/>
          <a:lstStyle>
            <a:lvl1pPr defTabSz="914400" fontAlgn="base">
              <a:spcBef>
                <a:spcPct val="0"/>
              </a:spcBef>
              <a:spcAft>
                <a:spcPct val="0"/>
              </a:spcAft>
              <a:defRPr>
                <a:cs typeface="ＭＳ Ｐゴシック" charset="0"/>
              </a:defRPr>
            </a:lvl1pPr>
          </a:lstStyle>
          <a:p>
            <a:pPr>
              <a:defRPr/>
            </a:pPr>
            <a:fld id="{4F921847-F405-CD47-9B05-729A9F2A85A3}" type="datetimeFigureOut">
              <a:rPr lang="zh-CN" altLang="en-US"/>
              <a:pPr>
                <a:defRPr/>
              </a:pPr>
              <a:t>2024/8/13</a:t>
            </a:fld>
            <a:endParaRPr lang="zh-CN" altLang="en-US"/>
          </a:p>
        </p:txBody>
      </p:sp>
      <p:sp>
        <p:nvSpPr>
          <p:cNvPr id="5" name="页脚占位符 4"/>
          <p:cNvSpPr>
            <a:spLocks noGrp="1"/>
          </p:cNvSpPr>
          <p:nvPr>
            <p:ph type="ftr" sz="quarter" idx="11"/>
          </p:nvPr>
        </p:nvSpPr>
        <p:spPr/>
        <p:txBody>
          <a:bodyPr/>
          <a:lstStyle>
            <a:lvl1pPr defTabSz="914400">
              <a:defRPr/>
            </a:lvl1pPr>
          </a:lstStyle>
          <a:p>
            <a:endParaRPr lang="zh-CN" altLang="en-US"/>
          </a:p>
        </p:txBody>
      </p:sp>
      <p:sp>
        <p:nvSpPr>
          <p:cNvPr id="6" name="幻灯片编号占位符 5"/>
          <p:cNvSpPr>
            <a:spLocks noGrp="1"/>
          </p:cNvSpPr>
          <p:nvPr>
            <p:ph type="sldNum" sz="quarter" idx="12"/>
          </p:nvPr>
        </p:nvSpPr>
        <p:spPr/>
        <p:txBody>
          <a:bodyPr/>
          <a:lstStyle>
            <a:lvl1pPr defTabSz="914400" fontAlgn="base">
              <a:spcBef>
                <a:spcPct val="0"/>
              </a:spcBef>
              <a:spcAft>
                <a:spcPct val="0"/>
              </a:spcAft>
              <a:defRPr>
                <a:cs typeface="ＭＳ Ｐゴシック" charset="0"/>
              </a:defRPr>
            </a:lvl1pPr>
          </a:lstStyle>
          <a:p>
            <a:pPr>
              <a:defRPr/>
            </a:pPr>
            <a:fld id="{13AD82BA-4B10-8A42-AEA9-934564943166}" type="slidenum">
              <a:rPr lang="zh-CN" altLang="en-US"/>
              <a:pPr>
                <a:defRPr/>
              </a:pPr>
              <a:t>‹#›</a:t>
            </a:fld>
            <a:endParaRPr lang="zh-CN" altLang="en-US"/>
          </a:p>
        </p:txBody>
      </p:sp>
    </p:spTree>
    <p:extLst>
      <p:ext uri="{BB962C8B-B14F-4D97-AF65-F5344CB8AC3E}">
        <p14:creationId xmlns:p14="http://schemas.microsoft.com/office/powerpoint/2010/main" val="407789389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C5EFA75E-25C9-7040-99DF-65224A1C731F}" type="slidenum">
              <a:rPr lang="en-US"/>
              <a:pPr/>
              <a:t>‹#›</a:t>
            </a:fld>
            <a:endParaRPr lang="en-US"/>
          </a:p>
        </p:txBody>
      </p:sp>
    </p:spTree>
    <p:extLst>
      <p:ext uri="{BB962C8B-B14F-4D97-AF65-F5344CB8AC3E}">
        <p14:creationId xmlns:p14="http://schemas.microsoft.com/office/powerpoint/2010/main" val="35793833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345042645"/>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FF02F86-F0D1-D148-8E71-029D43C64BA0}" type="slidenum">
              <a:rPr lang="en-US"/>
              <a:pPr/>
              <a:t>‹#›</a:t>
            </a:fld>
            <a:endParaRPr lang="en-US"/>
          </a:p>
        </p:txBody>
      </p:sp>
    </p:spTree>
    <p:extLst>
      <p:ext uri="{BB962C8B-B14F-4D97-AF65-F5344CB8AC3E}">
        <p14:creationId xmlns:p14="http://schemas.microsoft.com/office/powerpoint/2010/main" val="2261750405"/>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E70F8E9B-E471-F446-B2DA-B18EF30943BB}" type="slidenum">
              <a:rPr lang="en-US"/>
              <a:pPr/>
              <a:t>‹#›</a:t>
            </a:fld>
            <a:endParaRPr lang="en-US"/>
          </a:p>
        </p:txBody>
      </p:sp>
    </p:spTree>
    <p:extLst>
      <p:ext uri="{BB962C8B-B14F-4D97-AF65-F5344CB8AC3E}">
        <p14:creationId xmlns:p14="http://schemas.microsoft.com/office/powerpoint/2010/main" val="1442680555"/>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8E3684AA-747A-F34E-9AB6-A8F75F43F76E}" type="slidenum">
              <a:rPr lang="en-US"/>
              <a:pPr/>
              <a:t>‹#›</a:t>
            </a:fld>
            <a:endParaRPr lang="en-US"/>
          </a:p>
        </p:txBody>
      </p:sp>
    </p:spTree>
    <p:extLst>
      <p:ext uri="{BB962C8B-B14F-4D97-AF65-F5344CB8AC3E}">
        <p14:creationId xmlns:p14="http://schemas.microsoft.com/office/powerpoint/2010/main" val="954308331"/>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3B81A6F9-A58C-4544-AE01-883D7FB34475}" type="slidenum">
              <a:rPr lang="en-US"/>
              <a:pPr/>
              <a:t>‹#›</a:t>
            </a:fld>
            <a:endParaRPr lang="en-US"/>
          </a:p>
        </p:txBody>
      </p:sp>
    </p:spTree>
    <p:extLst>
      <p:ext uri="{BB962C8B-B14F-4D97-AF65-F5344CB8AC3E}">
        <p14:creationId xmlns:p14="http://schemas.microsoft.com/office/powerpoint/2010/main" val="1339531511"/>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a:latin typeface="Book Antiqua" charset="0"/>
              </a:defRPr>
            </a:lvl1pPr>
          </a:lstStyle>
          <a:p>
            <a:fld id="{E6CB433B-B211-5F48-A3A6-93DF062A72F1}" type="slidenum">
              <a:rPr lang="en-US"/>
              <a:pPr/>
              <a:t>‹#›</a:t>
            </a:fld>
            <a:endParaRPr lang="en-US"/>
          </a:p>
        </p:txBody>
      </p:sp>
    </p:spTree>
    <p:extLst>
      <p:ext uri="{BB962C8B-B14F-4D97-AF65-F5344CB8AC3E}">
        <p14:creationId xmlns:p14="http://schemas.microsoft.com/office/powerpoint/2010/main" val="416030145"/>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a:latin typeface="Book Antiqua" charset="0"/>
              </a:defRPr>
            </a:lvl1pPr>
          </a:lstStyle>
          <a:p>
            <a:fld id="{BAD18714-DCC4-A54E-8617-E59C8BC596C1}" type="slidenum">
              <a:rPr lang="en-US"/>
              <a:pPr/>
              <a:t>‹#›</a:t>
            </a:fld>
            <a:endParaRPr lang="en-US"/>
          </a:p>
        </p:txBody>
      </p:sp>
    </p:spTree>
    <p:extLst>
      <p:ext uri="{BB962C8B-B14F-4D97-AF65-F5344CB8AC3E}">
        <p14:creationId xmlns:p14="http://schemas.microsoft.com/office/powerpoint/2010/main" val="1737325460"/>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a:latin typeface="Book Antiqua" charset="0"/>
              </a:defRPr>
            </a:lvl1pPr>
          </a:lstStyle>
          <a:p>
            <a:fld id="{D9D389D7-8313-9248-AC3D-1CBCFB2AD466}" type="slidenum">
              <a:rPr lang="en-US"/>
              <a:pPr/>
              <a:t>‹#›</a:t>
            </a:fld>
            <a:endParaRPr lang="en-US"/>
          </a:p>
        </p:txBody>
      </p:sp>
    </p:spTree>
    <p:extLst>
      <p:ext uri="{BB962C8B-B14F-4D97-AF65-F5344CB8AC3E}">
        <p14:creationId xmlns:p14="http://schemas.microsoft.com/office/powerpoint/2010/main" val="944301549"/>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8AE8EDFA-EF51-1244-9BDF-15D6EB397CF7}" type="slidenum">
              <a:rPr lang="en-US"/>
              <a:pPr/>
              <a:t>‹#›</a:t>
            </a:fld>
            <a:endParaRPr lang="en-US"/>
          </a:p>
        </p:txBody>
      </p:sp>
    </p:spTree>
    <p:extLst>
      <p:ext uri="{BB962C8B-B14F-4D97-AF65-F5344CB8AC3E}">
        <p14:creationId xmlns:p14="http://schemas.microsoft.com/office/powerpoint/2010/main" val="2476518296"/>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C2F44DCB-E444-6949-9F48-6DF817B198B3}" type="slidenum">
              <a:rPr lang="en-US"/>
              <a:pPr/>
              <a:t>‹#›</a:t>
            </a:fld>
            <a:endParaRPr lang="en-US"/>
          </a:p>
        </p:txBody>
      </p:sp>
    </p:spTree>
    <p:extLst>
      <p:ext uri="{BB962C8B-B14F-4D97-AF65-F5344CB8AC3E}">
        <p14:creationId xmlns:p14="http://schemas.microsoft.com/office/powerpoint/2010/main" val="4260039983"/>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C9D2D043-21EC-EB4B-9CB2-15CA99403EDC}" type="slidenum">
              <a:rPr lang="en-US"/>
              <a:pPr/>
              <a:t>‹#›</a:t>
            </a:fld>
            <a:endParaRPr lang="en-US"/>
          </a:p>
        </p:txBody>
      </p:sp>
    </p:spTree>
    <p:extLst>
      <p:ext uri="{BB962C8B-B14F-4D97-AF65-F5344CB8AC3E}">
        <p14:creationId xmlns:p14="http://schemas.microsoft.com/office/powerpoint/2010/main" val="234831813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4216570189"/>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0164CA6-8770-BF4D-898A-B43DDFF46069}" type="slidenum">
              <a:rPr lang="en-US"/>
              <a:pPr/>
              <a:t>‹#›</a:t>
            </a:fld>
            <a:endParaRPr lang="en-US"/>
          </a:p>
        </p:txBody>
      </p:sp>
    </p:spTree>
    <p:extLst>
      <p:ext uri="{BB962C8B-B14F-4D97-AF65-F5344CB8AC3E}">
        <p14:creationId xmlns:p14="http://schemas.microsoft.com/office/powerpoint/2010/main" val="3248576140"/>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011115995"/>
      </p:ext>
    </p:extLst>
  </p:cSld>
  <p:clrMapOvr>
    <a:masterClrMapping/>
  </p:clrMapOvr>
  <p:transition spd="med">
    <p:fade/>
  </p:transition>
</p:sldLayout>
</file>

<file path=ppt/slideLayouts/slideLayout8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60468120"/>
      </p:ext>
    </p:extLst>
  </p:cSld>
  <p:clrMapOvr>
    <a:masterClrMapping/>
  </p:clrMapOvr>
  <p:transition spd="med">
    <p:fade/>
  </p:transition>
</p:sldLayout>
</file>

<file path=ppt/slideLayouts/slideLayout8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042923412"/>
      </p:ext>
    </p:extLst>
  </p:cSld>
  <p:clrMapOvr>
    <a:masterClrMapping/>
  </p:clrMapOvr>
  <p:transition spd="med">
    <p:fade/>
  </p:transition>
</p:sldLayout>
</file>

<file path=ppt/slideLayouts/slideLayout8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74791690"/>
      </p:ext>
    </p:extLst>
  </p:cSld>
  <p:clrMapOvr>
    <a:masterClrMapping/>
  </p:clrMapOvr>
  <p:transition spd="med">
    <p:fade/>
  </p:transition>
</p:sldLayout>
</file>

<file path=ppt/slideLayouts/slideLayout8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88164081"/>
      </p:ext>
    </p:extLst>
  </p:cSld>
  <p:clrMapOvr>
    <a:masterClrMapping/>
  </p:clrMapOvr>
  <p:transition spd="med">
    <p:fade/>
  </p:transition>
</p:sldLayout>
</file>

<file path=ppt/slideLayouts/slideLayout8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630154162"/>
      </p:ext>
    </p:extLst>
  </p:cSld>
  <p:clrMapOvr>
    <a:masterClrMapping/>
  </p:clrMapOvr>
  <p:transition spd="med">
    <p:fade/>
  </p:transition>
</p:sldLayout>
</file>

<file path=ppt/slideLayouts/slideLayout8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97405512"/>
      </p:ext>
    </p:extLst>
  </p:cSld>
  <p:clrMapOvr>
    <a:masterClrMapping/>
  </p:clrMapOvr>
  <p:transition spd="med">
    <p:fade/>
  </p:transition>
</p:sldLayout>
</file>

<file path=ppt/slideLayouts/slideLayout8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41094267"/>
      </p:ext>
    </p:extLst>
  </p:cSld>
  <p:clrMapOvr>
    <a:masterClrMapping/>
  </p:clrMapOvr>
  <p:transition spd="med">
    <p:fade/>
  </p:transition>
</p:sldLayout>
</file>

<file path=ppt/slideLayouts/slideLayout8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658883713"/>
      </p:ext>
    </p:extLst>
  </p:cSld>
  <p:clrMapOvr>
    <a:masterClrMapping/>
  </p:clrMapOvr>
  <p:transition spd="med">
    <p:fade/>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576583060"/>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1741406"/>
      </p:ext>
    </p:extLst>
  </p:cSld>
  <p:clrMapOvr>
    <a:masterClrMapping/>
  </p:clrMapOvr>
  <p:transition spd="med">
    <p:fade/>
  </p:transition>
</p:sldLayout>
</file>

<file path=ppt/slideLayouts/slideLayout8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95983037"/>
      </p:ext>
    </p:extLst>
  </p:cSld>
  <p:clrMapOvr>
    <a:masterClrMapping/>
  </p:clrMapOvr>
  <p:transition spd="med">
    <p:fade/>
  </p:transition>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994337356"/>
      </p:ext>
    </p:extLst>
  </p:cSld>
  <p:clrMapOvr>
    <a:masterClrMapping/>
  </p:clrMapOvr>
  <p:transition spd="med">
    <p:cut/>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06501857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44984443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842384747"/>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34436094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21803194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19932598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72633854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EC15BD48-1E83-8B45-A1AF-6E72D61EECFB}" type="slidenum">
              <a:rPr lang="en-US"/>
              <a:pPr/>
              <a:t>‹#›</a:t>
            </a:fld>
            <a:endParaRPr lang="en-US"/>
          </a:p>
        </p:txBody>
      </p:sp>
    </p:spTree>
    <p:extLst>
      <p:ext uri="{BB962C8B-B14F-4D97-AF65-F5344CB8AC3E}">
        <p14:creationId xmlns:p14="http://schemas.microsoft.com/office/powerpoint/2010/main" val="28443819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03696116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26040694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8/13/24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5061067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8/13/24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1770497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8/13/24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89616772"/>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8/13/24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7618567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8/13/24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4230157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8/13/24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33315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8/13/24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4125735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8/13/24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59065061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9.xm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theme" Target="../theme/theme10.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0.xml"/><Relationship Id="rId13" Type="http://schemas.openxmlformats.org/officeDocument/2006/relationships/theme" Target="../theme/theme11.xml"/><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slideLayout" Target="../slideLayouts/slideLayout114.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2.xml"/><Relationship Id="rId3" Type="http://schemas.openxmlformats.org/officeDocument/2006/relationships/slideLayout" Target="../slideLayouts/slideLayout117.xml"/><Relationship Id="rId7" Type="http://schemas.openxmlformats.org/officeDocument/2006/relationships/slideLayout" Target="../slideLayouts/slideLayout121.xml"/><Relationship Id="rId12" Type="http://schemas.openxmlformats.org/officeDocument/2006/relationships/theme" Target="../theme/theme12.xml"/><Relationship Id="rId2" Type="http://schemas.openxmlformats.org/officeDocument/2006/relationships/slideLayout" Target="../slideLayouts/slideLayout116.xml"/><Relationship Id="rId1" Type="http://schemas.openxmlformats.org/officeDocument/2006/relationships/slideLayout" Target="../slideLayouts/slideLayout115.xml"/><Relationship Id="rId6" Type="http://schemas.openxmlformats.org/officeDocument/2006/relationships/slideLayout" Target="../slideLayouts/slideLayout120.xml"/><Relationship Id="rId11" Type="http://schemas.openxmlformats.org/officeDocument/2006/relationships/slideLayout" Target="../slideLayouts/slideLayout125.xml"/><Relationship Id="rId5" Type="http://schemas.openxmlformats.org/officeDocument/2006/relationships/slideLayout" Target="../slideLayouts/slideLayout119.xml"/><Relationship Id="rId10" Type="http://schemas.openxmlformats.org/officeDocument/2006/relationships/slideLayout" Target="../slideLayouts/slideLayout124.xml"/><Relationship Id="rId4" Type="http://schemas.openxmlformats.org/officeDocument/2006/relationships/slideLayout" Target="../slideLayouts/slideLayout118.xml"/><Relationship Id="rId9" Type="http://schemas.openxmlformats.org/officeDocument/2006/relationships/slideLayout" Target="../slideLayouts/slideLayout12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3.xml"/><Relationship Id="rId3" Type="http://schemas.openxmlformats.org/officeDocument/2006/relationships/slideLayout" Target="../slideLayouts/slideLayout128.xml"/><Relationship Id="rId7" Type="http://schemas.openxmlformats.org/officeDocument/2006/relationships/slideLayout" Target="../slideLayouts/slideLayout132.xml"/><Relationship Id="rId12" Type="http://schemas.openxmlformats.org/officeDocument/2006/relationships/theme" Target="../theme/theme13.xml"/><Relationship Id="rId2" Type="http://schemas.openxmlformats.org/officeDocument/2006/relationships/slideLayout" Target="../slideLayouts/slideLayout127.xml"/><Relationship Id="rId1" Type="http://schemas.openxmlformats.org/officeDocument/2006/relationships/slideLayout" Target="../slideLayouts/slideLayout126.xml"/><Relationship Id="rId6" Type="http://schemas.openxmlformats.org/officeDocument/2006/relationships/slideLayout" Target="../slideLayouts/slideLayout131.xml"/><Relationship Id="rId11" Type="http://schemas.openxmlformats.org/officeDocument/2006/relationships/slideLayout" Target="../slideLayouts/slideLayout136.xml"/><Relationship Id="rId5" Type="http://schemas.openxmlformats.org/officeDocument/2006/relationships/slideLayout" Target="../slideLayouts/slideLayout130.xml"/><Relationship Id="rId10" Type="http://schemas.openxmlformats.org/officeDocument/2006/relationships/slideLayout" Target="../slideLayouts/slideLayout135.xml"/><Relationship Id="rId4" Type="http://schemas.openxmlformats.org/officeDocument/2006/relationships/slideLayout" Target="../slideLayouts/slideLayout129.xml"/><Relationship Id="rId9" Type="http://schemas.openxmlformats.org/officeDocument/2006/relationships/slideLayout" Target="../slideLayouts/slideLayout134.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4.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theme" Target="../theme/theme14.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5.xml"/><Relationship Id="rId3" Type="http://schemas.openxmlformats.org/officeDocument/2006/relationships/slideLayout" Target="../slideLayouts/slideLayout150.xml"/><Relationship Id="rId7" Type="http://schemas.openxmlformats.org/officeDocument/2006/relationships/slideLayout" Target="../slideLayouts/slideLayout154.xml"/><Relationship Id="rId12" Type="http://schemas.openxmlformats.org/officeDocument/2006/relationships/theme" Target="../theme/theme15.xml"/><Relationship Id="rId2" Type="http://schemas.openxmlformats.org/officeDocument/2006/relationships/slideLayout" Target="../slideLayouts/slideLayout149.xml"/><Relationship Id="rId1" Type="http://schemas.openxmlformats.org/officeDocument/2006/relationships/slideLayout" Target="../slideLayouts/slideLayout148.xml"/><Relationship Id="rId6" Type="http://schemas.openxmlformats.org/officeDocument/2006/relationships/slideLayout" Target="../slideLayouts/slideLayout153.xml"/><Relationship Id="rId11" Type="http://schemas.openxmlformats.org/officeDocument/2006/relationships/slideLayout" Target="../slideLayouts/slideLayout158.xml"/><Relationship Id="rId5" Type="http://schemas.openxmlformats.org/officeDocument/2006/relationships/slideLayout" Target="../slideLayouts/slideLayout152.xml"/><Relationship Id="rId10" Type="http://schemas.openxmlformats.org/officeDocument/2006/relationships/slideLayout" Target="../slideLayouts/slideLayout157.xml"/><Relationship Id="rId4" Type="http://schemas.openxmlformats.org/officeDocument/2006/relationships/slideLayout" Target="../slideLayouts/slideLayout151.xml"/><Relationship Id="rId9" Type="http://schemas.openxmlformats.org/officeDocument/2006/relationships/slideLayout" Target="../slideLayouts/slideLayout156.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66.xml"/><Relationship Id="rId3" Type="http://schemas.openxmlformats.org/officeDocument/2006/relationships/slideLayout" Target="../slideLayouts/slideLayout161.xml"/><Relationship Id="rId7" Type="http://schemas.openxmlformats.org/officeDocument/2006/relationships/slideLayout" Target="../slideLayouts/slideLayout165.xml"/><Relationship Id="rId12" Type="http://schemas.openxmlformats.org/officeDocument/2006/relationships/theme" Target="../theme/theme16.xml"/><Relationship Id="rId2" Type="http://schemas.openxmlformats.org/officeDocument/2006/relationships/slideLayout" Target="../slideLayouts/slideLayout160.xml"/><Relationship Id="rId1" Type="http://schemas.openxmlformats.org/officeDocument/2006/relationships/slideLayout" Target="../slideLayouts/slideLayout159.xml"/><Relationship Id="rId6" Type="http://schemas.openxmlformats.org/officeDocument/2006/relationships/slideLayout" Target="../slideLayouts/slideLayout164.xml"/><Relationship Id="rId11" Type="http://schemas.openxmlformats.org/officeDocument/2006/relationships/slideLayout" Target="../slideLayouts/slideLayout169.xml"/><Relationship Id="rId5" Type="http://schemas.openxmlformats.org/officeDocument/2006/relationships/slideLayout" Target="../slideLayouts/slideLayout163.xml"/><Relationship Id="rId10" Type="http://schemas.openxmlformats.org/officeDocument/2006/relationships/slideLayout" Target="../slideLayouts/slideLayout168.xml"/><Relationship Id="rId4" Type="http://schemas.openxmlformats.org/officeDocument/2006/relationships/slideLayout" Target="../slideLayouts/slideLayout162.xml"/><Relationship Id="rId9" Type="http://schemas.openxmlformats.org/officeDocument/2006/relationships/slideLayout" Target="../slideLayouts/slideLayout167.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77.xml"/><Relationship Id="rId13" Type="http://schemas.openxmlformats.org/officeDocument/2006/relationships/theme" Target="../theme/theme17.xml"/><Relationship Id="rId3" Type="http://schemas.openxmlformats.org/officeDocument/2006/relationships/slideLayout" Target="../slideLayouts/slideLayout172.xml"/><Relationship Id="rId7" Type="http://schemas.openxmlformats.org/officeDocument/2006/relationships/slideLayout" Target="../slideLayouts/slideLayout176.xml"/><Relationship Id="rId12" Type="http://schemas.openxmlformats.org/officeDocument/2006/relationships/slideLayout" Target="../slideLayouts/slideLayout181.xml"/><Relationship Id="rId2" Type="http://schemas.openxmlformats.org/officeDocument/2006/relationships/slideLayout" Target="../slideLayouts/slideLayout171.xml"/><Relationship Id="rId1" Type="http://schemas.openxmlformats.org/officeDocument/2006/relationships/slideLayout" Target="../slideLayouts/slideLayout170.xml"/><Relationship Id="rId6" Type="http://schemas.openxmlformats.org/officeDocument/2006/relationships/slideLayout" Target="../slideLayouts/slideLayout175.xml"/><Relationship Id="rId11" Type="http://schemas.openxmlformats.org/officeDocument/2006/relationships/slideLayout" Target="../slideLayouts/slideLayout180.xml"/><Relationship Id="rId5" Type="http://schemas.openxmlformats.org/officeDocument/2006/relationships/slideLayout" Target="../slideLayouts/slideLayout174.xml"/><Relationship Id="rId10" Type="http://schemas.openxmlformats.org/officeDocument/2006/relationships/slideLayout" Target="../slideLayouts/slideLayout179.xml"/><Relationship Id="rId4" Type="http://schemas.openxmlformats.org/officeDocument/2006/relationships/slideLayout" Target="../slideLayouts/slideLayout173.xml"/><Relationship Id="rId9" Type="http://schemas.openxmlformats.org/officeDocument/2006/relationships/slideLayout" Target="../slideLayouts/slideLayout178.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89.xml"/><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theme" Target="../theme/theme18.xml"/><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0.xml"/><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theme" Target="../theme/theme19.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1.xml"/><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theme" Target="../theme/theme20.xml"/><Relationship Id="rId2" Type="http://schemas.openxmlformats.org/officeDocument/2006/relationships/slideLayout" Target="../slideLayouts/slideLayout205.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2.xml"/><Relationship Id="rId3" Type="http://schemas.openxmlformats.org/officeDocument/2006/relationships/slideLayout" Target="../slideLayouts/slideLayout217.xml"/><Relationship Id="rId7" Type="http://schemas.openxmlformats.org/officeDocument/2006/relationships/slideLayout" Target="../slideLayouts/slideLayout221.xml"/><Relationship Id="rId12" Type="http://schemas.openxmlformats.org/officeDocument/2006/relationships/theme" Target="../theme/theme21.xml"/><Relationship Id="rId2" Type="http://schemas.openxmlformats.org/officeDocument/2006/relationships/slideLayout" Target="../slideLayouts/slideLayout216.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0" Type="http://schemas.openxmlformats.org/officeDocument/2006/relationships/slideLayout" Target="../slideLayouts/slideLayout224.xml"/><Relationship Id="rId4" Type="http://schemas.openxmlformats.org/officeDocument/2006/relationships/slideLayout" Target="../slideLayouts/slideLayout218.xml"/><Relationship Id="rId9" Type="http://schemas.openxmlformats.org/officeDocument/2006/relationships/slideLayout" Target="../slideLayouts/slideLayout223.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33.xml"/><Relationship Id="rId3" Type="http://schemas.openxmlformats.org/officeDocument/2006/relationships/slideLayout" Target="../slideLayouts/slideLayout228.xml"/><Relationship Id="rId7" Type="http://schemas.openxmlformats.org/officeDocument/2006/relationships/slideLayout" Target="../slideLayouts/slideLayout232.xml"/><Relationship Id="rId12" Type="http://schemas.openxmlformats.org/officeDocument/2006/relationships/theme" Target="../theme/theme22.xml"/><Relationship Id="rId2" Type="http://schemas.openxmlformats.org/officeDocument/2006/relationships/slideLayout" Target="../slideLayouts/slideLayout227.xml"/><Relationship Id="rId1" Type="http://schemas.openxmlformats.org/officeDocument/2006/relationships/slideLayout" Target="../slideLayouts/slideLayout226.xml"/><Relationship Id="rId6" Type="http://schemas.openxmlformats.org/officeDocument/2006/relationships/slideLayout" Target="../slideLayouts/slideLayout231.xml"/><Relationship Id="rId11" Type="http://schemas.openxmlformats.org/officeDocument/2006/relationships/slideLayout" Target="../slideLayouts/slideLayout236.xml"/><Relationship Id="rId5" Type="http://schemas.openxmlformats.org/officeDocument/2006/relationships/slideLayout" Target="../slideLayouts/slideLayout230.xml"/><Relationship Id="rId10" Type="http://schemas.openxmlformats.org/officeDocument/2006/relationships/slideLayout" Target="../slideLayouts/slideLayout235.xml"/><Relationship Id="rId4" Type="http://schemas.openxmlformats.org/officeDocument/2006/relationships/slideLayout" Target="../slideLayouts/slideLayout229.xml"/><Relationship Id="rId9" Type="http://schemas.openxmlformats.org/officeDocument/2006/relationships/slideLayout" Target="../slideLayouts/slideLayout234.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44.xml"/><Relationship Id="rId3" Type="http://schemas.openxmlformats.org/officeDocument/2006/relationships/slideLayout" Target="../slideLayouts/slideLayout239.xml"/><Relationship Id="rId7" Type="http://schemas.openxmlformats.org/officeDocument/2006/relationships/slideLayout" Target="../slideLayouts/slideLayout243.xml"/><Relationship Id="rId12" Type="http://schemas.openxmlformats.org/officeDocument/2006/relationships/theme" Target="../theme/theme23.xml"/><Relationship Id="rId2" Type="http://schemas.openxmlformats.org/officeDocument/2006/relationships/slideLayout" Target="../slideLayouts/slideLayout238.xml"/><Relationship Id="rId1" Type="http://schemas.openxmlformats.org/officeDocument/2006/relationships/slideLayout" Target="../slideLayouts/slideLayout237.xml"/><Relationship Id="rId6" Type="http://schemas.openxmlformats.org/officeDocument/2006/relationships/slideLayout" Target="../slideLayouts/slideLayout242.xml"/><Relationship Id="rId11" Type="http://schemas.openxmlformats.org/officeDocument/2006/relationships/slideLayout" Target="../slideLayouts/slideLayout247.xml"/><Relationship Id="rId5" Type="http://schemas.openxmlformats.org/officeDocument/2006/relationships/slideLayout" Target="../slideLayouts/slideLayout241.xml"/><Relationship Id="rId10" Type="http://schemas.openxmlformats.org/officeDocument/2006/relationships/slideLayout" Target="../slideLayouts/slideLayout246.xml"/><Relationship Id="rId4" Type="http://schemas.openxmlformats.org/officeDocument/2006/relationships/slideLayout" Target="../slideLayouts/slideLayout240.xml"/><Relationship Id="rId9" Type="http://schemas.openxmlformats.org/officeDocument/2006/relationships/slideLayout" Target="../slideLayouts/slideLayout245.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55.xml"/><Relationship Id="rId3" Type="http://schemas.openxmlformats.org/officeDocument/2006/relationships/slideLayout" Target="../slideLayouts/slideLayout250.xml"/><Relationship Id="rId7" Type="http://schemas.openxmlformats.org/officeDocument/2006/relationships/slideLayout" Target="../slideLayouts/slideLayout254.xml"/><Relationship Id="rId12" Type="http://schemas.openxmlformats.org/officeDocument/2006/relationships/theme" Target="../theme/theme24.xml"/><Relationship Id="rId2" Type="http://schemas.openxmlformats.org/officeDocument/2006/relationships/slideLayout" Target="../slideLayouts/slideLayout249.xml"/><Relationship Id="rId1" Type="http://schemas.openxmlformats.org/officeDocument/2006/relationships/slideLayout" Target="../slideLayouts/slideLayout248.xml"/><Relationship Id="rId6" Type="http://schemas.openxmlformats.org/officeDocument/2006/relationships/slideLayout" Target="../slideLayouts/slideLayout253.xml"/><Relationship Id="rId11" Type="http://schemas.openxmlformats.org/officeDocument/2006/relationships/slideLayout" Target="../slideLayouts/slideLayout258.xml"/><Relationship Id="rId5" Type="http://schemas.openxmlformats.org/officeDocument/2006/relationships/slideLayout" Target="../slideLayouts/slideLayout252.xml"/><Relationship Id="rId10" Type="http://schemas.openxmlformats.org/officeDocument/2006/relationships/slideLayout" Target="../slideLayouts/slideLayout257.xml"/><Relationship Id="rId4" Type="http://schemas.openxmlformats.org/officeDocument/2006/relationships/slideLayout" Target="../slideLayouts/slideLayout251.xml"/><Relationship Id="rId9" Type="http://schemas.openxmlformats.org/officeDocument/2006/relationships/slideLayout" Target="../slideLayouts/slideLayout256.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66.xml"/><Relationship Id="rId3" Type="http://schemas.openxmlformats.org/officeDocument/2006/relationships/slideLayout" Target="../slideLayouts/slideLayout261.xml"/><Relationship Id="rId7" Type="http://schemas.openxmlformats.org/officeDocument/2006/relationships/slideLayout" Target="../slideLayouts/slideLayout265.xml"/><Relationship Id="rId12" Type="http://schemas.openxmlformats.org/officeDocument/2006/relationships/theme" Target="../theme/theme25.xml"/><Relationship Id="rId2" Type="http://schemas.openxmlformats.org/officeDocument/2006/relationships/slideLayout" Target="../slideLayouts/slideLayout260.xml"/><Relationship Id="rId1" Type="http://schemas.openxmlformats.org/officeDocument/2006/relationships/slideLayout" Target="../slideLayouts/slideLayout259.xml"/><Relationship Id="rId6" Type="http://schemas.openxmlformats.org/officeDocument/2006/relationships/slideLayout" Target="../slideLayouts/slideLayout264.xml"/><Relationship Id="rId11" Type="http://schemas.openxmlformats.org/officeDocument/2006/relationships/slideLayout" Target="../slideLayouts/slideLayout269.xml"/><Relationship Id="rId5" Type="http://schemas.openxmlformats.org/officeDocument/2006/relationships/slideLayout" Target="../slideLayouts/slideLayout263.xml"/><Relationship Id="rId10" Type="http://schemas.openxmlformats.org/officeDocument/2006/relationships/slideLayout" Target="../slideLayouts/slideLayout268.xml"/><Relationship Id="rId4" Type="http://schemas.openxmlformats.org/officeDocument/2006/relationships/slideLayout" Target="../slideLayouts/slideLayout262.xml"/><Relationship Id="rId9" Type="http://schemas.openxmlformats.org/officeDocument/2006/relationships/slideLayout" Target="../slideLayouts/slideLayout267.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77.xml"/><Relationship Id="rId3" Type="http://schemas.openxmlformats.org/officeDocument/2006/relationships/slideLayout" Target="../slideLayouts/slideLayout272.xml"/><Relationship Id="rId7" Type="http://schemas.openxmlformats.org/officeDocument/2006/relationships/slideLayout" Target="../slideLayouts/slideLayout276.xml"/><Relationship Id="rId12" Type="http://schemas.openxmlformats.org/officeDocument/2006/relationships/theme" Target="../theme/theme26.xml"/><Relationship Id="rId2" Type="http://schemas.openxmlformats.org/officeDocument/2006/relationships/slideLayout" Target="../slideLayouts/slideLayout271.xml"/><Relationship Id="rId1" Type="http://schemas.openxmlformats.org/officeDocument/2006/relationships/slideLayout" Target="../slideLayouts/slideLayout270.xml"/><Relationship Id="rId6" Type="http://schemas.openxmlformats.org/officeDocument/2006/relationships/slideLayout" Target="../slideLayouts/slideLayout275.xml"/><Relationship Id="rId11" Type="http://schemas.openxmlformats.org/officeDocument/2006/relationships/slideLayout" Target="../slideLayouts/slideLayout280.xml"/><Relationship Id="rId5" Type="http://schemas.openxmlformats.org/officeDocument/2006/relationships/slideLayout" Target="../slideLayouts/slideLayout274.xml"/><Relationship Id="rId10" Type="http://schemas.openxmlformats.org/officeDocument/2006/relationships/slideLayout" Target="../slideLayouts/slideLayout279.xml"/><Relationship Id="rId4" Type="http://schemas.openxmlformats.org/officeDocument/2006/relationships/slideLayout" Target="../slideLayouts/slideLayout273.xml"/><Relationship Id="rId9" Type="http://schemas.openxmlformats.org/officeDocument/2006/relationships/slideLayout" Target="../slideLayouts/slideLayout278.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88.xml"/><Relationship Id="rId3" Type="http://schemas.openxmlformats.org/officeDocument/2006/relationships/slideLayout" Target="../slideLayouts/slideLayout283.xml"/><Relationship Id="rId7" Type="http://schemas.openxmlformats.org/officeDocument/2006/relationships/slideLayout" Target="../slideLayouts/slideLayout287.xml"/><Relationship Id="rId12" Type="http://schemas.openxmlformats.org/officeDocument/2006/relationships/theme" Target="../theme/theme27.xml"/><Relationship Id="rId2" Type="http://schemas.openxmlformats.org/officeDocument/2006/relationships/slideLayout" Target="../slideLayouts/slideLayout282.xml"/><Relationship Id="rId1" Type="http://schemas.openxmlformats.org/officeDocument/2006/relationships/slideLayout" Target="../slideLayouts/slideLayout281.xml"/><Relationship Id="rId6" Type="http://schemas.openxmlformats.org/officeDocument/2006/relationships/slideLayout" Target="../slideLayouts/slideLayout286.xml"/><Relationship Id="rId11" Type="http://schemas.openxmlformats.org/officeDocument/2006/relationships/slideLayout" Target="../slideLayouts/slideLayout291.xml"/><Relationship Id="rId5" Type="http://schemas.openxmlformats.org/officeDocument/2006/relationships/slideLayout" Target="../slideLayouts/slideLayout285.xml"/><Relationship Id="rId10" Type="http://schemas.openxmlformats.org/officeDocument/2006/relationships/slideLayout" Target="../slideLayouts/slideLayout290.xml"/><Relationship Id="rId4" Type="http://schemas.openxmlformats.org/officeDocument/2006/relationships/slideLayout" Target="../slideLayouts/slideLayout284.xml"/><Relationship Id="rId9" Type="http://schemas.openxmlformats.org/officeDocument/2006/relationships/slideLayout" Target="../slideLayouts/slideLayout289.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99.xml"/><Relationship Id="rId13" Type="http://schemas.openxmlformats.org/officeDocument/2006/relationships/image" Target="../media/image6.jpeg"/><Relationship Id="rId3" Type="http://schemas.openxmlformats.org/officeDocument/2006/relationships/slideLayout" Target="../slideLayouts/slideLayout294.xml"/><Relationship Id="rId7" Type="http://schemas.openxmlformats.org/officeDocument/2006/relationships/slideLayout" Target="../slideLayouts/slideLayout298.xml"/><Relationship Id="rId12" Type="http://schemas.openxmlformats.org/officeDocument/2006/relationships/theme" Target="../theme/theme28.xml"/><Relationship Id="rId17" Type="http://schemas.openxmlformats.org/officeDocument/2006/relationships/image" Target="../media/image10.png"/><Relationship Id="rId2" Type="http://schemas.openxmlformats.org/officeDocument/2006/relationships/slideLayout" Target="../slideLayouts/slideLayout293.xml"/><Relationship Id="rId16" Type="http://schemas.openxmlformats.org/officeDocument/2006/relationships/image" Target="../media/image9.png"/><Relationship Id="rId1" Type="http://schemas.openxmlformats.org/officeDocument/2006/relationships/slideLayout" Target="../slideLayouts/slideLayout292.xml"/><Relationship Id="rId6" Type="http://schemas.openxmlformats.org/officeDocument/2006/relationships/slideLayout" Target="../slideLayouts/slideLayout297.xml"/><Relationship Id="rId11" Type="http://schemas.openxmlformats.org/officeDocument/2006/relationships/slideLayout" Target="../slideLayouts/slideLayout302.xml"/><Relationship Id="rId5" Type="http://schemas.openxmlformats.org/officeDocument/2006/relationships/slideLayout" Target="../slideLayouts/slideLayout296.xml"/><Relationship Id="rId15" Type="http://schemas.openxmlformats.org/officeDocument/2006/relationships/image" Target="../media/image8.png"/><Relationship Id="rId10" Type="http://schemas.openxmlformats.org/officeDocument/2006/relationships/slideLayout" Target="../slideLayouts/slideLayout301.xml"/><Relationship Id="rId4" Type="http://schemas.openxmlformats.org/officeDocument/2006/relationships/slideLayout" Target="../slideLayouts/slideLayout295.xml"/><Relationship Id="rId9" Type="http://schemas.openxmlformats.org/officeDocument/2006/relationships/slideLayout" Target="../slideLayouts/slideLayout300.xml"/><Relationship Id="rId14" Type="http://schemas.openxmlformats.org/officeDocument/2006/relationships/image" Target="../media/image7.png"/></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10.xml"/><Relationship Id="rId3" Type="http://schemas.openxmlformats.org/officeDocument/2006/relationships/slideLayout" Target="../slideLayouts/slideLayout305.xml"/><Relationship Id="rId7" Type="http://schemas.openxmlformats.org/officeDocument/2006/relationships/slideLayout" Target="../slideLayouts/slideLayout309.xml"/><Relationship Id="rId12" Type="http://schemas.openxmlformats.org/officeDocument/2006/relationships/theme" Target="../theme/theme29.xml"/><Relationship Id="rId2" Type="http://schemas.openxmlformats.org/officeDocument/2006/relationships/slideLayout" Target="../slideLayouts/slideLayout304.xml"/><Relationship Id="rId1" Type="http://schemas.openxmlformats.org/officeDocument/2006/relationships/slideLayout" Target="../slideLayouts/slideLayout303.xml"/><Relationship Id="rId6" Type="http://schemas.openxmlformats.org/officeDocument/2006/relationships/slideLayout" Target="../slideLayouts/slideLayout308.xml"/><Relationship Id="rId11" Type="http://schemas.openxmlformats.org/officeDocument/2006/relationships/slideLayout" Target="../slideLayouts/slideLayout313.xml"/><Relationship Id="rId5" Type="http://schemas.openxmlformats.org/officeDocument/2006/relationships/slideLayout" Target="../slideLayouts/slideLayout307.xml"/><Relationship Id="rId10" Type="http://schemas.openxmlformats.org/officeDocument/2006/relationships/slideLayout" Target="../slideLayouts/slideLayout312.xml"/><Relationship Id="rId4" Type="http://schemas.openxmlformats.org/officeDocument/2006/relationships/slideLayout" Target="../slideLayouts/slideLayout306.xml"/><Relationship Id="rId9" Type="http://schemas.openxmlformats.org/officeDocument/2006/relationships/slideLayout" Target="../slideLayouts/slideLayout31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1.jpe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21.xml"/><Relationship Id="rId3" Type="http://schemas.openxmlformats.org/officeDocument/2006/relationships/slideLayout" Target="../slideLayouts/slideLayout316.xml"/><Relationship Id="rId7" Type="http://schemas.openxmlformats.org/officeDocument/2006/relationships/slideLayout" Target="../slideLayouts/slideLayout320.xml"/><Relationship Id="rId12" Type="http://schemas.openxmlformats.org/officeDocument/2006/relationships/theme" Target="../theme/theme30.xml"/><Relationship Id="rId2" Type="http://schemas.openxmlformats.org/officeDocument/2006/relationships/slideLayout" Target="../slideLayouts/slideLayout315.xml"/><Relationship Id="rId1" Type="http://schemas.openxmlformats.org/officeDocument/2006/relationships/slideLayout" Target="../slideLayouts/slideLayout314.xml"/><Relationship Id="rId6" Type="http://schemas.openxmlformats.org/officeDocument/2006/relationships/slideLayout" Target="../slideLayouts/slideLayout319.xml"/><Relationship Id="rId11" Type="http://schemas.openxmlformats.org/officeDocument/2006/relationships/slideLayout" Target="../slideLayouts/slideLayout324.xml"/><Relationship Id="rId5" Type="http://schemas.openxmlformats.org/officeDocument/2006/relationships/slideLayout" Target="../slideLayouts/slideLayout318.xml"/><Relationship Id="rId10" Type="http://schemas.openxmlformats.org/officeDocument/2006/relationships/slideLayout" Target="../slideLayouts/slideLayout323.xml"/><Relationship Id="rId4" Type="http://schemas.openxmlformats.org/officeDocument/2006/relationships/slideLayout" Target="../slideLayouts/slideLayout317.xml"/><Relationship Id="rId9" Type="http://schemas.openxmlformats.org/officeDocument/2006/relationships/slideLayout" Target="../slideLayouts/slideLayout322.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32.xml"/><Relationship Id="rId3" Type="http://schemas.openxmlformats.org/officeDocument/2006/relationships/slideLayout" Target="../slideLayouts/slideLayout327.xml"/><Relationship Id="rId7" Type="http://schemas.openxmlformats.org/officeDocument/2006/relationships/slideLayout" Target="../slideLayouts/slideLayout331.xml"/><Relationship Id="rId12" Type="http://schemas.openxmlformats.org/officeDocument/2006/relationships/theme" Target="../theme/theme31.xml"/><Relationship Id="rId2" Type="http://schemas.openxmlformats.org/officeDocument/2006/relationships/slideLayout" Target="../slideLayouts/slideLayout326.xml"/><Relationship Id="rId1" Type="http://schemas.openxmlformats.org/officeDocument/2006/relationships/slideLayout" Target="../slideLayouts/slideLayout325.xml"/><Relationship Id="rId6" Type="http://schemas.openxmlformats.org/officeDocument/2006/relationships/slideLayout" Target="../slideLayouts/slideLayout330.xml"/><Relationship Id="rId11" Type="http://schemas.openxmlformats.org/officeDocument/2006/relationships/slideLayout" Target="../slideLayouts/slideLayout335.xml"/><Relationship Id="rId5" Type="http://schemas.openxmlformats.org/officeDocument/2006/relationships/slideLayout" Target="../slideLayouts/slideLayout329.xml"/><Relationship Id="rId10" Type="http://schemas.openxmlformats.org/officeDocument/2006/relationships/slideLayout" Target="../slideLayouts/slideLayout334.xml"/><Relationship Id="rId4" Type="http://schemas.openxmlformats.org/officeDocument/2006/relationships/slideLayout" Target="../slideLayouts/slideLayout328.xml"/><Relationship Id="rId9" Type="http://schemas.openxmlformats.org/officeDocument/2006/relationships/slideLayout" Target="../slideLayouts/slideLayout333.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43.xml"/><Relationship Id="rId13" Type="http://schemas.openxmlformats.org/officeDocument/2006/relationships/theme" Target="../theme/theme32.xml"/><Relationship Id="rId3" Type="http://schemas.openxmlformats.org/officeDocument/2006/relationships/slideLayout" Target="../slideLayouts/slideLayout338.xml"/><Relationship Id="rId7" Type="http://schemas.openxmlformats.org/officeDocument/2006/relationships/slideLayout" Target="../slideLayouts/slideLayout342.xml"/><Relationship Id="rId12" Type="http://schemas.openxmlformats.org/officeDocument/2006/relationships/slideLayout" Target="../slideLayouts/slideLayout347.xml"/><Relationship Id="rId2" Type="http://schemas.openxmlformats.org/officeDocument/2006/relationships/slideLayout" Target="../slideLayouts/slideLayout337.xml"/><Relationship Id="rId1" Type="http://schemas.openxmlformats.org/officeDocument/2006/relationships/slideLayout" Target="../slideLayouts/slideLayout336.xml"/><Relationship Id="rId6" Type="http://schemas.openxmlformats.org/officeDocument/2006/relationships/slideLayout" Target="../slideLayouts/slideLayout341.xml"/><Relationship Id="rId11" Type="http://schemas.openxmlformats.org/officeDocument/2006/relationships/slideLayout" Target="../slideLayouts/slideLayout346.xml"/><Relationship Id="rId5" Type="http://schemas.openxmlformats.org/officeDocument/2006/relationships/slideLayout" Target="../slideLayouts/slideLayout340.xml"/><Relationship Id="rId10" Type="http://schemas.openxmlformats.org/officeDocument/2006/relationships/slideLayout" Target="../slideLayouts/slideLayout345.xml"/><Relationship Id="rId4" Type="http://schemas.openxmlformats.org/officeDocument/2006/relationships/slideLayout" Target="../slideLayouts/slideLayout339.xml"/><Relationship Id="rId9" Type="http://schemas.openxmlformats.org/officeDocument/2006/relationships/slideLayout" Target="../slideLayouts/slideLayout344.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55.xml"/><Relationship Id="rId3" Type="http://schemas.openxmlformats.org/officeDocument/2006/relationships/slideLayout" Target="../slideLayouts/slideLayout350.xml"/><Relationship Id="rId7" Type="http://schemas.openxmlformats.org/officeDocument/2006/relationships/slideLayout" Target="../slideLayouts/slideLayout354.xml"/><Relationship Id="rId12" Type="http://schemas.openxmlformats.org/officeDocument/2006/relationships/theme" Target="../theme/theme33.xml"/><Relationship Id="rId2" Type="http://schemas.openxmlformats.org/officeDocument/2006/relationships/slideLayout" Target="../slideLayouts/slideLayout349.xml"/><Relationship Id="rId1" Type="http://schemas.openxmlformats.org/officeDocument/2006/relationships/slideLayout" Target="../slideLayouts/slideLayout348.xml"/><Relationship Id="rId6" Type="http://schemas.openxmlformats.org/officeDocument/2006/relationships/slideLayout" Target="../slideLayouts/slideLayout353.xml"/><Relationship Id="rId11" Type="http://schemas.openxmlformats.org/officeDocument/2006/relationships/slideLayout" Target="../slideLayouts/slideLayout358.xml"/><Relationship Id="rId5" Type="http://schemas.openxmlformats.org/officeDocument/2006/relationships/slideLayout" Target="../slideLayouts/slideLayout352.xml"/><Relationship Id="rId10" Type="http://schemas.openxmlformats.org/officeDocument/2006/relationships/slideLayout" Target="../slideLayouts/slideLayout357.xml"/><Relationship Id="rId4" Type="http://schemas.openxmlformats.org/officeDocument/2006/relationships/slideLayout" Target="../slideLayouts/slideLayout351.xml"/><Relationship Id="rId9" Type="http://schemas.openxmlformats.org/officeDocument/2006/relationships/slideLayout" Target="../slideLayouts/slideLayout356.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66.xml"/><Relationship Id="rId3" Type="http://schemas.openxmlformats.org/officeDocument/2006/relationships/slideLayout" Target="../slideLayouts/slideLayout361.xml"/><Relationship Id="rId7" Type="http://schemas.openxmlformats.org/officeDocument/2006/relationships/slideLayout" Target="../slideLayouts/slideLayout365.xml"/><Relationship Id="rId12" Type="http://schemas.openxmlformats.org/officeDocument/2006/relationships/theme" Target="../theme/theme34.xml"/><Relationship Id="rId2" Type="http://schemas.openxmlformats.org/officeDocument/2006/relationships/slideLayout" Target="../slideLayouts/slideLayout360.xml"/><Relationship Id="rId1" Type="http://schemas.openxmlformats.org/officeDocument/2006/relationships/slideLayout" Target="../slideLayouts/slideLayout359.xml"/><Relationship Id="rId6" Type="http://schemas.openxmlformats.org/officeDocument/2006/relationships/slideLayout" Target="../slideLayouts/slideLayout364.xml"/><Relationship Id="rId11" Type="http://schemas.openxmlformats.org/officeDocument/2006/relationships/slideLayout" Target="../slideLayouts/slideLayout369.xml"/><Relationship Id="rId5" Type="http://schemas.openxmlformats.org/officeDocument/2006/relationships/slideLayout" Target="../slideLayouts/slideLayout363.xml"/><Relationship Id="rId10" Type="http://schemas.openxmlformats.org/officeDocument/2006/relationships/slideLayout" Target="../slideLayouts/slideLayout368.xml"/><Relationship Id="rId4" Type="http://schemas.openxmlformats.org/officeDocument/2006/relationships/slideLayout" Target="../slideLayouts/slideLayout362.xml"/><Relationship Id="rId9" Type="http://schemas.openxmlformats.org/officeDocument/2006/relationships/slideLayout" Target="../slideLayouts/slideLayout367.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77.xml"/><Relationship Id="rId3" Type="http://schemas.openxmlformats.org/officeDocument/2006/relationships/slideLayout" Target="../slideLayouts/slideLayout372.xml"/><Relationship Id="rId7" Type="http://schemas.openxmlformats.org/officeDocument/2006/relationships/slideLayout" Target="../slideLayouts/slideLayout376.xml"/><Relationship Id="rId12" Type="http://schemas.openxmlformats.org/officeDocument/2006/relationships/theme" Target="../theme/theme35.xml"/><Relationship Id="rId2" Type="http://schemas.openxmlformats.org/officeDocument/2006/relationships/slideLayout" Target="../slideLayouts/slideLayout371.xml"/><Relationship Id="rId1" Type="http://schemas.openxmlformats.org/officeDocument/2006/relationships/slideLayout" Target="../slideLayouts/slideLayout370.xml"/><Relationship Id="rId6" Type="http://schemas.openxmlformats.org/officeDocument/2006/relationships/slideLayout" Target="../slideLayouts/slideLayout375.xml"/><Relationship Id="rId11" Type="http://schemas.openxmlformats.org/officeDocument/2006/relationships/slideLayout" Target="../slideLayouts/slideLayout380.xml"/><Relationship Id="rId5" Type="http://schemas.openxmlformats.org/officeDocument/2006/relationships/slideLayout" Target="../slideLayouts/slideLayout374.xml"/><Relationship Id="rId10" Type="http://schemas.openxmlformats.org/officeDocument/2006/relationships/slideLayout" Target="../slideLayouts/slideLayout379.xml"/><Relationship Id="rId4" Type="http://schemas.openxmlformats.org/officeDocument/2006/relationships/slideLayout" Target="../slideLayouts/slideLayout373.xml"/><Relationship Id="rId9" Type="http://schemas.openxmlformats.org/officeDocument/2006/relationships/slideLayout" Target="../slideLayouts/slideLayout378.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88.xml"/><Relationship Id="rId3" Type="http://schemas.openxmlformats.org/officeDocument/2006/relationships/slideLayout" Target="../slideLayouts/slideLayout383.xml"/><Relationship Id="rId7" Type="http://schemas.openxmlformats.org/officeDocument/2006/relationships/slideLayout" Target="../slideLayouts/slideLayout387.xml"/><Relationship Id="rId12" Type="http://schemas.openxmlformats.org/officeDocument/2006/relationships/theme" Target="../theme/theme36.xml"/><Relationship Id="rId2" Type="http://schemas.openxmlformats.org/officeDocument/2006/relationships/slideLayout" Target="../slideLayouts/slideLayout382.xml"/><Relationship Id="rId1" Type="http://schemas.openxmlformats.org/officeDocument/2006/relationships/slideLayout" Target="../slideLayouts/slideLayout381.xml"/><Relationship Id="rId6" Type="http://schemas.openxmlformats.org/officeDocument/2006/relationships/slideLayout" Target="../slideLayouts/slideLayout386.xml"/><Relationship Id="rId11" Type="http://schemas.openxmlformats.org/officeDocument/2006/relationships/slideLayout" Target="../slideLayouts/slideLayout391.xml"/><Relationship Id="rId5" Type="http://schemas.openxmlformats.org/officeDocument/2006/relationships/slideLayout" Target="../slideLayouts/slideLayout385.xml"/><Relationship Id="rId10" Type="http://schemas.openxmlformats.org/officeDocument/2006/relationships/slideLayout" Target="../slideLayouts/slideLayout390.xml"/><Relationship Id="rId4" Type="http://schemas.openxmlformats.org/officeDocument/2006/relationships/slideLayout" Target="../slideLayouts/slideLayout384.xml"/><Relationship Id="rId9" Type="http://schemas.openxmlformats.org/officeDocument/2006/relationships/slideLayout" Target="../slideLayouts/slideLayout389.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99.xml"/><Relationship Id="rId3" Type="http://schemas.openxmlformats.org/officeDocument/2006/relationships/slideLayout" Target="../slideLayouts/slideLayout394.xml"/><Relationship Id="rId7" Type="http://schemas.openxmlformats.org/officeDocument/2006/relationships/slideLayout" Target="../slideLayouts/slideLayout398.xml"/><Relationship Id="rId12" Type="http://schemas.openxmlformats.org/officeDocument/2006/relationships/theme" Target="../theme/theme37.xml"/><Relationship Id="rId2" Type="http://schemas.openxmlformats.org/officeDocument/2006/relationships/slideLayout" Target="../slideLayouts/slideLayout393.xml"/><Relationship Id="rId1" Type="http://schemas.openxmlformats.org/officeDocument/2006/relationships/slideLayout" Target="../slideLayouts/slideLayout392.xml"/><Relationship Id="rId6" Type="http://schemas.openxmlformats.org/officeDocument/2006/relationships/slideLayout" Target="../slideLayouts/slideLayout397.xml"/><Relationship Id="rId11" Type="http://schemas.openxmlformats.org/officeDocument/2006/relationships/slideLayout" Target="../slideLayouts/slideLayout402.xml"/><Relationship Id="rId5" Type="http://schemas.openxmlformats.org/officeDocument/2006/relationships/slideLayout" Target="../slideLayouts/slideLayout396.xml"/><Relationship Id="rId10" Type="http://schemas.openxmlformats.org/officeDocument/2006/relationships/slideLayout" Target="../slideLayouts/slideLayout401.xml"/><Relationship Id="rId4" Type="http://schemas.openxmlformats.org/officeDocument/2006/relationships/slideLayout" Target="../slideLayouts/slideLayout395.xml"/><Relationship Id="rId9" Type="http://schemas.openxmlformats.org/officeDocument/2006/relationships/slideLayout" Target="../slideLayouts/slideLayout400.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10.xml"/><Relationship Id="rId3" Type="http://schemas.openxmlformats.org/officeDocument/2006/relationships/slideLayout" Target="../slideLayouts/slideLayout405.xml"/><Relationship Id="rId7" Type="http://schemas.openxmlformats.org/officeDocument/2006/relationships/slideLayout" Target="../slideLayouts/slideLayout409.xml"/><Relationship Id="rId12" Type="http://schemas.openxmlformats.org/officeDocument/2006/relationships/theme" Target="../theme/theme38.xml"/><Relationship Id="rId2" Type="http://schemas.openxmlformats.org/officeDocument/2006/relationships/slideLayout" Target="../slideLayouts/slideLayout404.xml"/><Relationship Id="rId1" Type="http://schemas.openxmlformats.org/officeDocument/2006/relationships/slideLayout" Target="../slideLayouts/slideLayout403.xml"/><Relationship Id="rId6" Type="http://schemas.openxmlformats.org/officeDocument/2006/relationships/slideLayout" Target="../slideLayouts/slideLayout408.xml"/><Relationship Id="rId11" Type="http://schemas.openxmlformats.org/officeDocument/2006/relationships/slideLayout" Target="../slideLayouts/slideLayout413.xml"/><Relationship Id="rId5" Type="http://schemas.openxmlformats.org/officeDocument/2006/relationships/slideLayout" Target="../slideLayouts/slideLayout407.xml"/><Relationship Id="rId10" Type="http://schemas.openxmlformats.org/officeDocument/2006/relationships/slideLayout" Target="../slideLayouts/slideLayout412.xml"/><Relationship Id="rId4" Type="http://schemas.openxmlformats.org/officeDocument/2006/relationships/slideLayout" Target="../slideLayouts/slideLayout406.xml"/><Relationship Id="rId9" Type="http://schemas.openxmlformats.org/officeDocument/2006/relationships/slideLayout" Target="../slideLayouts/slideLayout411.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21.xml"/><Relationship Id="rId3" Type="http://schemas.openxmlformats.org/officeDocument/2006/relationships/slideLayout" Target="../slideLayouts/slideLayout416.xml"/><Relationship Id="rId7" Type="http://schemas.openxmlformats.org/officeDocument/2006/relationships/slideLayout" Target="../slideLayouts/slideLayout420.xml"/><Relationship Id="rId12" Type="http://schemas.openxmlformats.org/officeDocument/2006/relationships/theme" Target="../theme/theme39.xml"/><Relationship Id="rId2" Type="http://schemas.openxmlformats.org/officeDocument/2006/relationships/slideLayout" Target="../slideLayouts/slideLayout415.xml"/><Relationship Id="rId1" Type="http://schemas.openxmlformats.org/officeDocument/2006/relationships/slideLayout" Target="../slideLayouts/slideLayout414.xml"/><Relationship Id="rId6" Type="http://schemas.openxmlformats.org/officeDocument/2006/relationships/slideLayout" Target="../slideLayouts/slideLayout419.xml"/><Relationship Id="rId11" Type="http://schemas.openxmlformats.org/officeDocument/2006/relationships/slideLayout" Target="../slideLayouts/slideLayout424.xml"/><Relationship Id="rId5" Type="http://schemas.openxmlformats.org/officeDocument/2006/relationships/slideLayout" Target="../slideLayouts/slideLayout418.xml"/><Relationship Id="rId10" Type="http://schemas.openxmlformats.org/officeDocument/2006/relationships/slideLayout" Target="../slideLayouts/slideLayout423.xml"/><Relationship Id="rId4" Type="http://schemas.openxmlformats.org/officeDocument/2006/relationships/slideLayout" Target="../slideLayouts/slideLayout417.xml"/><Relationship Id="rId9" Type="http://schemas.openxmlformats.org/officeDocument/2006/relationships/slideLayout" Target="../slideLayouts/slideLayout42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32.xml"/><Relationship Id="rId3" Type="http://schemas.openxmlformats.org/officeDocument/2006/relationships/slideLayout" Target="../slideLayouts/slideLayout427.xml"/><Relationship Id="rId7" Type="http://schemas.openxmlformats.org/officeDocument/2006/relationships/slideLayout" Target="../slideLayouts/slideLayout431.xml"/><Relationship Id="rId12" Type="http://schemas.openxmlformats.org/officeDocument/2006/relationships/theme" Target="../theme/theme40.xml"/><Relationship Id="rId2" Type="http://schemas.openxmlformats.org/officeDocument/2006/relationships/slideLayout" Target="../slideLayouts/slideLayout426.xml"/><Relationship Id="rId1" Type="http://schemas.openxmlformats.org/officeDocument/2006/relationships/slideLayout" Target="../slideLayouts/slideLayout425.xml"/><Relationship Id="rId6" Type="http://schemas.openxmlformats.org/officeDocument/2006/relationships/slideLayout" Target="../slideLayouts/slideLayout430.xml"/><Relationship Id="rId11" Type="http://schemas.openxmlformats.org/officeDocument/2006/relationships/slideLayout" Target="../slideLayouts/slideLayout435.xml"/><Relationship Id="rId5" Type="http://schemas.openxmlformats.org/officeDocument/2006/relationships/slideLayout" Target="../slideLayouts/slideLayout429.xml"/><Relationship Id="rId10" Type="http://schemas.openxmlformats.org/officeDocument/2006/relationships/slideLayout" Target="../slideLayouts/slideLayout434.xml"/><Relationship Id="rId4" Type="http://schemas.openxmlformats.org/officeDocument/2006/relationships/slideLayout" Target="../slideLayouts/slideLayout428.xml"/><Relationship Id="rId9" Type="http://schemas.openxmlformats.org/officeDocument/2006/relationships/slideLayout" Target="../slideLayouts/slideLayout433.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43.xml"/><Relationship Id="rId3" Type="http://schemas.openxmlformats.org/officeDocument/2006/relationships/slideLayout" Target="../slideLayouts/slideLayout438.xml"/><Relationship Id="rId7" Type="http://schemas.openxmlformats.org/officeDocument/2006/relationships/slideLayout" Target="../slideLayouts/slideLayout442.xml"/><Relationship Id="rId12" Type="http://schemas.openxmlformats.org/officeDocument/2006/relationships/theme" Target="../theme/theme41.xml"/><Relationship Id="rId2" Type="http://schemas.openxmlformats.org/officeDocument/2006/relationships/slideLayout" Target="../slideLayouts/slideLayout437.xml"/><Relationship Id="rId1" Type="http://schemas.openxmlformats.org/officeDocument/2006/relationships/slideLayout" Target="../slideLayouts/slideLayout436.xml"/><Relationship Id="rId6" Type="http://schemas.openxmlformats.org/officeDocument/2006/relationships/slideLayout" Target="../slideLayouts/slideLayout441.xml"/><Relationship Id="rId11" Type="http://schemas.openxmlformats.org/officeDocument/2006/relationships/slideLayout" Target="../slideLayouts/slideLayout446.xml"/><Relationship Id="rId5" Type="http://schemas.openxmlformats.org/officeDocument/2006/relationships/slideLayout" Target="../slideLayouts/slideLayout440.xml"/><Relationship Id="rId10" Type="http://schemas.openxmlformats.org/officeDocument/2006/relationships/slideLayout" Target="../slideLayouts/slideLayout445.xml"/><Relationship Id="rId4" Type="http://schemas.openxmlformats.org/officeDocument/2006/relationships/slideLayout" Target="../slideLayouts/slideLayout439.xml"/><Relationship Id="rId9" Type="http://schemas.openxmlformats.org/officeDocument/2006/relationships/slideLayout" Target="../slideLayouts/slideLayout444.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54.xml"/><Relationship Id="rId3" Type="http://schemas.openxmlformats.org/officeDocument/2006/relationships/slideLayout" Target="../slideLayouts/slideLayout449.xml"/><Relationship Id="rId7" Type="http://schemas.openxmlformats.org/officeDocument/2006/relationships/slideLayout" Target="../slideLayouts/slideLayout453.xml"/><Relationship Id="rId12" Type="http://schemas.openxmlformats.org/officeDocument/2006/relationships/theme" Target="../theme/theme42.xml"/><Relationship Id="rId2" Type="http://schemas.openxmlformats.org/officeDocument/2006/relationships/slideLayout" Target="../slideLayouts/slideLayout448.xml"/><Relationship Id="rId1" Type="http://schemas.openxmlformats.org/officeDocument/2006/relationships/slideLayout" Target="../slideLayouts/slideLayout447.xml"/><Relationship Id="rId6" Type="http://schemas.openxmlformats.org/officeDocument/2006/relationships/slideLayout" Target="../slideLayouts/slideLayout452.xml"/><Relationship Id="rId11" Type="http://schemas.openxmlformats.org/officeDocument/2006/relationships/slideLayout" Target="../slideLayouts/slideLayout457.xml"/><Relationship Id="rId5" Type="http://schemas.openxmlformats.org/officeDocument/2006/relationships/slideLayout" Target="../slideLayouts/slideLayout451.xml"/><Relationship Id="rId10" Type="http://schemas.openxmlformats.org/officeDocument/2006/relationships/slideLayout" Target="../slideLayouts/slideLayout456.xml"/><Relationship Id="rId4" Type="http://schemas.openxmlformats.org/officeDocument/2006/relationships/slideLayout" Target="../slideLayouts/slideLayout450.xml"/><Relationship Id="rId9" Type="http://schemas.openxmlformats.org/officeDocument/2006/relationships/slideLayout" Target="../slideLayouts/slideLayout455.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65.xml"/><Relationship Id="rId3" Type="http://schemas.openxmlformats.org/officeDocument/2006/relationships/slideLayout" Target="../slideLayouts/slideLayout460.xml"/><Relationship Id="rId7" Type="http://schemas.openxmlformats.org/officeDocument/2006/relationships/slideLayout" Target="../slideLayouts/slideLayout464.xml"/><Relationship Id="rId12" Type="http://schemas.openxmlformats.org/officeDocument/2006/relationships/theme" Target="../theme/theme43.xml"/><Relationship Id="rId2" Type="http://schemas.openxmlformats.org/officeDocument/2006/relationships/slideLayout" Target="../slideLayouts/slideLayout459.xml"/><Relationship Id="rId1" Type="http://schemas.openxmlformats.org/officeDocument/2006/relationships/slideLayout" Target="../slideLayouts/slideLayout458.xml"/><Relationship Id="rId6" Type="http://schemas.openxmlformats.org/officeDocument/2006/relationships/slideLayout" Target="../slideLayouts/slideLayout463.xml"/><Relationship Id="rId11" Type="http://schemas.openxmlformats.org/officeDocument/2006/relationships/slideLayout" Target="../slideLayouts/slideLayout468.xml"/><Relationship Id="rId5" Type="http://schemas.openxmlformats.org/officeDocument/2006/relationships/slideLayout" Target="../slideLayouts/slideLayout462.xml"/><Relationship Id="rId10" Type="http://schemas.openxmlformats.org/officeDocument/2006/relationships/slideLayout" Target="../slideLayouts/slideLayout467.xml"/><Relationship Id="rId4" Type="http://schemas.openxmlformats.org/officeDocument/2006/relationships/slideLayout" Target="../slideLayouts/slideLayout461.xml"/><Relationship Id="rId9" Type="http://schemas.openxmlformats.org/officeDocument/2006/relationships/slideLayout" Target="../slideLayouts/slideLayout466.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76.xml"/><Relationship Id="rId3" Type="http://schemas.openxmlformats.org/officeDocument/2006/relationships/slideLayout" Target="../slideLayouts/slideLayout471.xml"/><Relationship Id="rId7" Type="http://schemas.openxmlformats.org/officeDocument/2006/relationships/slideLayout" Target="../slideLayouts/slideLayout475.xml"/><Relationship Id="rId12" Type="http://schemas.openxmlformats.org/officeDocument/2006/relationships/theme" Target="../theme/theme44.xml"/><Relationship Id="rId2" Type="http://schemas.openxmlformats.org/officeDocument/2006/relationships/slideLayout" Target="../slideLayouts/slideLayout470.xml"/><Relationship Id="rId1" Type="http://schemas.openxmlformats.org/officeDocument/2006/relationships/slideLayout" Target="../slideLayouts/slideLayout469.xml"/><Relationship Id="rId6" Type="http://schemas.openxmlformats.org/officeDocument/2006/relationships/slideLayout" Target="../slideLayouts/slideLayout474.xml"/><Relationship Id="rId11" Type="http://schemas.openxmlformats.org/officeDocument/2006/relationships/slideLayout" Target="../slideLayouts/slideLayout479.xml"/><Relationship Id="rId5" Type="http://schemas.openxmlformats.org/officeDocument/2006/relationships/slideLayout" Target="../slideLayouts/slideLayout473.xml"/><Relationship Id="rId10" Type="http://schemas.openxmlformats.org/officeDocument/2006/relationships/slideLayout" Target="../slideLayouts/slideLayout478.xml"/><Relationship Id="rId4" Type="http://schemas.openxmlformats.org/officeDocument/2006/relationships/slideLayout" Target="../slideLayouts/slideLayout472.xml"/><Relationship Id="rId9" Type="http://schemas.openxmlformats.org/officeDocument/2006/relationships/slideLayout" Target="../slideLayouts/slideLayout477.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87.xml"/><Relationship Id="rId3" Type="http://schemas.openxmlformats.org/officeDocument/2006/relationships/slideLayout" Target="../slideLayouts/slideLayout482.xml"/><Relationship Id="rId7" Type="http://schemas.openxmlformats.org/officeDocument/2006/relationships/slideLayout" Target="../slideLayouts/slideLayout486.xml"/><Relationship Id="rId12" Type="http://schemas.openxmlformats.org/officeDocument/2006/relationships/theme" Target="../theme/theme45.xml"/><Relationship Id="rId2" Type="http://schemas.openxmlformats.org/officeDocument/2006/relationships/slideLayout" Target="../slideLayouts/slideLayout481.xml"/><Relationship Id="rId1" Type="http://schemas.openxmlformats.org/officeDocument/2006/relationships/slideLayout" Target="../slideLayouts/slideLayout480.xml"/><Relationship Id="rId6" Type="http://schemas.openxmlformats.org/officeDocument/2006/relationships/slideLayout" Target="../slideLayouts/slideLayout485.xml"/><Relationship Id="rId11" Type="http://schemas.openxmlformats.org/officeDocument/2006/relationships/slideLayout" Target="../slideLayouts/slideLayout490.xml"/><Relationship Id="rId5" Type="http://schemas.openxmlformats.org/officeDocument/2006/relationships/slideLayout" Target="../slideLayouts/slideLayout484.xml"/><Relationship Id="rId10" Type="http://schemas.openxmlformats.org/officeDocument/2006/relationships/slideLayout" Target="../slideLayouts/slideLayout489.xml"/><Relationship Id="rId4" Type="http://schemas.openxmlformats.org/officeDocument/2006/relationships/slideLayout" Target="../slideLayouts/slideLayout483.xml"/><Relationship Id="rId9" Type="http://schemas.openxmlformats.org/officeDocument/2006/relationships/slideLayout" Target="../slideLayouts/slideLayout488.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98.xml"/><Relationship Id="rId3" Type="http://schemas.openxmlformats.org/officeDocument/2006/relationships/slideLayout" Target="../slideLayouts/slideLayout493.xml"/><Relationship Id="rId7" Type="http://schemas.openxmlformats.org/officeDocument/2006/relationships/slideLayout" Target="../slideLayouts/slideLayout497.xml"/><Relationship Id="rId12" Type="http://schemas.openxmlformats.org/officeDocument/2006/relationships/theme" Target="../theme/theme46.xml"/><Relationship Id="rId2" Type="http://schemas.openxmlformats.org/officeDocument/2006/relationships/slideLayout" Target="../slideLayouts/slideLayout492.xml"/><Relationship Id="rId1" Type="http://schemas.openxmlformats.org/officeDocument/2006/relationships/slideLayout" Target="../slideLayouts/slideLayout491.xml"/><Relationship Id="rId6" Type="http://schemas.openxmlformats.org/officeDocument/2006/relationships/slideLayout" Target="../slideLayouts/slideLayout496.xml"/><Relationship Id="rId11" Type="http://schemas.openxmlformats.org/officeDocument/2006/relationships/slideLayout" Target="../slideLayouts/slideLayout501.xml"/><Relationship Id="rId5" Type="http://schemas.openxmlformats.org/officeDocument/2006/relationships/slideLayout" Target="../slideLayouts/slideLayout495.xml"/><Relationship Id="rId10" Type="http://schemas.openxmlformats.org/officeDocument/2006/relationships/slideLayout" Target="../slideLayouts/slideLayout500.xml"/><Relationship Id="rId4" Type="http://schemas.openxmlformats.org/officeDocument/2006/relationships/slideLayout" Target="../slideLayouts/slideLayout494.xml"/><Relationship Id="rId9" Type="http://schemas.openxmlformats.org/officeDocument/2006/relationships/slideLayout" Target="../slideLayouts/slideLayout499.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09.xml"/><Relationship Id="rId13" Type="http://schemas.openxmlformats.org/officeDocument/2006/relationships/image" Target="../media/image11.jpeg"/><Relationship Id="rId3" Type="http://schemas.openxmlformats.org/officeDocument/2006/relationships/slideLayout" Target="../slideLayouts/slideLayout504.xml"/><Relationship Id="rId7" Type="http://schemas.openxmlformats.org/officeDocument/2006/relationships/slideLayout" Target="../slideLayouts/slideLayout508.xml"/><Relationship Id="rId12" Type="http://schemas.openxmlformats.org/officeDocument/2006/relationships/theme" Target="../theme/theme47.xml"/><Relationship Id="rId2" Type="http://schemas.openxmlformats.org/officeDocument/2006/relationships/slideLayout" Target="../slideLayouts/slideLayout503.xml"/><Relationship Id="rId1" Type="http://schemas.openxmlformats.org/officeDocument/2006/relationships/slideLayout" Target="../slideLayouts/slideLayout502.xml"/><Relationship Id="rId6" Type="http://schemas.openxmlformats.org/officeDocument/2006/relationships/slideLayout" Target="../slideLayouts/slideLayout507.xml"/><Relationship Id="rId11" Type="http://schemas.openxmlformats.org/officeDocument/2006/relationships/slideLayout" Target="../slideLayouts/slideLayout512.xml"/><Relationship Id="rId5" Type="http://schemas.openxmlformats.org/officeDocument/2006/relationships/slideLayout" Target="../slideLayouts/slideLayout506.xml"/><Relationship Id="rId10" Type="http://schemas.openxmlformats.org/officeDocument/2006/relationships/slideLayout" Target="../slideLayouts/slideLayout511.xml"/><Relationship Id="rId4" Type="http://schemas.openxmlformats.org/officeDocument/2006/relationships/slideLayout" Target="../slideLayouts/slideLayout505.xml"/><Relationship Id="rId9" Type="http://schemas.openxmlformats.org/officeDocument/2006/relationships/slideLayout" Target="../slideLayouts/slideLayout510.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20.xml"/><Relationship Id="rId13" Type="http://schemas.openxmlformats.org/officeDocument/2006/relationships/slideLayout" Target="../slideLayouts/slideLayout525.xml"/><Relationship Id="rId3" Type="http://schemas.openxmlformats.org/officeDocument/2006/relationships/slideLayout" Target="../slideLayouts/slideLayout515.xml"/><Relationship Id="rId7" Type="http://schemas.openxmlformats.org/officeDocument/2006/relationships/slideLayout" Target="../slideLayouts/slideLayout519.xml"/><Relationship Id="rId12" Type="http://schemas.openxmlformats.org/officeDocument/2006/relationships/slideLayout" Target="../slideLayouts/slideLayout524.xml"/><Relationship Id="rId2" Type="http://schemas.openxmlformats.org/officeDocument/2006/relationships/slideLayout" Target="../slideLayouts/slideLayout514.xml"/><Relationship Id="rId1" Type="http://schemas.openxmlformats.org/officeDocument/2006/relationships/slideLayout" Target="../slideLayouts/slideLayout513.xml"/><Relationship Id="rId6" Type="http://schemas.openxmlformats.org/officeDocument/2006/relationships/slideLayout" Target="../slideLayouts/slideLayout518.xml"/><Relationship Id="rId11" Type="http://schemas.openxmlformats.org/officeDocument/2006/relationships/slideLayout" Target="../slideLayouts/slideLayout523.xml"/><Relationship Id="rId5" Type="http://schemas.openxmlformats.org/officeDocument/2006/relationships/slideLayout" Target="../slideLayouts/slideLayout517.xml"/><Relationship Id="rId10" Type="http://schemas.openxmlformats.org/officeDocument/2006/relationships/slideLayout" Target="../slideLayouts/slideLayout522.xml"/><Relationship Id="rId4" Type="http://schemas.openxmlformats.org/officeDocument/2006/relationships/slideLayout" Target="../slideLayouts/slideLayout516.xml"/><Relationship Id="rId9" Type="http://schemas.openxmlformats.org/officeDocument/2006/relationships/slideLayout" Target="../slideLayouts/slideLayout521.xml"/><Relationship Id="rId14"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33.xml"/><Relationship Id="rId3" Type="http://schemas.openxmlformats.org/officeDocument/2006/relationships/slideLayout" Target="../slideLayouts/slideLayout528.xml"/><Relationship Id="rId7" Type="http://schemas.openxmlformats.org/officeDocument/2006/relationships/slideLayout" Target="../slideLayouts/slideLayout532.xml"/><Relationship Id="rId12" Type="http://schemas.openxmlformats.org/officeDocument/2006/relationships/theme" Target="../theme/theme49.xml"/><Relationship Id="rId2" Type="http://schemas.openxmlformats.org/officeDocument/2006/relationships/slideLayout" Target="../slideLayouts/slideLayout527.xml"/><Relationship Id="rId1" Type="http://schemas.openxmlformats.org/officeDocument/2006/relationships/slideLayout" Target="../slideLayouts/slideLayout526.xml"/><Relationship Id="rId6" Type="http://schemas.openxmlformats.org/officeDocument/2006/relationships/slideLayout" Target="../slideLayouts/slideLayout531.xml"/><Relationship Id="rId11" Type="http://schemas.openxmlformats.org/officeDocument/2006/relationships/slideLayout" Target="../slideLayouts/slideLayout536.xml"/><Relationship Id="rId5" Type="http://schemas.openxmlformats.org/officeDocument/2006/relationships/slideLayout" Target="../slideLayouts/slideLayout530.xml"/><Relationship Id="rId10" Type="http://schemas.openxmlformats.org/officeDocument/2006/relationships/slideLayout" Target="../slideLayouts/slideLayout535.xml"/><Relationship Id="rId4" Type="http://schemas.openxmlformats.org/officeDocument/2006/relationships/slideLayout" Target="../slideLayouts/slideLayout529.xml"/><Relationship Id="rId9" Type="http://schemas.openxmlformats.org/officeDocument/2006/relationships/slideLayout" Target="../slideLayouts/slideLayout534.xml"/></Relationships>
</file>

<file path=ppt/slideMasters/_rels/slideMaster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theme" Target="../theme/theme5.xml"/><Relationship Id="rId1" Type="http://schemas.openxmlformats.org/officeDocument/2006/relationships/slideLayout" Target="../slideLayouts/slideLayout4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44.xml"/><Relationship Id="rId3" Type="http://schemas.openxmlformats.org/officeDocument/2006/relationships/slideLayout" Target="../slideLayouts/slideLayout539.xml"/><Relationship Id="rId7" Type="http://schemas.openxmlformats.org/officeDocument/2006/relationships/slideLayout" Target="../slideLayouts/slideLayout543.xml"/><Relationship Id="rId12" Type="http://schemas.openxmlformats.org/officeDocument/2006/relationships/theme" Target="../theme/theme50.xml"/><Relationship Id="rId2" Type="http://schemas.openxmlformats.org/officeDocument/2006/relationships/slideLayout" Target="../slideLayouts/slideLayout538.xml"/><Relationship Id="rId1" Type="http://schemas.openxmlformats.org/officeDocument/2006/relationships/slideLayout" Target="../slideLayouts/slideLayout537.xml"/><Relationship Id="rId6" Type="http://schemas.openxmlformats.org/officeDocument/2006/relationships/slideLayout" Target="../slideLayouts/slideLayout542.xml"/><Relationship Id="rId11" Type="http://schemas.openxmlformats.org/officeDocument/2006/relationships/slideLayout" Target="../slideLayouts/slideLayout547.xml"/><Relationship Id="rId5" Type="http://schemas.openxmlformats.org/officeDocument/2006/relationships/slideLayout" Target="../slideLayouts/slideLayout541.xml"/><Relationship Id="rId10" Type="http://schemas.openxmlformats.org/officeDocument/2006/relationships/slideLayout" Target="../slideLayouts/slideLayout546.xml"/><Relationship Id="rId4" Type="http://schemas.openxmlformats.org/officeDocument/2006/relationships/slideLayout" Target="../slideLayouts/slideLayout540.xml"/><Relationship Id="rId9" Type="http://schemas.openxmlformats.org/officeDocument/2006/relationships/slideLayout" Target="../slideLayouts/slideLayout545.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55.xml"/><Relationship Id="rId13" Type="http://schemas.openxmlformats.org/officeDocument/2006/relationships/image" Target="../media/image1.jpeg"/><Relationship Id="rId3" Type="http://schemas.openxmlformats.org/officeDocument/2006/relationships/slideLayout" Target="../slideLayouts/slideLayout550.xml"/><Relationship Id="rId7" Type="http://schemas.openxmlformats.org/officeDocument/2006/relationships/slideLayout" Target="../slideLayouts/slideLayout554.xml"/><Relationship Id="rId12" Type="http://schemas.openxmlformats.org/officeDocument/2006/relationships/theme" Target="../theme/theme51.xml"/><Relationship Id="rId2" Type="http://schemas.openxmlformats.org/officeDocument/2006/relationships/slideLayout" Target="../slideLayouts/slideLayout549.xml"/><Relationship Id="rId1" Type="http://schemas.openxmlformats.org/officeDocument/2006/relationships/slideLayout" Target="../slideLayouts/slideLayout548.xml"/><Relationship Id="rId6" Type="http://schemas.openxmlformats.org/officeDocument/2006/relationships/slideLayout" Target="../slideLayouts/slideLayout553.xml"/><Relationship Id="rId11" Type="http://schemas.openxmlformats.org/officeDocument/2006/relationships/slideLayout" Target="../slideLayouts/slideLayout558.xml"/><Relationship Id="rId5" Type="http://schemas.openxmlformats.org/officeDocument/2006/relationships/slideLayout" Target="../slideLayouts/slideLayout552.xml"/><Relationship Id="rId10" Type="http://schemas.openxmlformats.org/officeDocument/2006/relationships/slideLayout" Target="../slideLayouts/slideLayout557.xml"/><Relationship Id="rId4" Type="http://schemas.openxmlformats.org/officeDocument/2006/relationships/slideLayout" Target="../slideLayouts/slideLayout551.xml"/><Relationship Id="rId9" Type="http://schemas.openxmlformats.org/officeDocument/2006/relationships/slideLayout" Target="../slideLayouts/slideLayout556.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66.xml"/><Relationship Id="rId3" Type="http://schemas.openxmlformats.org/officeDocument/2006/relationships/slideLayout" Target="../slideLayouts/slideLayout561.xml"/><Relationship Id="rId7" Type="http://schemas.openxmlformats.org/officeDocument/2006/relationships/slideLayout" Target="../slideLayouts/slideLayout565.xml"/><Relationship Id="rId12" Type="http://schemas.openxmlformats.org/officeDocument/2006/relationships/theme" Target="../theme/theme52.xml"/><Relationship Id="rId2" Type="http://schemas.openxmlformats.org/officeDocument/2006/relationships/slideLayout" Target="../slideLayouts/slideLayout560.xml"/><Relationship Id="rId1" Type="http://schemas.openxmlformats.org/officeDocument/2006/relationships/slideLayout" Target="../slideLayouts/slideLayout559.xml"/><Relationship Id="rId6" Type="http://schemas.openxmlformats.org/officeDocument/2006/relationships/slideLayout" Target="../slideLayouts/slideLayout564.xml"/><Relationship Id="rId11" Type="http://schemas.openxmlformats.org/officeDocument/2006/relationships/slideLayout" Target="../slideLayouts/slideLayout569.xml"/><Relationship Id="rId5" Type="http://schemas.openxmlformats.org/officeDocument/2006/relationships/slideLayout" Target="../slideLayouts/slideLayout563.xml"/><Relationship Id="rId10" Type="http://schemas.openxmlformats.org/officeDocument/2006/relationships/slideLayout" Target="../slideLayouts/slideLayout568.xml"/><Relationship Id="rId4" Type="http://schemas.openxmlformats.org/officeDocument/2006/relationships/slideLayout" Target="../slideLayouts/slideLayout562.xml"/><Relationship Id="rId9" Type="http://schemas.openxmlformats.org/officeDocument/2006/relationships/slideLayout" Target="../slideLayouts/slideLayout567.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77.xml"/><Relationship Id="rId3" Type="http://schemas.openxmlformats.org/officeDocument/2006/relationships/slideLayout" Target="../slideLayouts/slideLayout572.xml"/><Relationship Id="rId7" Type="http://schemas.openxmlformats.org/officeDocument/2006/relationships/slideLayout" Target="../slideLayouts/slideLayout576.xml"/><Relationship Id="rId12" Type="http://schemas.openxmlformats.org/officeDocument/2006/relationships/theme" Target="../theme/theme53.xml"/><Relationship Id="rId2" Type="http://schemas.openxmlformats.org/officeDocument/2006/relationships/slideLayout" Target="../slideLayouts/slideLayout571.xml"/><Relationship Id="rId1" Type="http://schemas.openxmlformats.org/officeDocument/2006/relationships/slideLayout" Target="../slideLayouts/slideLayout570.xml"/><Relationship Id="rId6" Type="http://schemas.openxmlformats.org/officeDocument/2006/relationships/slideLayout" Target="../slideLayouts/slideLayout575.xml"/><Relationship Id="rId11" Type="http://schemas.openxmlformats.org/officeDocument/2006/relationships/slideLayout" Target="../slideLayouts/slideLayout580.xml"/><Relationship Id="rId5" Type="http://schemas.openxmlformats.org/officeDocument/2006/relationships/slideLayout" Target="../slideLayouts/slideLayout574.xml"/><Relationship Id="rId10" Type="http://schemas.openxmlformats.org/officeDocument/2006/relationships/slideLayout" Target="../slideLayouts/slideLayout579.xml"/><Relationship Id="rId4" Type="http://schemas.openxmlformats.org/officeDocument/2006/relationships/slideLayout" Target="../slideLayouts/slideLayout573.xml"/><Relationship Id="rId9" Type="http://schemas.openxmlformats.org/officeDocument/2006/relationships/slideLayout" Target="../slideLayouts/slideLayout578.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88.xml"/><Relationship Id="rId13" Type="http://schemas.openxmlformats.org/officeDocument/2006/relationships/image" Target="../media/image1.jpeg"/><Relationship Id="rId3" Type="http://schemas.openxmlformats.org/officeDocument/2006/relationships/slideLayout" Target="../slideLayouts/slideLayout583.xml"/><Relationship Id="rId7" Type="http://schemas.openxmlformats.org/officeDocument/2006/relationships/slideLayout" Target="../slideLayouts/slideLayout587.xml"/><Relationship Id="rId12" Type="http://schemas.openxmlformats.org/officeDocument/2006/relationships/theme" Target="../theme/theme54.xml"/><Relationship Id="rId2" Type="http://schemas.openxmlformats.org/officeDocument/2006/relationships/slideLayout" Target="../slideLayouts/slideLayout582.xml"/><Relationship Id="rId1" Type="http://schemas.openxmlformats.org/officeDocument/2006/relationships/slideLayout" Target="../slideLayouts/slideLayout581.xml"/><Relationship Id="rId6" Type="http://schemas.openxmlformats.org/officeDocument/2006/relationships/slideLayout" Target="../slideLayouts/slideLayout586.xml"/><Relationship Id="rId11" Type="http://schemas.openxmlformats.org/officeDocument/2006/relationships/slideLayout" Target="../slideLayouts/slideLayout591.xml"/><Relationship Id="rId5" Type="http://schemas.openxmlformats.org/officeDocument/2006/relationships/slideLayout" Target="../slideLayouts/slideLayout585.xml"/><Relationship Id="rId10" Type="http://schemas.openxmlformats.org/officeDocument/2006/relationships/slideLayout" Target="../slideLayouts/slideLayout590.xml"/><Relationship Id="rId4" Type="http://schemas.openxmlformats.org/officeDocument/2006/relationships/slideLayout" Target="../slideLayouts/slideLayout584.xml"/><Relationship Id="rId9" Type="http://schemas.openxmlformats.org/officeDocument/2006/relationships/slideLayout" Target="../slideLayouts/slideLayout589.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99.xml"/><Relationship Id="rId13" Type="http://schemas.openxmlformats.org/officeDocument/2006/relationships/theme" Target="../theme/theme55.xml"/><Relationship Id="rId3" Type="http://schemas.openxmlformats.org/officeDocument/2006/relationships/slideLayout" Target="../slideLayouts/slideLayout594.xml"/><Relationship Id="rId7" Type="http://schemas.openxmlformats.org/officeDocument/2006/relationships/slideLayout" Target="../slideLayouts/slideLayout598.xml"/><Relationship Id="rId12" Type="http://schemas.openxmlformats.org/officeDocument/2006/relationships/slideLayout" Target="../slideLayouts/slideLayout603.xml"/><Relationship Id="rId2" Type="http://schemas.openxmlformats.org/officeDocument/2006/relationships/slideLayout" Target="../slideLayouts/slideLayout593.xml"/><Relationship Id="rId1" Type="http://schemas.openxmlformats.org/officeDocument/2006/relationships/slideLayout" Target="../slideLayouts/slideLayout592.xml"/><Relationship Id="rId6" Type="http://schemas.openxmlformats.org/officeDocument/2006/relationships/slideLayout" Target="../slideLayouts/slideLayout597.xml"/><Relationship Id="rId11" Type="http://schemas.openxmlformats.org/officeDocument/2006/relationships/slideLayout" Target="../slideLayouts/slideLayout602.xml"/><Relationship Id="rId5" Type="http://schemas.openxmlformats.org/officeDocument/2006/relationships/slideLayout" Target="../slideLayouts/slideLayout596.xml"/><Relationship Id="rId10" Type="http://schemas.openxmlformats.org/officeDocument/2006/relationships/slideLayout" Target="../slideLayouts/slideLayout601.xml"/><Relationship Id="rId4" Type="http://schemas.openxmlformats.org/officeDocument/2006/relationships/slideLayout" Target="../slideLayouts/slideLayout595.xml"/><Relationship Id="rId9" Type="http://schemas.openxmlformats.org/officeDocument/2006/relationships/slideLayout" Target="../slideLayouts/slideLayout600.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611.xml"/><Relationship Id="rId13" Type="http://schemas.openxmlformats.org/officeDocument/2006/relationships/slideLayout" Target="../slideLayouts/slideLayout616.xml"/><Relationship Id="rId3" Type="http://schemas.openxmlformats.org/officeDocument/2006/relationships/slideLayout" Target="../slideLayouts/slideLayout606.xml"/><Relationship Id="rId7" Type="http://schemas.openxmlformats.org/officeDocument/2006/relationships/slideLayout" Target="../slideLayouts/slideLayout610.xml"/><Relationship Id="rId12" Type="http://schemas.openxmlformats.org/officeDocument/2006/relationships/slideLayout" Target="../slideLayouts/slideLayout615.xml"/><Relationship Id="rId2" Type="http://schemas.openxmlformats.org/officeDocument/2006/relationships/slideLayout" Target="../slideLayouts/slideLayout605.xml"/><Relationship Id="rId1" Type="http://schemas.openxmlformats.org/officeDocument/2006/relationships/slideLayout" Target="../slideLayouts/slideLayout604.xml"/><Relationship Id="rId6" Type="http://schemas.openxmlformats.org/officeDocument/2006/relationships/slideLayout" Target="../slideLayouts/slideLayout609.xml"/><Relationship Id="rId11" Type="http://schemas.openxmlformats.org/officeDocument/2006/relationships/slideLayout" Target="../slideLayouts/slideLayout614.xml"/><Relationship Id="rId5" Type="http://schemas.openxmlformats.org/officeDocument/2006/relationships/slideLayout" Target="../slideLayouts/slideLayout608.xml"/><Relationship Id="rId10" Type="http://schemas.openxmlformats.org/officeDocument/2006/relationships/slideLayout" Target="../slideLayouts/slideLayout613.xml"/><Relationship Id="rId4" Type="http://schemas.openxmlformats.org/officeDocument/2006/relationships/slideLayout" Target="../slideLayouts/slideLayout607.xml"/><Relationship Id="rId9" Type="http://schemas.openxmlformats.org/officeDocument/2006/relationships/slideLayout" Target="../slideLayouts/slideLayout612.xml"/><Relationship Id="rId14" Type="http://schemas.openxmlformats.org/officeDocument/2006/relationships/theme" Target="../theme/theme56.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24.xml"/><Relationship Id="rId3" Type="http://schemas.openxmlformats.org/officeDocument/2006/relationships/slideLayout" Target="../slideLayouts/slideLayout619.xml"/><Relationship Id="rId7" Type="http://schemas.openxmlformats.org/officeDocument/2006/relationships/slideLayout" Target="../slideLayouts/slideLayout623.xml"/><Relationship Id="rId12" Type="http://schemas.openxmlformats.org/officeDocument/2006/relationships/theme" Target="../theme/theme57.xml"/><Relationship Id="rId2" Type="http://schemas.openxmlformats.org/officeDocument/2006/relationships/slideLayout" Target="../slideLayouts/slideLayout618.xml"/><Relationship Id="rId1" Type="http://schemas.openxmlformats.org/officeDocument/2006/relationships/slideLayout" Target="../slideLayouts/slideLayout617.xml"/><Relationship Id="rId6" Type="http://schemas.openxmlformats.org/officeDocument/2006/relationships/slideLayout" Target="../slideLayouts/slideLayout622.xml"/><Relationship Id="rId11" Type="http://schemas.openxmlformats.org/officeDocument/2006/relationships/slideLayout" Target="../slideLayouts/slideLayout627.xml"/><Relationship Id="rId5" Type="http://schemas.openxmlformats.org/officeDocument/2006/relationships/slideLayout" Target="../slideLayouts/slideLayout621.xml"/><Relationship Id="rId10" Type="http://schemas.openxmlformats.org/officeDocument/2006/relationships/slideLayout" Target="../slideLayouts/slideLayout626.xml"/><Relationship Id="rId4" Type="http://schemas.openxmlformats.org/officeDocument/2006/relationships/slideLayout" Target="../slideLayouts/slideLayout620.xml"/><Relationship Id="rId9" Type="http://schemas.openxmlformats.org/officeDocument/2006/relationships/slideLayout" Target="../slideLayouts/slideLayout625.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35.xml"/><Relationship Id="rId13" Type="http://schemas.openxmlformats.org/officeDocument/2006/relationships/image" Target="../media/image1.jpeg"/><Relationship Id="rId3" Type="http://schemas.openxmlformats.org/officeDocument/2006/relationships/slideLayout" Target="../slideLayouts/slideLayout630.xml"/><Relationship Id="rId7" Type="http://schemas.openxmlformats.org/officeDocument/2006/relationships/slideLayout" Target="../slideLayouts/slideLayout634.xml"/><Relationship Id="rId12" Type="http://schemas.openxmlformats.org/officeDocument/2006/relationships/theme" Target="../theme/theme58.xml"/><Relationship Id="rId2" Type="http://schemas.openxmlformats.org/officeDocument/2006/relationships/slideLayout" Target="../slideLayouts/slideLayout629.xml"/><Relationship Id="rId1" Type="http://schemas.openxmlformats.org/officeDocument/2006/relationships/slideLayout" Target="../slideLayouts/slideLayout628.xml"/><Relationship Id="rId6" Type="http://schemas.openxmlformats.org/officeDocument/2006/relationships/slideLayout" Target="../slideLayouts/slideLayout633.xml"/><Relationship Id="rId11" Type="http://schemas.openxmlformats.org/officeDocument/2006/relationships/slideLayout" Target="../slideLayouts/slideLayout638.xml"/><Relationship Id="rId5" Type="http://schemas.openxmlformats.org/officeDocument/2006/relationships/slideLayout" Target="../slideLayouts/slideLayout632.xml"/><Relationship Id="rId10" Type="http://schemas.openxmlformats.org/officeDocument/2006/relationships/slideLayout" Target="../slideLayouts/slideLayout637.xml"/><Relationship Id="rId4" Type="http://schemas.openxmlformats.org/officeDocument/2006/relationships/slideLayout" Target="../slideLayouts/slideLayout631.xml"/><Relationship Id="rId9" Type="http://schemas.openxmlformats.org/officeDocument/2006/relationships/slideLayout" Target="../slideLayouts/slideLayout636.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46.xml"/><Relationship Id="rId13" Type="http://schemas.openxmlformats.org/officeDocument/2006/relationships/theme" Target="../theme/theme59.xml"/><Relationship Id="rId3" Type="http://schemas.openxmlformats.org/officeDocument/2006/relationships/slideLayout" Target="../slideLayouts/slideLayout641.xml"/><Relationship Id="rId7" Type="http://schemas.openxmlformats.org/officeDocument/2006/relationships/slideLayout" Target="../slideLayouts/slideLayout645.xml"/><Relationship Id="rId12" Type="http://schemas.openxmlformats.org/officeDocument/2006/relationships/slideLayout" Target="../slideLayouts/slideLayout650.xml"/><Relationship Id="rId2" Type="http://schemas.openxmlformats.org/officeDocument/2006/relationships/slideLayout" Target="../slideLayouts/slideLayout640.xml"/><Relationship Id="rId1" Type="http://schemas.openxmlformats.org/officeDocument/2006/relationships/slideLayout" Target="../slideLayouts/slideLayout639.xml"/><Relationship Id="rId6" Type="http://schemas.openxmlformats.org/officeDocument/2006/relationships/slideLayout" Target="../slideLayouts/slideLayout644.xml"/><Relationship Id="rId11" Type="http://schemas.openxmlformats.org/officeDocument/2006/relationships/slideLayout" Target="../slideLayouts/slideLayout649.xml"/><Relationship Id="rId5" Type="http://schemas.openxmlformats.org/officeDocument/2006/relationships/slideLayout" Target="../slideLayouts/slideLayout643.xml"/><Relationship Id="rId10" Type="http://schemas.openxmlformats.org/officeDocument/2006/relationships/slideLayout" Target="../slideLayouts/slideLayout648.xml"/><Relationship Id="rId4" Type="http://schemas.openxmlformats.org/officeDocument/2006/relationships/slideLayout" Target="../slideLayouts/slideLayout642.xml"/><Relationship Id="rId9" Type="http://schemas.openxmlformats.org/officeDocument/2006/relationships/slideLayout" Target="../slideLayouts/slideLayout64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6.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58.xml"/><Relationship Id="rId13" Type="http://schemas.openxmlformats.org/officeDocument/2006/relationships/theme" Target="../theme/theme60.xml"/><Relationship Id="rId3" Type="http://schemas.openxmlformats.org/officeDocument/2006/relationships/slideLayout" Target="../slideLayouts/slideLayout653.xml"/><Relationship Id="rId7" Type="http://schemas.openxmlformats.org/officeDocument/2006/relationships/slideLayout" Target="../slideLayouts/slideLayout657.xml"/><Relationship Id="rId12" Type="http://schemas.openxmlformats.org/officeDocument/2006/relationships/slideLayout" Target="../slideLayouts/slideLayout662.xml"/><Relationship Id="rId2" Type="http://schemas.openxmlformats.org/officeDocument/2006/relationships/slideLayout" Target="../slideLayouts/slideLayout652.xml"/><Relationship Id="rId1" Type="http://schemas.openxmlformats.org/officeDocument/2006/relationships/slideLayout" Target="../slideLayouts/slideLayout651.xml"/><Relationship Id="rId6" Type="http://schemas.openxmlformats.org/officeDocument/2006/relationships/slideLayout" Target="../slideLayouts/slideLayout656.xml"/><Relationship Id="rId11" Type="http://schemas.openxmlformats.org/officeDocument/2006/relationships/slideLayout" Target="../slideLayouts/slideLayout661.xml"/><Relationship Id="rId5" Type="http://schemas.openxmlformats.org/officeDocument/2006/relationships/slideLayout" Target="../slideLayouts/slideLayout655.xml"/><Relationship Id="rId10" Type="http://schemas.openxmlformats.org/officeDocument/2006/relationships/slideLayout" Target="../slideLayouts/slideLayout660.xml"/><Relationship Id="rId4" Type="http://schemas.openxmlformats.org/officeDocument/2006/relationships/slideLayout" Target="../slideLayouts/slideLayout654.xml"/><Relationship Id="rId9" Type="http://schemas.openxmlformats.org/officeDocument/2006/relationships/slideLayout" Target="../slideLayouts/slideLayout659.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70.xml"/><Relationship Id="rId3" Type="http://schemas.openxmlformats.org/officeDocument/2006/relationships/slideLayout" Target="../slideLayouts/slideLayout665.xml"/><Relationship Id="rId7" Type="http://schemas.openxmlformats.org/officeDocument/2006/relationships/slideLayout" Target="../slideLayouts/slideLayout669.xml"/><Relationship Id="rId12" Type="http://schemas.openxmlformats.org/officeDocument/2006/relationships/theme" Target="../theme/theme61.xml"/><Relationship Id="rId2" Type="http://schemas.openxmlformats.org/officeDocument/2006/relationships/slideLayout" Target="../slideLayouts/slideLayout664.xml"/><Relationship Id="rId1" Type="http://schemas.openxmlformats.org/officeDocument/2006/relationships/slideLayout" Target="../slideLayouts/slideLayout663.xml"/><Relationship Id="rId6" Type="http://schemas.openxmlformats.org/officeDocument/2006/relationships/slideLayout" Target="../slideLayouts/slideLayout668.xml"/><Relationship Id="rId11" Type="http://schemas.openxmlformats.org/officeDocument/2006/relationships/slideLayout" Target="../slideLayouts/slideLayout673.xml"/><Relationship Id="rId5" Type="http://schemas.openxmlformats.org/officeDocument/2006/relationships/slideLayout" Target="../slideLayouts/slideLayout667.xml"/><Relationship Id="rId10" Type="http://schemas.openxmlformats.org/officeDocument/2006/relationships/slideLayout" Target="../slideLayouts/slideLayout672.xml"/><Relationship Id="rId4" Type="http://schemas.openxmlformats.org/officeDocument/2006/relationships/slideLayout" Target="../slideLayouts/slideLayout666.xml"/><Relationship Id="rId9" Type="http://schemas.openxmlformats.org/officeDocument/2006/relationships/slideLayout" Target="../slideLayouts/slideLayout671.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81.xml"/><Relationship Id="rId3" Type="http://schemas.openxmlformats.org/officeDocument/2006/relationships/slideLayout" Target="../slideLayouts/slideLayout676.xml"/><Relationship Id="rId7" Type="http://schemas.openxmlformats.org/officeDocument/2006/relationships/slideLayout" Target="../slideLayouts/slideLayout680.xml"/><Relationship Id="rId12" Type="http://schemas.openxmlformats.org/officeDocument/2006/relationships/theme" Target="../theme/theme62.xml"/><Relationship Id="rId2" Type="http://schemas.openxmlformats.org/officeDocument/2006/relationships/slideLayout" Target="../slideLayouts/slideLayout675.xml"/><Relationship Id="rId1" Type="http://schemas.openxmlformats.org/officeDocument/2006/relationships/slideLayout" Target="../slideLayouts/slideLayout674.xml"/><Relationship Id="rId6" Type="http://schemas.openxmlformats.org/officeDocument/2006/relationships/slideLayout" Target="../slideLayouts/slideLayout679.xml"/><Relationship Id="rId11" Type="http://schemas.openxmlformats.org/officeDocument/2006/relationships/slideLayout" Target="../slideLayouts/slideLayout684.xml"/><Relationship Id="rId5" Type="http://schemas.openxmlformats.org/officeDocument/2006/relationships/slideLayout" Target="../slideLayouts/slideLayout678.xml"/><Relationship Id="rId10" Type="http://schemas.openxmlformats.org/officeDocument/2006/relationships/slideLayout" Target="../slideLayouts/slideLayout683.xml"/><Relationship Id="rId4" Type="http://schemas.openxmlformats.org/officeDocument/2006/relationships/slideLayout" Target="../slideLayouts/slideLayout677.xml"/><Relationship Id="rId9" Type="http://schemas.openxmlformats.org/officeDocument/2006/relationships/slideLayout" Target="../slideLayouts/slideLayout682.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92.xml"/><Relationship Id="rId13" Type="http://schemas.openxmlformats.org/officeDocument/2006/relationships/image" Target="../media/image1.jpeg"/><Relationship Id="rId3" Type="http://schemas.openxmlformats.org/officeDocument/2006/relationships/slideLayout" Target="../slideLayouts/slideLayout687.xml"/><Relationship Id="rId7" Type="http://schemas.openxmlformats.org/officeDocument/2006/relationships/slideLayout" Target="../slideLayouts/slideLayout691.xml"/><Relationship Id="rId12" Type="http://schemas.openxmlformats.org/officeDocument/2006/relationships/theme" Target="../theme/theme63.xml"/><Relationship Id="rId2" Type="http://schemas.openxmlformats.org/officeDocument/2006/relationships/slideLayout" Target="../slideLayouts/slideLayout686.xml"/><Relationship Id="rId1" Type="http://schemas.openxmlformats.org/officeDocument/2006/relationships/slideLayout" Target="../slideLayouts/slideLayout685.xml"/><Relationship Id="rId6" Type="http://schemas.openxmlformats.org/officeDocument/2006/relationships/slideLayout" Target="../slideLayouts/slideLayout690.xml"/><Relationship Id="rId11" Type="http://schemas.openxmlformats.org/officeDocument/2006/relationships/slideLayout" Target="../slideLayouts/slideLayout695.xml"/><Relationship Id="rId5" Type="http://schemas.openxmlformats.org/officeDocument/2006/relationships/slideLayout" Target="../slideLayouts/slideLayout689.xml"/><Relationship Id="rId10" Type="http://schemas.openxmlformats.org/officeDocument/2006/relationships/slideLayout" Target="../slideLayouts/slideLayout694.xml"/><Relationship Id="rId4" Type="http://schemas.openxmlformats.org/officeDocument/2006/relationships/slideLayout" Target="../slideLayouts/slideLayout688.xml"/><Relationship Id="rId9" Type="http://schemas.openxmlformats.org/officeDocument/2006/relationships/slideLayout" Target="../slideLayouts/slideLayout693.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703.xml"/><Relationship Id="rId13" Type="http://schemas.openxmlformats.org/officeDocument/2006/relationships/image" Target="../media/image2.jpeg"/><Relationship Id="rId3" Type="http://schemas.openxmlformats.org/officeDocument/2006/relationships/slideLayout" Target="../slideLayouts/slideLayout698.xml"/><Relationship Id="rId7" Type="http://schemas.openxmlformats.org/officeDocument/2006/relationships/slideLayout" Target="../slideLayouts/slideLayout702.xml"/><Relationship Id="rId12" Type="http://schemas.openxmlformats.org/officeDocument/2006/relationships/theme" Target="../theme/theme64.xml"/><Relationship Id="rId2" Type="http://schemas.openxmlformats.org/officeDocument/2006/relationships/slideLayout" Target="../slideLayouts/slideLayout697.xml"/><Relationship Id="rId1" Type="http://schemas.openxmlformats.org/officeDocument/2006/relationships/slideLayout" Target="../slideLayouts/slideLayout696.xml"/><Relationship Id="rId6" Type="http://schemas.openxmlformats.org/officeDocument/2006/relationships/slideLayout" Target="../slideLayouts/slideLayout701.xml"/><Relationship Id="rId11" Type="http://schemas.openxmlformats.org/officeDocument/2006/relationships/slideLayout" Target="../slideLayouts/slideLayout706.xml"/><Relationship Id="rId5" Type="http://schemas.openxmlformats.org/officeDocument/2006/relationships/slideLayout" Target="../slideLayouts/slideLayout700.xml"/><Relationship Id="rId10" Type="http://schemas.openxmlformats.org/officeDocument/2006/relationships/slideLayout" Target="../slideLayouts/slideLayout705.xml"/><Relationship Id="rId4" Type="http://schemas.openxmlformats.org/officeDocument/2006/relationships/slideLayout" Target="../slideLayouts/slideLayout699.xml"/><Relationship Id="rId9" Type="http://schemas.openxmlformats.org/officeDocument/2006/relationships/slideLayout" Target="../slideLayouts/slideLayout704.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714.xml"/><Relationship Id="rId3" Type="http://schemas.openxmlformats.org/officeDocument/2006/relationships/slideLayout" Target="../slideLayouts/slideLayout709.xml"/><Relationship Id="rId7" Type="http://schemas.openxmlformats.org/officeDocument/2006/relationships/slideLayout" Target="../slideLayouts/slideLayout713.xml"/><Relationship Id="rId12" Type="http://schemas.openxmlformats.org/officeDocument/2006/relationships/theme" Target="../theme/theme65.xml"/><Relationship Id="rId2" Type="http://schemas.openxmlformats.org/officeDocument/2006/relationships/slideLayout" Target="../slideLayouts/slideLayout708.xml"/><Relationship Id="rId1" Type="http://schemas.openxmlformats.org/officeDocument/2006/relationships/slideLayout" Target="../slideLayouts/slideLayout707.xml"/><Relationship Id="rId6" Type="http://schemas.openxmlformats.org/officeDocument/2006/relationships/slideLayout" Target="../slideLayouts/slideLayout712.xml"/><Relationship Id="rId11" Type="http://schemas.openxmlformats.org/officeDocument/2006/relationships/slideLayout" Target="../slideLayouts/slideLayout717.xml"/><Relationship Id="rId5" Type="http://schemas.openxmlformats.org/officeDocument/2006/relationships/slideLayout" Target="../slideLayouts/slideLayout711.xml"/><Relationship Id="rId10" Type="http://schemas.openxmlformats.org/officeDocument/2006/relationships/slideLayout" Target="../slideLayouts/slideLayout716.xml"/><Relationship Id="rId4" Type="http://schemas.openxmlformats.org/officeDocument/2006/relationships/slideLayout" Target="../slideLayouts/slideLayout710.xml"/><Relationship Id="rId9" Type="http://schemas.openxmlformats.org/officeDocument/2006/relationships/slideLayout" Target="../slideLayouts/slideLayout715.xml"/></Relationships>
</file>

<file path=ppt/slideMasters/_rels/slideMaster66.xml.rels><?xml version="1.0" encoding="UTF-8" standalone="yes"?>
<Relationships xmlns="http://schemas.openxmlformats.org/package/2006/relationships"><Relationship Id="rId2" Type="http://schemas.openxmlformats.org/officeDocument/2006/relationships/theme" Target="../theme/theme66.xml"/><Relationship Id="rId1" Type="http://schemas.openxmlformats.org/officeDocument/2006/relationships/slideLayout" Target="../slideLayouts/slideLayout718.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726.xml"/><Relationship Id="rId3" Type="http://schemas.openxmlformats.org/officeDocument/2006/relationships/slideLayout" Target="../slideLayouts/slideLayout721.xml"/><Relationship Id="rId7" Type="http://schemas.openxmlformats.org/officeDocument/2006/relationships/slideLayout" Target="../slideLayouts/slideLayout725.xml"/><Relationship Id="rId12" Type="http://schemas.openxmlformats.org/officeDocument/2006/relationships/theme" Target="../theme/theme67.xml"/><Relationship Id="rId2" Type="http://schemas.openxmlformats.org/officeDocument/2006/relationships/slideLayout" Target="../slideLayouts/slideLayout720.xml"/><Relationship Id="rId1" Type="http://schemas.openxmlformats.org/officeDocument/2006/relationships/slideLayout" Target="../slideLayouts/slideLayout719.xml"/><Relationship Id="rId6" Type="http://schemas.openxmlformats.org/officeDocument/2006/relationships/slideLayout" Target="../slideLayouts/slideLayout724.xml"/><Relationship Id="rId11" Type="http://schemas.openxmlformats.org/officeDocument/2006/relationships/slideLayout" Target="../slideLayouts/slideLayout729.xml"/><Relationship Id="rId5" Type="http://schemas.openxmlformats.org/officeDocument/2006/relationships/slideLayout" Target="../slideLayouts/slideLayout723.xml"/><Relationship Id="rId10" Type="http://schemas.openxmlformats.org/officeDocument/2006/relationships/slideLayout" Target="../slideLayouts/slideLayout728.xml"/><Relationship Id="rId4" Type="http://schemas.openxmlformats.org/officeDocument/2006/relationships/slideLayout" Target="../slideLayouts/slideLayout722.xml"/><Relationship Id="rId9" Type="http://schemas.openxmlformats.org/officeDocument/2006/relationships/slideLayout" Target="../slideLayouts/slideLayout727.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37.xml"/><Relationship Id="rId13" Type="http://schemas.openxmlformats.org/officeDocument/2006/relationships/slideLayout" Target="../slideLayouts/slideLayout742.xml"/><Relationship Id="rId3" Type="http://schemas.openxmlformats.org/officeDocument/2006/relationships/slideLayout" Target="../slideLayouts/slideLayout732.xml"/><Relationship Id="rId7" Type="http://schemas.openxmlformats.org/officeDocument/2006/relationships/slideLayout" Target="../slideLayouts/slideLayout736.xml"/><Relationship Id="rId12" Type="http://schemas.openxmlformats.org/officeDocument/2006/relationships/slideLayout" Target="../slideLayouts/slideLayout741.xml"/><Relationship Id="rId2" Type="http://schemas.openxmlformats.org/officeDocument/2006/relationships/slideLayout" Target="../slideLayouts/slideLayout731.xml"/><Relationship Id="rId1" Type="http://schemas.openxmlformats.org/officeDocument/2006/relationships/slideLayout" Target="../slideLayouts/slideLayout730.xml"/><Relationship Id="rId6" Type="http://schemas.openxmlformats.org/officeDocument/2006/relationships/slideLayout" Target="../slideLayouts/slideLayout735.xml"/><Relationship Id="rId11" Type="http://schemas.openxmlformats.org/officeDocument/2006/relationships/slideLayout" Target="../slideLayouts/slideLayout740.xml"/><Relationship Id="rId5" Type="http://schemas.openxmlformats.org/officeDocument/2006/relationships/slideLayout" Target="../slideLayouts/slideLayout734.xml"/><Relationship Id="rId10" Type="http://schemas.openxmlformats.org/officeDocument/2006/relationships/slideLayout" Target="../slideLayouts/slideLayout739.xml"/><Relationship Id="rId4" Type="http://schemas.openxmlformats.org/officeDocument/2006/relationships/slideLayout" Target="../slideLayouts/slideLayout733.xml"/><Relationship Id="rId9" Type="http://schemas.openxmlformats.org/officeDocument/2006/relationships/slideLayout" Target="../slideLayouts/slideLayout738.xml"/><Relationship Id="rId14" Type="http://schemas.openxmlformats.org/officeDocument/2006/relationships/theme" Target="../theme/theme68.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50.xml"/><Relationship Id="rId13" Type="http://schemas.openxmlformats.org/officeDocument/2006/relationships/slideLayout" Target="../slideLayouts/slideLayout755.xml"/><Relationship Id="rId3" Type="http://schemas.openxmlformats.org/officeDocument/2006/relationships/slideLayout" Target="../slideLayouts/slideLayout745.xml"/><Relationship Id="rId7" Type="http://schemas.openxmlformats.org/officeDocument/2006/relationships/slideLayout" Target="../slideLayouts/slideLayout749.xml"/><Relationship Id="rId12" Type="http://schemas.openxmlformats.org/officeDocument/2006/relationships/slideLayout" Target="../slideLayouts/slideLayout754.xml"/><Relationship Id="rId2" Type="http://schemas.openxmlformats.org/officeDocument/2006/relationships/slideLayout" Target="../slideLayouts/slideLayout744.xml"/><Relationship Id="rId1" Type="http://schemas.openxmlformats.org/officeDocument/2006/relationships/slideLayout" Target="../slideLayouts/slideLayout743.xml"/><Relationship Id="rId6" Type="http://schemas.openxmlformats.org/officeDocument/2006/relationships/slideLayout" Target="../slideLayouts/slideLayout748.xml"/><Relationship Id="rId11" Type="http://schemas.openxmlformats.org/officeDocument/2006/relationships/slideLayout" Target="../slideLayouts/slideLayout753.xml"/><Relationship Id="rId5" Type="http://schemas.openxmlformats.org/officeDocument/2006/relationships/slideLayout" Target="../slideLayouts/slideLayout747.xml"/><Relationship Id="rId10" Type="http://schemas.openxmlformats.org/officeDocument/2006/relationships/slideLayout" Target="../slideLayouts/slideLayout752.xml"/><Relationship Id="rId4" Type="http://schemas.openxmlformats.org/officeDocument/2006/relationships/slideLayout" Target="../slideLayouts/slideLayout746.xml"/><Relationship Id="rId9" Type="http://schemas.openxmlformats.org/officeDocument/2006/relationships/slideLayout" Target="../slideLayouts/slideLayout751.xml"/><Relationship Id="rId14" Type="http://schemas.openxmlformats.org/officeDocument/2006/relationships/theme" Target="../theme/theme69.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7.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63.xml"/><Relationship Id="rId3" Type="http://schemas.openxmlformats.org/officeDocument/2006/relationships/slideLayout" Target="../slideLayouts/slideLayout758.xml"/><Relationship Id="rId7" Type="http://schemas.openxmlformats.org/officeDocument/2006/relationships/slideLayout" Target="../slideLayouts/slideLayout762.xml"/><Relationship Id="rId12" Type="http://schemas.openxmlformats.org/officeDocument/2006/relationships/theme" Target="../theme/theme70.xml"/><Relationship Id="rId2" Type="http://schemas.openxmlformats.org/officeDocument/2006/relationships/slideLayout" Target="../slideLayouts/slideLayout757.xml"/><Relationship Id="rId1" Type="http://schemas.openxmlformats.org/officeDocument/2006/relationships/slideLayout" Target="../slideLayouts/slideLayout756.xml"/><Relationship Id="rId6" Type="http://schemas.openxmlformats.org/officeDocument/2006/relationships/slideLayout" Target="../slideLayouts/slideLayout761.xml"/><Relationship Id="rId11" Type="http://schemas.openxmlformats.org/officeDocument/2006/relationships/slideLayout" Target="../slideLayouts/slideLayout766.xml"/><Relationship Id="rId5" Type="http://schemas.openxmlformats.org/officeDocument/2006/relationships/slideLayout" Target="../slideLayouts/slideLayout760.xml"/><Relationship Id="rId10" Type="http://schemas.openxmlformats.org/officeDocument/2006/relationships/slideLayout" Target="../slideLayouts/slideLayout765.xml"/><Relationship Id="rId4" Type="http://schemas.openxmlformats.org/officeDocument/2006/relationships/slideLayout" Target="../slideLayouts/slideLayout759.xml"/><Relationship Id="rId9" Type="http://schemas.openxmlformats.org/officeDocument/2006/relationships/slideLayout" Target="../slideLayouts/slideLayout764.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74.xml"/><Relationship Id="rId3" Type="http://schemas.openxmlformats.org/officeDocument/2006/relationships/slideLayout" Target="../slideLayouts/slideLayout769.xml"/><Relationship Id="rId7" Type="http://schemas.openxmlformats.org/officeDocument/2006/relationships/slideLayout" Target="../slideLayouts/slideLayout773.xml"/><Relationship Id="rId12" Type="http://schemas.openxmlformats.org/officeDocument/2006/relationships/theme" Target="../theme/theme71.xml"/><Relationship Id="rId2" Type="http://schemas.openxmlformats.org/officeDocument/2006/relationships/slideLayout" Target="../slideLayouts/slideLayout768.xml"/><Relationship Id="rId1" Type="http://schemas.openxmlformats.org/officeDocument/2006/relationships/slideLayout" Target="../slideLayouts/slideLayout767.xml"/><Relationship Id="rId6" Type="http://schemas.openxmlformats.org/officeDocument/2006/relationships/slideLayout" Target="../slideLayouts/slideLayout772.xml"/><Relationship Id="rId11" Type="http://schemas.openxmlformats.org/officeDocument/2006/relationships/slideLayout" Target="../slideLayouts/slideLayout777.xml"/><Relationship Id="rId5" Type="http://schemas.openxmlformats.org/officeDocument/2006/relationships/slideLayout" Target="../slideLayouts/slideLayout771.xml"/><Relationship Id="rId10" Type="http://schemas.openxmlformats.org/officeDocument/2006/relationships/slideLayout" Target="../slideLayouts/slideLayout776.xml"/><Relationship Id="rId4" Type="http://schemas.openxmlformats.org/officeDocument/2006/relationships/slideLayout" Target="../slideLayouts/slideLayout770.xml"/><Relationship Id="rId9" Type="http://schemas.openxmlformats.org/officeDocument/2006/relationships/slideLayout" Target="../slideLayouts/slideLayout775.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85.xml"/><Relationship Id="rId13" Type="http://schemas.openxmlformats.org/officeDocument/2006/relationships/image" Target="../media/image1.jpeg"/><Relationship Id="rId3" Type="http://schemas.openxmlformats.org/officeDocument/2006/relationships/slideLayout" Target="../slideLayouts/slideLayout780.xml"/><Relationship Id="rId7" Type="http://schemas.openxmlformats.org/officeDocument/2006/relationships/slideLayout" Target="../slideLayouts/slideLayout784.xml"/><Relationship Id="rId12" Type="http://schemas.openxmlformats.org/officeDocument/2006/relationships/theme" Target="../theme/theme72.xml"/><Relationship Id="rId2" Type="http://schemas.openxmlformats.org/officeDocument/2006/relationships/slideLayout" Target="../slideLayouts/slideLayout779.xml"/><Relationship Id="rId1" Type="http://schemas.openxmlformats.org/officeDocument/2006/relationships/slideLayout" Target="../slideLayouts/slideLayout778.xml"/><Relationship Id="rId6" Type="http://schemas.openxmlformats.org/officeDocument/2006/relationships/slideLayout" Target="../slideLayouts/slideLayout783.xml"/><Relationship Id="rId11" Type="http://schemas.openxmlformats.org/officeDocument/2006/relationships/slideLayout" Target="../slideLayouts/slideLayout788.xml"/><Relationship Id="rId5" Type="http://schemas.openxmlformats.org/officeDocument/2006/relationships/slideLayout" Target="../slideLayouts/slideLayout782.xml"/><Relationship Id="rId10" Type="http://schemas.openxmlformats.org/officeDocument/2006/relationships/slideLayout" Target="../slideLayouts/slideLayout787.xml"/><Relationship Id="rId4" Type="http://schemas.openxmlformats.org/officeDocument/2006/relationships/slideLayout" Target="../slideLayouts/slideLayout781.xml"/><Relationship Id="rId9" Type="http://schemas.openxmlformats.org/officeDocument/2006/relationships/slideLayout" Target="../slideLayouts/slideLayout786.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96.xml"/><Relationship Id="rId3" Type="http://schemas.openxmlformats.org/officeDocument/2006/relationships/slideLayout" Target="../slideLayouts/slideLayout791.xml"/><Relationship Id="rId7" Type="http://schemas.openxmlformats.org/officeDocument/2006/relationships/slideLayout" Target="../slideLayouts/slideLayout795.xml"/><Relationship Id="rId12" Type="http://schemas.openxmlformats.org/officeDocument/2006/relationships/theme" Target="../theme/theme73.xml"/><Relationship Id="rId2" Type="http://schemas.openxmlformats.org/officeDocument/2006/relationships/slideLayout" Target="../slideLayouts/slideLayout790.xml"/><Relationship Id="rId1" Type="http://schemas.openxmlformats.org/officeDocument/2006/relationships/slideLayout" Target="../slideLayouts/slideLayout789.xml"/><Relationship Id="rId6" Type="http://schemas.openxmlformats.org/officeDocument/2006/relationships/slideLayout" Target="../slideLayouts/slideLayout794.xml"/><Relationship Id="rId11" Type="http://schemas.openxmlformats.org/officeDocument/2006/relationships/slideLayout" Target="../slideLayouts/slideLayout799.xml"/><Relationship Id="rId5" Type="http://schemas.openxmlformats.org/officeDocument/2006/relationships/slideLayout" Target="../slideLayouts/slideLayout793.xml"/><Relationship Id="rId10" Type="http://schemas.openxmlformats.org/officeDocument/2006/relationships/slideLayout" Target="../slideLayouts/slideLayout798.xml"/><Relationship Id="rId4" Type="http://schemas.openxmlformats.org/officeDocument/2006/relationships/slideLayout" Target="../slideLayouts/slideLayout792.xml"/><Relationship Id="rId9" Type="http://schemas.openxmlformats.org/officeDocument/2006/relationships/slideLayout" Target="../slideLayouts/slideLayout797.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807.xml"/><Relationship Id="rId3" Type="http://schemas.openxmlformats.org/officeDocument/2006/relationships/slideLayout" Target="../slideLayouts/slideLayout802.xml"/><Relationship Id="rId7" Type="http://schemas.openxmlformats.org/officeDocument/2006/relationships/slideLayout" Target="../slideLayouts/slideLayout806.xml"/><Relationship Id="rId12" Type="http://schemas.openxmlformats.org/officeDocument/2006/relationships/theme" Target="../theme/theme74.xml"/><Relationship Id="rId2" Type="http://schemas.openxmlformats.org/officeDocument/2006/relationships/slideLayout" Target="../slideLayouts/slideLayout801.xml"/><Relationship Id="rId1" Type="http://schemas.openxmlformats.org/officeDocument/2006/relationships/slideLayout" Target="../slideLayouts/slideLayout800.xml"/><Relationship Id="rId6" Type="http://schemas.openxmlformats.org/officeDocument/2006/relationships/slideLayout" Target="../slideLayouts/slideLayout805.xml"/><Relationship Id="rId11" Type="http://schemas.openxmlformats.org/officeDocument/2006/relationships/slideLayout" Target="../slideLayouts/slideLayout810.xml"/><Relationship Id="rId5" Type="http://schemas.openxmlformats.org/officeDocument/2006/relationships/slideLayout" Target="../slideLayouts/slideLayout804.xml"/><Relationship Id="rId10" Type="http://schemas.openxmlformats.org/officeDocument/2006/relationships/slideLayout" Target="../slideLayouts/slideLayout809.xml"/><Relationship Id="rId4" Type="http://schemas.openxmlformats.org/officeDocument/2006/relationships/slideLayout" Target="../slideLayouts/slideLayout803.xml"/><Relationship Id="rId9" Type="http://schemas.openxmlformats.org/officeDocument/2006/relationships/slideLayout" Target="../slideLayouts/slideLayout808.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818.xml"/><Relationship Id="rId13" Type="http://schemas.openxmlformats.org/officeDocument/2006/relationships/theme" Target="../theme/theme75.xml"/><Relationship Id="rId3" Type="http://schemas.openxmlformats.org/officeDocument/2006/relationships/slideLayout" Target="../slideLayouts/slideLayout813.xml"/><Relationship Id="rId7" Type="http://schemas.openxmlformats.org/officeDocument/2006/relationships/slideLayout" Target="../slideLayouts/slideLayout817.xml"/><Relationship Id="rId12" Type="http://schemas.openxmlformats.org/officeDocument/2006/relationships/slideLayout" Target="../slideLayouts/slideLayout822.xml"/><Relationship Id="rId2" Type="http://schemas.openxmlformats.org/officeDocument/2006/relationships/slideLayout" Target="../slideLayouts/slideLayout812.xml"/><Relationship Id="rId1" Type="http://schemas.openxmlformats.org/officeDocument/2006/relationships/slideLayout" Target="../slideLayouts/slideLayout811.xml"/><Relationship Id="rId6" Type="http://schemas.openxmlformats.org/officeDocument/2006/relationships/slideLayout" Target="../slideLayouts/slideLayout816.xml"/><Relationship Id="rId11" Type="http://schemas.openxmlformats.org/officeDocument/2006/relationships/slideLayout" Target="../slideLayouts/slideLayout821.xml"/><Relationship Id="rId5" Type="http://schemas.openxmlformats.org/officeDocument/2006/relationships/slideLayout" Target="../slideLayouts/slideLayout815.xml"/><Relationship Id="rId10" Type="http://schemas.openxmlformats.org/officeDocument/2006/relationships/slideLayout" Target="../slideLayouts/slideLayout820.xml"/><Relationship Id="rId4" Type="http://schemas.openxmlformats.org/officeDocument/2006/relationships/slideLayout" Target="../slideLayouts/slideLayout814.xml"/><Relationship Id="rId9" Type="http://schemas.openxmlformats.org/officeDocument/2006/relationships/slideLayout" Target="../slideLayouts/slideLayout81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5.xml"/><Relationship Id="rId13" Type="http://schemas.openxmlformats.org/officeDocument/2006/relationships/image" Target="../media/image1.jpeg"/><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theme" Target="../theme/theme8.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86.xml"/><Relationship Id="rId13" Type="http://schemas.openxmlformats.org/officeDocument/2006/relationships/slideLayout" Target="../slideLayouts/slideLayout91.xml"/><Relationship Id="rId3" Type="http://schemas.openxmlformats.org/officeDocument/2006/relationships/slideLayout" Target="../slideLayouts/slideLayout81.xml"/><Relationship Id="rId7" Type="http://schemas.openxmlformats.org/officeDocument/2006/relationships/slideLayout" Target="../slideLayouts/slideLayout85.xml"/><Relationship Id="rId12" Type="http://schemas.openxmlformats.org/officeDocument/2006/relationships/slideLayout" Target="../slideLayouts/slideLayout90.xml"/><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slideLayout" Target="../slideLayouts/slideLayout89.xml"/><Relationship Id="rId5" Type="http://schemas.openxmlformats.org/officeDocument/2006/relationships/slideLayout" Target="../slideLayouts/slideLayout83.xml"/><Relationship Id="rId10" Type="http://schemas.openxmlformats.org/officeDocument/2006/relationships/slideLayout" Target="../slideLayouts/slideLayout88.xml"/><Relationship Id="rId4" Type="http://schemas.openxmlformats.org/officeDocument/2006/relationships/slideLayout" Target="../slideLayouts/slideLayout82.xml"/><Relationship Id="rId9" Type="http://schemas.openxmlformats.org/officeDocument/2006/relationships/slideLayout" Target="../slideLayouts/slideLayout87.xml"/><Relationship Id="rId1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buFontTx/>
              <a:buNone/>
              <a:defRPr sz="1400" b="0">
                <a:solidFill>
                  <a:schemeClr val="bg2"/>
                </a:solidFill>
                <a:latin typeface="+mn-lt"/>
                <a:ea typeface="Times New Roman" pitchFamily="-111" charset="0"/>
                <a:cs typeface="Times New Roman" pitchFamily="-111" charset="0"/>
              </a:defRPr>
            </a:lvl1pPr>
          </a:lstStyle>
          <a:p>
            <a:pPr>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buFontTx/>
              <a:buNone/>
              <a:defRPr sz="1400" b="0">
                <a:solidFill>
                  <a:schemeClr val="bg2"/>
                </a:solidFill>
                <a:latin typeface="+mn-lt"/>
                <a:ea typeface="Times New Roman" pitchFamily="-111" charset="0"/>
                <a:cs typeface="Times New Roman" pitchFamily="-111" charset="0"/>
              </a:defRPr>
            </a:lvl1pPr>
          </a:lstStyle>
          <a:p>
            <a:pPr>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buFontTx/>
              <a:buNone/>
              <a:defRPr sz="1400" b="0">
                <a:solidFill>
                  <a:schemeClr val="bg2"/>
                </a:solidFill>
                <a:latin typeface="Times New Roman" charset="0"/>
                <a:cs typeface="Times New Roman" charset="0"/>
              </a:defRPr>
            </a:lvl1pPr>
          </a:lstStyle>
          <a:p>
            <a:fld id="{EF2A4B50-1DD9-7A48-9D5A-5F69431FAA7E}"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3881" r:id="rId1"/>
    <p:sldLayoutId id="2147483785" r:id="rId2"/>
    <p:sldLayoutId id="2147483786" r:id="rId3"/>
    <p:sldLayoutId id="2147483787" r:id="rId4"/>
    <p:sldLayoutId id="2147483788" r:id="rId5"/>
    <p:sldLayoutId id="2147483789" r:id="rId6"/>
    <p:sldLayoutId id="2147483790" r:id="rId7"/>
    <p:sldLayoutId id="2147483791" r:id="rId8"/>
    <p:sldLayoutId id="2147483792" r:id="rId9"/>
    <p:sldLayoutId id="2147483793" r:id="rId10"/>
    <p:sldLayoutId id="2147483794" r:id="rId11"/>
  </p:sldLayoutIdLst>
  <p:txStyles>
    <p:titleStyle>
      <a:lvl1pPr algn="l" rtl="0" eaLnBrk="0" fontAlgn="base" hangingPunct="0">
        <a:spcBef>
          <a:spcPct val="0"/>
        </a:spcBef>
        <a:spcAft>
          <a:spcPct val="0"/>
        </a:spcAft>
        <a:defRPr kumimoji="1" sz="4400">
          <a:solidFill>
            <a:schemeClr val="tx2"/>
          </a:solidFill>
          <a:latin typeface="+mj-lt"/>
          <a:ea typeface="MS PGothic" pitchFamily="34" charset="-128"/>
          <a:cs typeface="MS PGothic" pitchFamily="34" charset="-128"/>
        </a:defRPr>
      </a:lvl1pPr>
      <a:lvl2pPr algn="l" rtl="0" eaLnBrk="0" fontAlgn="base" hangingPunct="0">
        <a:spcBef>
          <a:spcPct val="0"/>
        </a:spcBef>
        <a:spcAft>
          <a:spcPct val="0"/>
        </a:spcAft>
        <a:defRPr kumimoji="1" sz="4400">
          <a:solidFill>
            <a:schemeClr val="tx2"/>
          </a:solidFill>
          <a:latin typeface="Times New Roman" pitchFamily="-111" charset="0"/>
          <a:ea typeface="MS PGothic" pitchFamily="34" charset="-128"/>
          <a:cs typeface="MS PGothic" pitchFamily="34" charset="-128"/>
        </a:defRPr>
      </a:lvl2pPr>
      <a:lvl3pPr algn="l" rtl="0" eaLnBrk="0" fontAlgn="base" hangingPunct="0">
        <a:spcBef>
          <a:spcPct val="0"/>
        </a:spcBef>
        <a:spcAft>
          <a:spcPct val="0"/>
        </a:spcAft>
        <a:defRPr kumimoji="1" sz="4400">
          <a:solidFill>
            <a:schemeClr val="tx2"/>
          </a:solidFill>
          <a:latin typeface="Times New Roman" pitchFamily="-111" charset="0"/>
          <a:ea typeface="MS PGothic" pitchFamily="34" charset="-128"/>
          <a:cs typeface="MS PGothic" pitchFamily="34" charset="-128"/>
        </a:defRPr>
      </a:lvl3pPr>
      <a:lvl4pPr algn="l" rtl="0" eaLnBrk="0" fontAlgn="base" hangingPunct="0">
        <a:spcBef>
          <a:spcPct val="0"/>
        </a:spcBef>
        <a:spcAft>
          <a:spcPct val="0"/>
        </a:spcAft>
        <a:defRPr kumimoji="1" sz="4400">
          <a:solidFill>
            <a:schemeClr val="tx2"/>
          </a:solidFill>
          <a:latin typeface="Times New Roman" pitchFamily="-111" charset="0"/>
          <a:ea typeface="MS PGothic" pitchFamily="34" charset="-128"/>
          <a:cs typeface="MS PGothic" pitchFamily="34" charset="-128"/>
        </a:defRPr>
      </a:lvl4pPr>
      <a:lvl5pPr algn="l" rtl="0" eaLnBrk="0" fontAlgn="base" hangingPunct="0">
        <a:spcBef>
          <a:spcPct val="0"/>
        </a:spcBef>
        <a:spcAft>
          <a:spcPct val="0"/>
        </a:spcAft>
        <a:defRPr kumimoji="1" sz="4400">
          <a:solidFill>
            <a:schemeClr val="tx2"/>
          </a:solidFill>
          <a:latin typeface="Times New Roman" pitchFamily="-111" charset="0"/>
          <a:ea typeface="MS PGothic" pitchFamily="34" charset="-128"/>
          <a:cs typeface="MS PGothic" pitchFamily="34"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eaLnBrk="1" hangingPunct="1">
              <a:spcBef>
                <a:spcPct val="0"/>
              </a:spcBef>
              <a:buFontTx/>
              <a:buNone/>
              <a:defRPr/>
            </a:pPr>
            <a:fld id="{C16A198B-9034-4749-8A8D-B90A5F5B90A3}" type="datetimeFigureOut">
              <a:rPr lang="en-US" b="0">
                <a:latin typeface="Calibri" charset="0"/>
                <a:ea typeface="ＭＳ Ｐゴシック" charset="0"/>
              </a:rPr>
              <a:pPr eaLnBrk="1" hangingPunct="1">
                <a:spcBef>
                  <a:spcPct val="0"/>
                </a:spcBef>
                <a:buFontTx/>
                <a:buNone/>
                <a:defRPr/>
              </a:pPr>
              <a:t>8/13/24</a:t>
            </a:fld>
            <a:endParaRPr lang="en-US" b="0">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buFontTx/>
              <a:buNone/>
              <a:defRPr/>
            </a:pPr>
            <a:endParaRPr lang="en-US" b="0">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eaLnBrk="1" hangingPunct="1">
              <a:spcBef>
                <a:spcPct val="0"/>
              </a:spcBef>
              <a:buFontTx/>
              <a:buNone/>
              <a:defRPr/>
            </a:pPr>
            <a:fld id="{FA356419-7718-C74B-9C0F-E2D2C7D5AD85}" type="slidenum">
              <a:rPr lang="en-US" b="0">
                <a:latin typeface="Calibri" charset="0"/>
                <a:ea typeface="ＭＳ Ｐゴシック" charset="0"/>
              </a:rPr>
              <a:pPr eaLnBrk="1" hangingPunct="1">
                <a:spcBef>
                  <a:spcPct val="0"/>
                </a:spcBef>
                <a:buFontTx/>
                <a:buNone/>
                <a:defRPr/>
              </a:pPr>
              <a:t>‹#›</a:t>
            </a:fld>
            <a:endParaRPr lang="en-US" b="0">
              <a:latin typeface="Calibri" charset="0"/>
              <a:ea typeface="ＭＳ Ｐゴシック" charset="0"/>
            </a:endParaRPr>
          </a:p>
        </p:txBody>
      </p:sp>
    </p:spTree>
    <p:extLst>
      <p:ext uri="{BB962C8B-B14F-4D97-AF65-F5344CB8AC3E}">
        <p14:creationId xmlns:p14="http://schemas.microsoft.com/office/powerpoint/2010/main" val="2943714864"/>
      </p:ext>
    </p:extLst>
  </p:cSld>
  <p:clrMap bg1="lt1" tx1="dk1" bg2="lt2" tx2="dk2" accent1="accent1" accent2="accent2" accent3="accent3" accent4="accent4" accent5="accent5" accent6="accent6" hlink="hlink" folHlink="folHlink"/>
  <p:sldLayoutIdLst>
    <p:sldLayoutId id="2147483917" r:id="rId1"/>
    <p:sldLayoutId id="2147483918" r:id="rId2"/>
    <p:sldLayoutId id="2147483919" r:id="rId3"/>
    <p:sldLayoutId id="2147483920" r:id="rId4"/>
    <p:sldLayoutId id="2147483921" r:id="rId5"/>
    <p:sldLayoutId id="2147483922" r:id="rId6"/>
    <p:sldLayoutId id="2147483923" r:id="rId7"/>
    <p:sldLayoutId id="2147483924" r:id="rId8"/>
    <p:sldLayoutId id="2147483925" r:id="rId9"/>
    <p:sldLayoutId id="2147483926" r:id="rId10"/>
    <p:sldLayoutId id="2147483927"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FontTx/>
                <a:buNone/>
              </a:pPr>
              <a:endParaRPr lang="en-US" sz="900" b="0">
                <a:solidFill>
                  <a:srgbClr val="FFA27C"/>
                </a:solidFill>
                <a:latin typeface="Arial" charset="0"/>
                <a:ea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a:spcBef>
                    <a:spcPct val="0"/>
                  </a:spcBef>
                  <a:buFontTx/>
                  <a:buNone/>
                  <a:defRPr/>
                </a:pPr>
                <a:endParaRPr lang="en-US" sz="900" b="0">
                  <a:solidFill>
                    <a:srgbClr val="FFA27C"/>
                  </a:solidFill>
                  <a:latin typeface="Arial" pitchFamily="-107" charset="0"/>
                  <a:ea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FontTx/>
                  <a:buNone/>
                </a:pPr>
                <a:endParaRPr lang="en-US" sz="900" b="0">
                  <a:solidFill>
                    <a:srgbClr val="FFA27C"/>
                  </a:solidFill>
                  <a:latin typeface="Arial" charset="0"/>
                  <a:ea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FontTx/>
                  <a:buNone/>
                </a:pPr>
                <a:endParaRPr lang="en-US" sz="900" b="0">
                  <a:solidFill>
                    <a:srgbClr val="FFA27C"/>
                  </a:solidFill>
                  <a:latin typeface="Arial" charset="0"/>
                  <a:ea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FontTx/>
                  <a:buNone/>
                </a:pPr>
                <a:endParaRPr lang="en-US" sz="900" b="0">
                  <a:solidFill>
                    <a:srgbClr val="FFA27C"/>
                  </a:solidFill>
                  <a:latin typeface="Arial" charset="0"/>
                  <a:ea typeface="ＭＳ Ｐゴシック" charset="0"/>
                </a:endParaRPr>
              </a:p>
            </p:txBody>
          </p:sp>
        </p:grpSp>
      </p:grpSp>
    </p:spTree>
    <p:extLst>
      <p:ext uri="{BB962C8B-B14F-4D97-AF65-F5344CB8AC3E}">
        <p14:creationId xmlns:p14="http://schemas.microsoft.com/office/powerpoint/2010/main" val="1899666172"/>
      </p:ext>
    </p:extLst>
  </p:cSld>
  <p:clrMap bg1="dk2" tx1="lt1" bg2="dk1" tx2="lt2" accent1="accent1" accent2="accent2" accent3="accent3" accent4="accent4" accent5="accent5" accent6="accent6" hlink="hlink" folHlink="folHlink"/>
  <p:sldLayoutIdLst>
    <p:sldLayoutId id="2147483929" r:id="rId1"/>
    <p:sldLayoutId id="2147483930" r:id="rId2"/>
    <p:sldLayoutId id="2147483931" r:id="rId3"/>
    <p:sldLayoutId id="2147483932" r:id="rId4"/>
    <p:sldLayoutId id="2147483933" r:id="rId5"/>
    <p:sldLayoutId id="2147483934" r:id="rId6"/>
    <p:sldLayoutId id="2147483935" r:id="rId7"/>
    <p:sldLayoutId id="2147483936" r:id="rId8"/>
    <p:sldLayoutId id="2147483937" r:id="rId9"/>
    <p:sldLayoutId id="2147483938" r:id="rId10"/>
    <p:sldLayoutId id="2147483939" r:id="rId11"/>
    <p:sldLayoutId id="2147483940"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a:buFontTx/>
              <a:buNone/>
              <a:defRPr/>
            </a:pPr>
            <a:fld id="{1D5C261E-1679-774F-B786-F39C014CA69C}" type="datetimeFigureOut">
              <a:rPr lang="en-NZ"/>
              <a:pPr>
                <a:buFontTx/>
                <a:buNone/>
                <a:defRPr/>
              </a:pPr>
              <a:t>13/08/2024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a:buFontTx/>
              <a:buNone/>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buFontTx/>
              <a:buNone/>
              <a:defRPr/>
            </a:pPr>
            <a:endParaRPr lang="en-US" sz="1800" b="0">
              <a:solidFill>
                <a:prstClr val="white"/>
              </a:solidFill>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buFontTx/>
              <a:buNone/>
              <a:defRPr/>
            </a:pPr>
            <a:endParaRPr lang="en-US" sz="1800" b="0">
              <a:solidFill>
                <a:prstClr val="white"/>
              </a:solidFill>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buFontTx/>
              <a:buNone/>
              <a:defRPr/>
            </a:pPr>
            <a:endParaRPr lang="en-US" sz="1800" b="0">
              <a:solidFill>
                <a:prstClr val="white"/>
              </a:solidFill>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a:buFontTx/>
              <a:buNone/>
              <a:defRPr/>
            </a:pPr>
            <a:fld id="{FAAF8DCE-046A-904B-90A6-C0407654BE76}" type="slidenum">
              <a:rPr lang="en-NZ"/>
              <a:pPr>
                <a:buFontTx/>
                <a:buNone/>
                <a:defRPr/>
              </a:pPr>
              <a:t>‹#›</a:t>
            </a:fld>
            <a:endParaRPr lang="en-NZ"/>
          </a:p>
        </p:txBody>
      </p:sp>
    </p:spTree>
    <p:extLst>
      <p:ext uri="{BB962C8B-B14F-4D97-AF65-F5344CB8AC3E}">
        <p14:creationId xmlns:p14="http://schemas.microsoft.com/office/powerpoint/2010/main" val="1512008066"/>
      </p:ext>
    </p:extLst>
  </p:cSld>
  <p:clrMap bg1="lt1" tx1="dk1" bg2="lt2" tx2="dk2" accent1="accent1" accent2="accent2" accent3="accent3" accent4="accent4" accent5="accent5" accent6="accent6" hlink="hlink" folHlink="folHlink"/>
  <p:sldLayoutIdLst>
    <p:sldLayoutId id="2147483954" r:id="rId1"/>
    <p:sldLayoutId id="2147483955" r:id="rId2"/>
    <p:sldLayoutId id="2147483956" r:id="rId3"/>
    <p:sldLayoutId id="2147483957" r:id="rId4"/>
    <p:sldLayoutId id="2147483958" r:id="rId5"/>
    <p:sldLayoutId id="2147483959" r:id="rId6"/>
    <p:sldLayoutId id="2147483960" r:id="rId7"/>
    <p:sldLayoutId id="2147483961" r:id="rId8"/>
    <p:sldLayoutId id="2147483962" r:id="rId9"/>
    <p:sldLayoutId id="2147483963" r:id="rId10"/>
    <p:sldLayoutId id="2147483964"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eaLnBrk="1" hangingPunct="1">
              <a:spcBef>
                <a:spcPct val="0"/>
              </a:spcBef>
              <a:buFontTx/>
              <a:buNone/>
              <a:defRPr/>
            </a:pPr>
            <a:fld id="{A79DF72F-D84F-4947-940C-29127144FD62}" type="slidenum">
              <a:rPr lang="en-US" b="0">
                <a:latin typeface="Times New Roman" charset="0"/>
                <a:ea typeface="ＭＳ Ｐゴシック" charset="0"/>
              </a:rPr>
              <a:pPr eaLnBrk="1" hangingPunct="1">
                <a:spcBef>
                  <a:spcPct val="0"/>
                </a:spcBef>
                <a:buFontTx/>
                <a:buNone/>
                <a:defRPr/>
              </a:pPr>
              <a:t>‹#›</a:t>
            </a:fld>
            <a:endParaRPr lang="en-US" b="0">
              <a:latin typeface="Times New Roman" charset="0"/>
              <a:ea typeface="ＭＳ Ｐゴシック" charset="0"/>
            </a:endParaRPr>
          </a:p>
        </p:txBody>
      </p:sp>
    </p:spTree>
    <p:extLst>
      <p:ext uri="{BB962C8B-B14F-4D97-AF65-F5344CB8AC3E}">
        <p14:creationId xmlns:p14="http://schemas.microsoft.com/office/powerpoint/2010/main" val="3431434702"/>
      </p:ext>
    </p:extLst>
  </p:cSld>
  <p:clrMap bg1="lt1" tx1="dk1" bg2="lt2" tx2="dk2" accent1="accent1" accent2="accent2" accent3="accent3" accent4="accent4" accent5="accent5" accent6="accent6" hlink="hlink" folHlink="folHlink"/>
  <p:sldLayoutIdLst>
    <p:sldLayoutId id="2147483966" r:id="rId1"/>
    <p:sldLayoutId id="2147483967" r:id="rId2"/>
    <p:sldLayoutId id="2147483968" r:id="rId3"/>
    <p:sldLayoutId id="2147483969" r:id="rId4"/>
    <p:sldLayoutId id="2147483970" r:id="rId5"/>
    <p:sldLayoutId id="2147483971" r:id="rId6"/>
    <p:sldLayoutId id="2147483972" r:id="rId7"/>
    <p:sldLayoutId id="2147483973" r:id="rId8"/>
    <p:sldLayoutId id="2147483974" r:id="rId9"/>
    <p:sldLayoutId id="2147483975" r:id="rId10"/>
    <p:sldLayoutId id="2147483976"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a:spcBef>
                <a:spcPct val="0"/>
              </a:spcBef>
              <a:buFontTx/>
              <a:buNone/>
              <a:defRPr/>
            </a:pPr>
            <a:endParaRPr lang="en-US" sz="1400" b="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a:spcBef>
                <a:spcPct val="0"/>
              </a:spcBef>
              <a:buFontTx/>
              <a:buNone/>
              <a:defRPr/>
            </a:pPr>
            <a:endParaRPr lang="en-US" sz="1400" b="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a:spcBef>
                <a:spcPct val="0"/>
              </a:spcBef>
              <a:buFontTx/>
              <a:buNone/>
              <a:defRPr/>
            </a:pPr>
            <a:fld id="{5C2A49A1-B744-154F-BF70-1B4AA0DC2927}" type="slidenum">
              <a:rPr lang="en-US" sz="1400" b="0">
                <a:solidFill>
                  <a:srgbClr val="000000"/>
                </a:solidFill>
                <a:ea typeface="ＭＳ Ｐゴシック" charset="0"/>
              </a:rPr>
              <a:pPr algn="r">
                <a:spcBef>
                  <a:spcPct val="0"/>
                </a:spcBef>
                <a:buFontTx/>
                <a:buNone/>
                <a:defRPr/>
              </a:pPr>
              <a:t>‹#›</a:t>
            </a:fld>
            <a:endParaRPr lang="en-US" sz="1400" b="0">
              <a:solidFill>
                <a:srgbClr val="000000"/>
              </a:solidFill>
              <a:ea typeface="ＭＳ Ｐゴシック" charset="0"/>
            </a:endParaRPr>
          </a:p>
        </p:txBody>
      </p:sp>
    </p:spTree>
    <p:extLst>
      <p:ext uri="{BB962C8B-B14F-4D97-AF65-F5344CB8AC3E}">
        <p14:creationId xmlns:p14="http://schemas.microsoft.com/office/powerpoint/2010/main" val="956326829"/>
      </p:ext>
    </p:extLst>
  </p:cSld>
  <p:clrMap bg1="lt1" tx1="dk1" bg2="lt2" tx2="dk2" accent1="accent1" accent2="accent2" accent3="accent3" accent4="accent4" accent5="accent5" accent6="accent6" hlink="hlink" folHlink="folHlink"/>
  <p:sldLayoutIdLst>
    <p:sldLayoutId id="2147483991" r:id="rId1"/>
    <p:sldLayoutId id="2147483992" r:id="rId2"/>
    <p:sldLayoutId id="2147483993" r:id="rId3"/>
    <p:sldLayoutId id="2147483994" r:id="rId4"/>
    <p:sldLayoutId id="2147483995" r:id="rId5"/>
    <p:sldLayoutId id="2147483996" r:id="rId6"/>
    <p:sldLayoutId id="2147483997" r:id="rId7"/>
    <p:sldLayoutId id="2147483998" r:id="rId8"/>
    <p:sldLayoutId id="2147483999" r:id="rId9"/>
    <p:sldLayoutId id="2147484000" r:id="rId10"/>
    <p:sldLayoutId id="2147484001"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3759421194"/>
      </p:ext>
    </p:extLst>
  </p:cSld>
  <p:clrMap bg1="lt1" tx1="dk1" bg2="lt2" tx2="dk2" accent1="accent1" accent2="accent2" accent3="accent3" accent4="accent4" accent5="accent5" accent6="accent6" hlink="hlink" folHlink="folHlink"/>
  <p:sldLayoutIdLst>
    <p:sldLayoutId id="2147484003" r:id="rId1"/>
    <p:sldLayoutId id="2147484004" r:id="rId2"/>
    <p:sldLayoutId id="2147484005" r:id="rId3"/>
    <p:sldLayoutId id="2147484006" r:id="rId4"/>
    <p:sldLayoutId id="2147484007" r:id="rId5"/>
    <p:sldLayoutId id="2147484008" r:id="rId6"/>
    <p:sldLayoutId id="2147484009" r:id="rId7"/>
    <p:sldLayoutId id="2147484010" r:id="rId8"/>
    <p:sldLayoutId id="2147484011" r:id="rId9"/>
    <p:sldLayoutId id="2147484012" r:id="rId10"/>
    <p:sldLayoutId id="214748401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2280773854"/>
      </p:ext>
    </p:extLst>
  </p:cSld>
  <p:clrMap bg1="lt1" tx1="dk1" bg2="lt2" tx2="dk2" accent1="accent1" accent2="accent2" accent3="accent3" accent4="accent4" accent5="accent5" accent6="accent6" hlink="hlink" folHlink="folHlink"/>
  <p:sldLayoutIdLst>
    <p:sldLayoutId id="2147484015" r:id="rId1"/>
    <p:sldLayoutId id="2147484016" r:id="rId2"/>
    <p:sldLayoutId id="2147484017" r:id="rId3"/>
    <p:sldLayoutId id="2147484018" r:id="rId4"/>
    <p:sldLayoutId id="2147484019" r:id="rId5"/>
    <p:sldLayoutId id="2147484020" r:id="rId6"/>
    <p:sldLayoutId id="2147484021" r:id="rId7"/>
    <p:sldLayoutId id="2147484022" r:id="rId8"/>
    <p:sldLayoutId id="2147484023" r:id="rId9"/>
    <p:sldLayoutId id="2147484024" r:id="rId10"/>
    <p:sldLayoutId id="214748402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a:spcBef>
                <a:spcPct val="0"/>
              </a:spcBef>
              <a:buFontTx/>
              <a:buNone/>
              <a:defRPr/>
            </a:pPr>
            <a:endParaRPr lang="en-US" b="0"/>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a:spcBef>
                <a:spcPct val="0"/>
              </a:spcBef>
              <a:buFontTx/>
              <a:buNone/>
              <a:defRPr/>
            </a:pPr>
            <a:endParaRPr lang="en-US" b="0"/>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1" hangingPunct="1">
              <a:defRPr sz="1400">
                <a:solidFill>
                  <a:srgbClr val="000000"/>
                </a:solidFill>
                <a:latin typeface="Times New Roman" charset="0"/>
              </a:defRPr>
            </a:lvl1pPr>
          </a:lstStyle>
          <a:p>
            <a:pPr>
              <a:spcBef>
                <a:spcPct val="0"/>
              </a:spcBef>
              <a:buFontTx/>
              <a:buNone/>
              <a:defRPr/>
            </a:pPr>
            <a:fld id="{90998C5C-9F83-E143-9567-9F4629362263}" type="slidenum">
              <a:rPr lang="en-US" b="0">
                <a:ea typeface="ＭＳ Ｐゴシック" charset="0"/>
              </a:rPr>
              <a:pPr>
                <a:spcBef>
                  <a:spcPct val="0"/>
                </a:spcBef>
                <a:buFontTx/>
                <a:buNone/>
                <a:defRPr/>
              </a:pPr>
              <a:t>‹#›</a:t>
            </a:fld>
            <a:endParaRPr lang="en-US" b="0">
              <a:ea typeface="ＭＳ Ｐゴシック" charset="0"/>
            </a:endParaRPr>
          </a:p>
        </p:txBody>
      </p:sp>
    </p:spTree>
    <p:extLst>
      <p:ext uri="{BB962C8B-B14F-4D97-AF65-F5344CB8AC3E}">
        <p14:creationId xmlns:p14="http://schemas.microsoft.com/office/powerpoint/2010/main" val="538922221"/>
      </p:ext>
    </p:extLst>
  </p:cSld>
  <p:clrMap bg1="lt1" tx1="dk1" bg2="lt2" tx2="dk2" accent1="accent1" accent2="accent2" accent3="accent3" accent4="accent4" accent5="accent5" accent6="accent6" hlink="hlink" folHlink="folHlink"/>
  <p:sldLayoutIdLst>
    <p:sldLayoutId id="2147484039" r:id="rId1"/>
    <p:sldLayoutId id="2147484040" r:id="rId2"/>
    <p:sldLayoutId id="2147484041" r:id="rId3"/>
    <p:sldLayoutId id="2147484042" r:id="rId4"/>
    <p:sldLayoutId id="2147484043" r:id="rId5"/>
    <p:sldLayoutId id="2147484044" r:id="rId6"/>
    <p:sldLayoutId id="2147484045" r:id="rId7"/>
    <p:sldLayoutId id="2147484046" r:id="rId8"/>
    <p:sldLayoutId id="2147484047" r:id="rId9"/>
    <p:sldLayoutId id="2147484048" r:id="rId10"/>
    <p:sldLayoutId id="2147484049" r:id="rId11"/>
    <p:sldLayoutId id="2147484050" r:id="rId12"/>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Geneva"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7"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2696235535"/>
      </p:ext>
    </p:extLst>
  </p:cSld>
  <p:clrMap bg1="lt1" tx1="dk1" bg2="lt2" tx2="dk2" accent1="accent1" accent2="accent2" accent3="accent3" accent4="accent4" accent5="accent5" accent6="accent6" hlink="hlink" folHlink="folHlink"/>
  <p:sldLayoutIdLst>
    <p:sldLayoutId id="2147484052" r:id="rId1"/>
    <p:sldLayoutId id="2147484053" r:id="rId2"/>
    <p:sldLayoutId id="2147484054" r:id="rId3"/>
    <p:sldLayoutId id="2147484055" r:id="rId4"/>
    <p:sldLayoutId id="2147484056" r:id="rId5"/>
    <p:sldLayoutId id="2147484057" r:id="rId6"/>
    <p:sldLayoutId id="2147484058" r:id="rId7"/>
    <p:sldLayoutId id="2147484059" r:id="rId8"/>
    <p:sldLayoutId id="2147484060" r:id="rId9"/>
    <p:sldLayoutId id="2147484061" r:id="rId10"/>
    <p:sldLayoutId id="214748406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172950127"/>
      </p:ext>
    </p:extLst>
  </p:cSld>
  <p:clrMap bg1="lt1" tx1="dk1" bg2="lt2" tx2="dk2" accent1="accent1" accent2="accent2" accent3="accent3" accent4="accent4" accent5="accent5" accent6="accent6" hlink="hlink" folHlink="folHlink"/>
  <p:sldLayoutIdLst>
    <p:sldLayoutId id="2147484064" r:id="rId1"/>
    <p:sldLayoutId id="2147484065" r:id="rId2"/>
    <p:sldLayoutId id="2147484066" r:id="rId3"/>
    <p:sldLayoutId id="2147484067" r:id="rId4"/>
    <p:sldLayoutId id="2147484068" r:id="rId5"/>
    <p:sldLayoutId id="2147484069" r:id="rId6"/>
    <p:sldLayoutId id="2147484070" r:id="rId7"/>
    <p:sldLayoutId id="2147484071" r:id="rId8"/>
    <p:sldLayoutId id="2147484072" r:id="rId9"/>
    <p:sldLayoutId id="2147484073" r:id="rId10"/>
    <p:sldLayoutId id="214748407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spcBef>
                <a:spcPct val="0"/>
              </a:spcBef>
              <a:buFontTx/>
              <a:buNone/>
              <a:defRPr sz="1400" b="0">
                <a:latin typeface="+mn-lt"/>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buFontTx/>
              <a:buNone/>
              <a:defRPr sz="1400" b="0">
                <a:latin typeface="+mn-lt"/>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spcBef>
                <a:spcPct val="0"/>
              </a:spcBef>
              <a:buFontTx/>
              <a:buNone/>
              <a:defRPr sz="1400" b="0">
                <a:latin typeface="Times New Roman" charset="0"/>
                <a:cs typeface="Times New Roman" charset="0"/>
              </a:defRPr>
            </a:lvl1pPr>
          </a:lstStyle>
          <a:p>
            <a:fld id="{4DBF59CE-2433-FC40-9FC7-CB12B5CB774C}"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3795" r:id="rId1"/>
    <p:sldLayoutId id="2147483796" r:id="rId2"/>
    <p:sldLayoutId id="2147483797" r:id="rId3"/>
    <p:sldLayoutId id="2147483798" r:id="rId4"/>
    <p:sldLayoutId id="2147483799" r:id="rId5"/>
    <p:sldLayoutId id="2147483800" r:id="rId6"/>
    <p:sldLayoutId id="2147483801" r:id="rId7"/>
    <p:sldLayoutId id="2147483802" r:id="rId8"/>
    <p:sldLayoutId id="2147483803" r:id="rId9"/>
    <p:sldLayoutId id="2147483804" r:id="rId10"/>
    <p:sldLayoutId id="2147483805"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MS PGothic" pitchFamily="34" charset="-128"/>
          <a:cs typeface="MS PGothic" pitchFamily="34" charset="-128"/>
        </a:defRPr>
      </a:lvl1pPr>
      <a:lvl2pPr algn="ctr" rtl="0" eaLnBrk="0" fontAlgn="base" hangingPunct="0">
        <a:spcBef>
          <a:spcPct val="0"/>
        </a:spcBef>
        <a:spcAft>
          <a:spcPct val="0"/>
        </a:spcAft>
        <a:defRPr sz="4400">
          <a:solidFill>
            <a:schemeClr val="tx2"/>
          </a:solidFill>
          <a:latin typeface="Times New Roman" pitchFamily="-111" charset="0"/>
          <a:ea typeface="MS PGothic" pitchFamily="34" charset="-128"/>
          <a:cs typeface="MS PGothic" pitchFamily="34" charset="-128"/>
        </a:defRPr>
      </a:lvl2pPr>
      <a:lvl3pPr algn="ctr" rtl="0" eaLnBrk="0" fontAlgn="base" hangingPunct="0">
        <a:spcBef>
          <a:spcPct val="0"/>
        </a:spcBef>
        <a:spcAft>
          <a:spcPct val="0"/>
        </a:spcAft>
        <a:defRPr sz="4400">
          <a:solidFill>
            <a:schemeClr val="tx2"/>
          </a:solidFill>
          <a:latin typeface="Times New Roman" pitchFamily="-111" charset="0"/>
          <a:ea typeface="MS PGothic" pitchFamily="34" charset="-128"/>
          <a:cs typeface="MS PGothic" pitchFamily="34" charset="-128"/>
        </a:defRPr>
      </a:lvl3pPr>
      <a:lvl4pPr algn="ctr" rtl="0" eaLnBrk="0" fontAlgn="base" hangingPunct="0">
        <a:spcBef>
          <a:spcPct val="0"/>
        </a:spcBef>
        <a:spcAft>
          <a:spcPct val="0"/>
        </a:spcAft>
        <a:defRPr sz="4400">
          <a:solidFill>
            <a:schemeClr val="tx2"/>
          </a:solidFill>
          <a:latin typeface="Times New Roman" pitchFamily="-111" charset="0"/>
          <a:ea typeface="MS PGothic" pitchFamily="34" charset="-128"/>
          <a:cs typeface="MS PGothic" pitchFamily="34" charset="-128"/>
        </a:defRPr>
      </a:lvl4pPr>
      <a:lvl5pPr algn="ctr" rtl="0" eaLnBrk="0" fontAlgn="base" hangingPunct="0">
        <a:spcBef>
          <a:spcPct val="0"/>
        </a:spcBef>
        <a:spcAft>
          <a:spcPct val="0"/>
        </a:spcAft>
        <a:defRPr sz="4400">
          <a:solidFill>
            <a:schemeClr val="tx2"/>
          </a:solidFill>
          <a:latin typeface="Times New Roman" pitchFamily="-111" charset="0"/>
          <a:ea typeface="MS PGothic" pitchFamily="34" charset="-128"/>
          <a:cs typeface="MS PGothic" pitchFamily="34"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1460341261"/>
      </p:ext>
    </p:extLst>
  </p:cSld>
  <p:clrMap bg1="lt1" tx1="dk1" bg2="lt2" tx2="dk2" accent1="accent1" accent2="accent2" accent3="accent3" accent4="accent4" accent5="accent5" accent6="accent6" hlink="hlink" folHlink="folHlink"/>
  <p:sldLayoutIdLst>
    <p:sldLayoutId id="2147484076" r:id="rId1"/>
    <p:sldLayoutId id="2147484077" r:id="rId2"/>
    <p:sldLayoutId id="2147484078" r:id="rId3"/>
    <p:sldLayoutId id="2147484079" r:id="rId4"/>
    <p:sldLayoutId id="2147484080" r:id="rId5"/>
    <p:sldLayoutId id="2147484081" r:id="rId6"/>
    <p:sldLayoutId id="2147484082" r:id="rId7"/>
    <p:sldLayoutId id="2147484083" r:id="rId8"/>
    <p:sldLayoutId id="2147484084" r:id="rId9"/>
    <p:sldLayoutId id="2147484085" r:id="rId10"/>
    <p:sldLayoutId id="214748408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2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defRPr sz="1400">
                <a:solidFill>
                  <a:srgbClr val="000000"/>
                </a:solidFill>
                <a:latin typeface="Arial" charset="0"/>
                <a:ea typeface="ヒラギノ角ゴ Pro W3" charset="0"/>
                <a:cs typeface="ヒラギノ角ゴ Pro W3" charset="0"/>
              </a:defRPr>
            </a:lvl1pPr>
          </a:lstStyle>
          <a:p>
            <a:pPr>
              <a:spcBef>
                <a:spcPct val="0"/>
              </a:spcBef>
              <a:buFontTx/>
              <a:buNone/>
              <a:defRPr/>
            </a:pPr>
            <a:endParaRPr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defRPr sz="1400">
                <a:solidFill>
                  <a:srgbClr val="000000"/>
                </a:solidFill>
                <a:latin typeface="Arial" charset="0"/>
                <a:ea typeface="ヒラギノ角ゴ Pro W3" charset="0"/>
                <a:cs typeface="ヒラギノ角ゴ Pro W3" charset="0"/>
              </a:defRPr>
            </a:lvl1pPr>
          </a:lstStyle>
          <a:p>
            <a:pPr>
              <a:spcBef>
                <a:spcPct val="0"/>
              </a:spcBef>
              <a:buFontTx/>
              <a:buNone/>
              <a:defRPr/>
            </a:pPr>
            <a:endParaRPr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defRPr sz="1400">
                <a:solidFill>
                  <a:srgbClr val="000000"/>
                </a:solidFill>
                <a:latin typeface="Arial" charset="0"/>
                <a:ea typeface="ヒラギノ角ゴ Pro W3" charset="0"/>
                <a:cs typeface="ヒラギノ角ゴ Pro W3" charset="0"/>
              </a:defRPr>
            </a:lvl1pPr>
          </a:lstStyle>
          <a:p>
            <a:pPr>
              <a:spcBef>
                <a:spcPct val="0"/>
              </a:spcBef>
              <a:buFontTx/>
              <a:buNone/>
              <a:defRPr/>
            </a:pPr>
            <a:fld id="{5C73CE31-D691-A246-B6E4-BB4081C44C0F}" type="slidenum">
              <a:rPr lang="en-US" b="0"/>
              <a:pPr>
                <a:spcBef>
                  <a:spcPct val="0"/>
                </a:spcBef>
                <a:buFontTx/>
                <a:buNone/>
                <a:defRPr/>
              </a:pPr>
              <a:t>‹#›</a:t>
            </a:fld>
            <a:endParaRPr lang="en-US" b="0"/>
          </a:p>
        </p:txBody>
      </p:sp>
    </p:spTree>
    <p:extLst>
      <p:ext uri="{BB962C8B-B14F-4D97-AF65-F5344CB8AC3E}">
        <p14:creationId xmlns:p14="http://schemas.microsoft.com/office/powerpoint/2010/main" val="985872780"/>
      </p:ext>
    </p:extLst>
  </p:cSld>
  <p:clrMap bg1="lt1" tx1="dk1" bg2="lt2" tx2="dk2" accent1="accent1" accent2="accent2" accent3="accent3" accent4="accent4" accent5="accent5" accent6="accent6" hlink="hlink" folHlink="folHlink"/>
  <p:sldLayoutIdLst>
    <p:sldLayoutId id="2147484088" r:id="rId1"/>
    <p:sldLayoutId id="2147484089" r:id="rId2"/>
    <p:sldLayoutId id="2147484090" r:id="rId3"/>
    <p:sldLayoutId id="2147484091" r:id="rId4"/>
    <p:sldLayoutId id="2147484092" r:id="rId5"/>
    <p:sldLayoutId id="2147484093" r:id="rId6"/>
    <p:sldLayoutId id="2147484094" r:id="rId7"/>
    <p:sldLayoutId id="2147484095" r:id="rId8"/>
    <p:sldLayoutId id="2147484096" r:id="rId9"/>
    <p:sldLayoutId id="2147484097" r:id="rId10"/>
    <p:sldLayoutId id="214748409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1123621110"/>
      </p:ext>
    </p:extLst>
  </p:cSld>
  <p:clrMap bg1="lt1" tx1="dk1" bg2="lt2" tx2="dk2" accent1="accent1" accent2="accent2" accent3="accent3" accent4="accent4" accent5="accent5" accent6="accent6" hlink="hlink" folHlink="folHlink"/>
  <p:sldLayoutIdLst>
    <p:sldLayoutId id="2147484100" r:id="rId1"/>
    <p:sldLayoutId id="2147484101" r:id="rId2"/>
    <p:sldLayoutId id="2147484102" r:id="rId3"/>
    <p:sldLayoutId id="2147484103" r:id="rId4"/>
    <p:sldLayoutId id="2147484104" r:id="rId5"/>
    <p:sldLayoutId id="2147484105" r:id="rId6"/>
    <p:sldLayoutId id="2147484106" r:id="rId7"/>
    <p:sldLayoutId id="2147484107" r:id="rId8"/>
    <p:sldLayoutId id="2147484108" r:id="rId9"/>
    <p:sldLayoutId id="2147484109" r:id="rId10"/>
    <p:sldLayoutId id="214748411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1014980913"/>
      </p:ext>
    </p:extLst>
  </p:cSld>
  <p:clrMap bg1="lt1" tx1="dk1" bg2="lt2" tx2="dk2" accent1="accent1" accent2="accent2" accent3="accent3" accent4="accent4" accent5="accent5" accent6="accent6" hlink="hlink" folHlink="folHlink"/>
  <p:sldLayoutIdLst>
    <p:sldLayoutId id="2147484112" r:id="rId1"/>
    <p:sldLayoutId id="2147484113" r:id="rId2"/>
    <p:sldLayoutId id="2147484114" r:id="rId3"/>
    <p:sldLayoutId id="2147484115" r:id="rId4"/>
    <p:sldLayoutId id="2147484116" r:id="rId5"/>
    <p:sldLayoutId id="2147484117" r:id="rId6"/>
    <p:sldLayoutId id="2147484118" r:id="rId7"/>
    <p:sldLayoutId id="2147484119" r:id="rId8"/>
    <p:sldLayoutId id="2147484120" r:id="rId9"/>
    <p:sldLayoutId id="2147484121" r:id="rId10"/>
    <p:sldLayoutId id="214748412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165500053"/>
      </p:ext>
    </p:extLst>
  </p:cSld>
  <p:clrMap bg1="lt1" tx1="dk1" bg2="lt2" tx2="dk2" accent1="accent1" accent2="accent2" accent3="accent3" accent4="accent4" accent5="accent5" accent6="accent6" hlink="hlink" folHlink="folHlink"/>
  <p:sldLayoutIdLst>
    <p:sldLayoutId id="2147484124" r:id="rId1"/>
    <p:sldLayoutId id="2147484125" r:id="rId2"/>
    <p:sldLayoutId id="2147484126" r:id="rId3"/>
    <p:sldLayoutId id="2147484127" r:id="rId4"/>
    <p:sldLayoutId id="2147484128" r:id="rId5"/>
    <p:sldLayoutId id="2147484129" r:id="rId6"/>
    <p:sldLayoutId id="2147484130" r:id="rId7"/>
    <p:sldLayoutId id="2147484131" r:id="rId8"/>
    <p:sldLayoutId id="2147484132" r:id="rId9"/>
    <p:sldLayoutId id="2147484133" r:id="rId10"/>
    <p:sldLayoutId id="214748413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1194673756"/>
      </p:ext>
    </p:extLst>
  </p:cSld>
  <p:clrMap bg1="lt1" tx1="dk1" bg2="lt2" tx2="dk2" accent1="accent1" accent2="accent2" accent3="accent3" accent4="accent4" accent5="accent5" accent6="accent6" hlink="hlink" folHlink="folHlink"/>
  <p:sldLayoutIdLst>
    <p:sldLayoutId id="2147484136" r:id="rId1"/>
    <p:sldLayoutId id="2147484137" r:id="rId2"/>
    <p:sldLayoutId id="2147484138" r:id="rId3"/>
    <p:sldLayoutId id="2147484139" r:id="rId4"/>
    <p:sldLayoutId id="2147484140" r:id="rId5"/>
    <p:sldLayoutId id="2147484141" r:id="rId6"/>
    <p:sldLayoutId id="2147484142" r:id="rId7"/>
    <p:sldLayoutId id="2147484143" r:id="rId8"/>
    <p:sldLayoutId id="2147484144" r:id="rId9"/>
    <p:sldLayoutId id="2147484145" r:id="rId10"/>
    <p:sldLayoutId id="214748414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3311049341"/>
      </p:ext>
    </p:extLst>
  </p:cSld>
  <p:clrMap bg1="lt1" tx1="dk1" bg2="lt2" tx2="dk2" accent1="accent1" accent2="accent2" accent3="accent3" accent4="accent4" accent5="accent5" accent6="accent6" hlink="hlink" folHlink="folHlink"/>
  <p:sldLayoutIdLst>
    <p:sldLayoutId id="2147484148" r:id="rId1"/>
    <p:sldLayoutId id="2147484149" r:id="rId2"/>
    <p:sldLayoutId id="2147484150" r:id="rId3"/>
    <p:sldLayoutId id="2147484151" r:id="rId4"/>
    <p:sldLayoutId id="2147484152" r:id="rId5"/>
    <p:sldLayoutId id="2147484153" r:id="rId6"/>
    <p:sldLayoutId id="2147484154" r:id="rId7"/>
    <p:sldLayoutId id="2147484155" r:id="rId8"/>
    <p:sldLayoutId id="2147484156" r:id="rId9"/>
    <p:sldLayoutId id="2147484157" r:id="rId10"/>
    <p:sldLayoutId id="214748415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27431997"/>
      </p:ext>
    </p:extLst>
  </p:cSld>
  <p:clrMap bg1="lt1" tx1="dk1" bg2="lt2" tx2="dk2" accent1="accent1" accent2="accent2" accent3="accent3" accent4="accent4" accent5="accent5" accent6="accent6" hlink="hlink" folHlink="folHlink"/>
  <p:sldLayoutIdLst>
    <p:sldLayoutId id="2147484160" r:id="rId1"/>
    <p:sldLayoutId id="2147484161" r:id="rId2"/>
    <p:sldLayoutId id="2147484162" r:id="rId3"/>
    <p:sldLayoutId id="2147484163" r:id="rId4"/>
    <p:sldLayoutId id="2147484164" r:id="rId5"/>
    <p:sldLayoutId id="2147484165" r:id="rId6"/>
    <p:sldLayoutId id="2147484166" r:id="rId7"/>
    <p:sldLayoutId id="2147484167" r:id="rId8"/>
    <p:sldLayoutId id="2147484168" r:id="rId9"/>
    <p:sldLayoutId id="2147484169" r:id="rId10"/>
    <p:sldLayoutId id="214748417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49254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254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254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254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255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a:spcBef>
                <a:spcPct val="0"/>
              </a:spcBef>
              <a:buFontTx/>
              <a:buNone/>
              <a:defRPr/>
            </a:pPr>
            <a:endParaRPr lang="en-US" b="0">
              <a:ea typeface="ＭＳ Ｐゴシック" charset="0"/>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a:spcBef>
                <a:spcPct val="0"/>
              </a:spcBef>
              <a:buFontTx/>
              <a:buNone/>
              <a:defRPr/>
            </a:pPr>
            <a:endParaRPr lang="en-US" b="0">
              <a:ea typeface="ＭＳ Ｐゴシック" charset="0"/>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a:spcBef>
                <a:spcPct val="0"/>
              </a:spcBef>
              <a:buFontTx/>
              <a:buNone/>
              <a:defRPr/>
            </a:pPr>
            <a:fld id="{CCCB463B-462C-674F-BF80-C4E37A2AA8B9}" type="slidenum">
              <a:rPr lang="en-US" b="0">
                <a:ea typeface="ＭＳ Ｐゴシック" charset="0"/>
              </a:rPr>
              <a:pPr>
                <a:spcBef>
                  <a:spcPct val="0"/>
                </a:spcBef>
                <a:buFontTx/>
                <a:buNone/>
                <a:defRPr/>
              </a:pPr>
              <a:t>‹#›</a:t>
            </a:fld>
            <a:endParaRPr lang="en-US" b="0">
              <a:ea typeface="ＭＳ Ｐゴシック" charset="0"/>
            </a:endParaRPr>
          </a:p>
        </p:txBody>
      </p:sp>
    </p:spTree>
    <p:extLst>
      <p:ext uri="{BB962C8B-B14F-4D97-AF65-F5344CB8AC3E}">
        <p14:creationId xmlns:p14="http://schemas.microsoft.com/office/powerpoint/2010/main" val="2141740258"/>
      </p:ext>
    </p:extLst>
  </p:cSld>
  <p:clrMap bg1="dk2" tx1="lt1" bg2="dk1" tx2="lt2" accent1="accent1" accent2="accent2" accent3="accent3" accent4="accent4" accent5="accent5" accent6="accent6" hlink="hlink" folHlink="folHlink"/>
  <p:sldLayoutIdLst>
    <p:sldLayoutId id="2147484172" r:id="rId1"/>
    <p:sldLayoutId id="2147484173" r:id="rId2"/>
    <p:sldLayoutId id="2147484174" r:id="rId3"/>
    <p:sldLayoutId id="2147484175" r:id="rId4"/>
    <p:sldLayoutId id="2147484176" r:id="rId5"/>
    <p:sldLayoutId id="2147484177" r:id="rId6"/>
    <p:sldLayoutId id="2147484178" r:id="rId7"/>
    <p:sldLayoutId id="2147484179" r:id="rId8"/>
    <p:sldLayoutId id="2147484180" r:id="rId9"/>
    <p:sldLayoutId id="2147484181" r:id="rId10"/>
    <p:sldLayoutId id="2147484182"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1368743416"/>
      </p:ext>
    </p:extLst>
  </p:cSld>
  <p:clrMap bg1="lt1" tx1="dk1" bg2="lt2" tx2="dk2" accent1="accent1" accent2="accent2" accent3="accent3" accent4="accent4" accent5="accent5" accent6="accent6" hlink="hlink" folHlink="folHlink"/>
  <p:sldLayoutIdLst>
    <p:sldLayoutId id="2147484184" r:id="rId1"/>
    <p:sldLayoutId id="2147484185" r:id="rId2"/>
    <p:sldLayoutId id="2147484186" r:id="rId3"/>
    <p:sldLayoutId id="2147484187" r:id="rId4"/>
    <p:sldLayoutId id="2147484188" r:id="rId5"/>
    <p:sldLayoutId id="2147484189" r:id="rId6"/>
    <p:sldLayoutId id="2147484190" r:id="rId7"/>
    <p:sldLayoutId id="2147484191" r:id="rId8"/>
    <p:sldLayoutId id="2147484192" r:id="rId9"/>
    <p:sldLayoutId id="2147484193" r:id="rId10"/>
    <p:sldLayoutId id="214748419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buFontTx/>
              <a:buNone/>
              <a:defRPr sz="1400" b="0">
                <a:solidFill>
                  <a:schemeClr val="bg2"/>
                </a:solidFill>
                <a:latin typeface="+mn-lt"/>
                <a:ea typeface="Times New Roman" pitchFamily="-111" charset="0"/>
                <a:cs typeface="Times New Roman" pitchFamily="-111" charset="0"/>
              </a:defRPr>
            </a:lvl1pPr>
          </a:lstStyle>
          <a:p>
            <a:pPr>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buFontTx/>
              <a:buNone/>
              <a:defRPr sz="1400" b="0">
                <a:solidFill>
                  <a:schemeClr val="bg2"/>
                </a:solidFill>
                <a:latin typeface="+mn-lt"/>
                <a:ea typeface="Times New Roman" pitchFamily="-111" charset="0"/>
                <a:cs typeface="Times New Roman" pitchFamily="-111" charset="0"/>
              </a:defRPr>
            </a:lvl1pPr>
          </a:lstStyle>
          <a:p>
            <a:pPr>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buFontTx/>
              <a:buNone/>
              <a:defRPr sz="1400" b="0">
                <a:solidFill>
                  <a:schemeClr val="bg2"/>
                </a:solidFill>
                <a:latin typeface="Times New Roman" charset="0"/>
                <a:cs typeface="Times New Roman" charset="0"/>
              </a:defRPr>
            </a:lvl1pPr>
          </a:lstStyle>
          <a:p>
            <a:fld id="{D82A7CCA-9692-4142-A169-323364669D37}"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3882" r:id="rId1"/>
    <p:sldLayoutId id="2147483806" r:id="rId2"/>
    <p:sldLayoutId id="2147483807" r:id="rId3"/>
    <p:sldLayoutId id="2147483808" r:id="rId4"/>
    <p:sldLayoutId id="2147483809" r:id="rId5"/>
    <p:sldLayoutId id="2147483810" r:id="rId6"/>
    <p:sldLayoutId id="2147483811" r:id="rId7"/>
    <p:sldLayoutId id="2147483812" r:id="rId8"/>
    <p:sldLayoutId id="2147483813" r:id="rId9"/>
    <p:sldLayoutId id="2147483814" r:id="rId10"/>
    <p:sldLayoutId id="2147483815" r:id="rId11"/>
  </p:sldLayoutIdLst>
  <p:txStyles>
    <p:titleStyle>
      <a:lvl1pPr algn="l" rtl="0" eaLnBrk="0" fontAlgn="base" hangingPunct="0">
        <a:spcBef>
          <a:spcPct val="0"/>
        </a:spcBef>
        <a:spcAft>
          <a:spcPct val="0"/>
        </a:spcAft>
        <a:defRPr kumimoji="1" sz="4400">
          <a:solidFill>
            <a:schemeClr val="tx2"/>
          </a:solidFill>
          <a:latin typeface="+mj-lt"/>
          <a:ea typeface="MS PGothic" pitchFamily="34" charset="-128"/>
          <a:cs typeface="MS PGothic" pitchFamily="34" charset="-128"/>
        </a:defRPr>
      </a:lvl1pPr>
      <a:lvl2pPr algn="l" rtl="0" eaLnBrk="0" fontAlgn="base" hangingPunct="0">
        <a:spcBef>
          <a:spcPct val="0"/>
        </a:spcBef>
        <a:spcAft>
          <a:spcPct val="0"/>
        </a:spcAft>
        <a:defRPr kumimoji="1" sz="4400">
          <a:solidFill>
            <a:schemeClr val="tx2"/>
          </a:solidFill>
          <a:latin typeface="Times New Roman" pitchFamily="-111" charset="0"/>
          <a:ea typeface="MS PGothic" pitchFamily="34" charset="-128"/>
          <a:cs typeface="MS PGothic" pitchFamily="34" charset="-128"/>
        </a:defRPr>
      </a:lvl2pPr>
      <a:lvl3pPr algn="l" rtl="0" eaLnBrk="0" fontAlgn="base" hangingPunct="0">
        <a:spcBef>
          <a:spcPct val="0"/>
        </a:spcBef>
        <a:spcAft>
          <a:spcPct val="0"/>
        </a:spcAft>
        <a:defRPr kumimoji="1" sz="4400">
          <a:solidFill>
            <a:schemeClr val="tx2"/>
          </a:solidFill>
          <a:latin typeface="Times New Roman" pitchFamily="-111" charset="0"/>
          <a:ea typeface="MS PGothic" pitchFamily="34" charset="-128"/>
          <a:cs typeface="MS PGothic" pitchFamily="34" charset="-128"/>
        </a:defRPr>
      </a:lvl3pPr>
      <a:lvl4pPr algn="l" rtl="0" eaLnBrk="0" fontAlgn="base" hangingPunct="0">
        <a:spcBef>
          <a:spcPct val="0"/>
        </a:spcBef>
        <a:spcAft>
          <a:spcPct val="0"/>
        </a:spcAft>
        <a:defRPr kumimoji="1" sz="4400">
          <a:solidFill>
            <a:schemeClr val="tx2"/>
          </a:solidFill>
          <a:latin typeface="Times New Roman" pitchFamily="-111" charset="0"/>
          <a:ea typeface="MS PGothic" pitchFamily="34" charset="-128"/>
          <a:cs typeface="MS PGothic" pitchFamily="34" charset="-128"/>
        </a:defRPr>
      </a:lvl4pPr>
      <a:lvl5pPr algn="l" rtl="0" eaLnBrk="0" fontAlgn="base" hangingPunct="0">
        <a:spcBef>
          <a:spcPct val="0"/>
        </a:spcBef>
        <a:spcAft>
          <a:spcPct val="0"/>
        </a:spcAft>
        <a:defRPr kumimoji="1" sz="4400">
          <a:solidFill>
            <a:schemeClr val="tx2"/>
          </a:solidFill>
          <a:latin typeface="Times New Roman" pitchFamily="-111" charset="0"/>
          <a:ea typeface="MS PGothic" pitchFamily="34" charset="-128"/>
          <a:cs typeface="MS PGothic" pitchFamily="34"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157059420"/>
      </p:ext>
    </p:extLst>
  </p:cSld>
  <p:clrMap bg1="lt1" tx1="dk1" bg2="lt2" tx2="dk2" accent1="accent1" accent2="accent2" accent3="accent3" accent4="accent4" accent5="accent5" accent6="accent6" hlink="hlink" folHlink="folHlink"/>
  <p:sldLayoutIdLst>
    <p:sldLayoutId id="2147484196" r:id="rId1"/>
    <p:sldLayoutId id="2147484197" r:id="rId2"/>
    <p:sldLayoutId id="2147484198" r:id="rId3"/>
    <p:sldLayoutId id="2147484199" r:id="rId4"/>
    <p:sldLayoutId id="2147484200" r:id="rId5"/>
    <p:sldLayoutId id="2147484201" r:id="rId6"/>
    <p:sldLayoutId id="2147484202" r:id="rId7"/>
    <p:sldLayoutId id="2147484203" r:id="rId8"/>
    <p:sldLayoutId id="2147484204" r:id="rId9"/>
    <p:sldLayoutId id="2147484205" r:id="rId10"/>
    <p:sldLayoutId id="214748420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1168461568"/>
      </p:ext>
    </p:extLst>
  </p:cSld>
  <p:clrMap bg1="lt1" tx1="dk1" bg2="lt2" tx2="dk2" accent1="accent1" accent2="accent2" accent3="accent3" accent4="accent4" accent5="accent5" accent6="accent6" hlink="hlink" folHlink="folHlink"/>
  <p:sldLayoutIdLst>
    <p:sldLayoutId id="2147484208" r:id="rId1"/>
    <p:sldLayoutId id="2147484209" r:id="rId2"/>
    <p:sldLayoutId id="2147484210" r:id="rId3"/>
    <p:sldLayoutId id="2147484211" r:id="rId4"/>
    <p:sldLayoutId id="2147484212" r:id="rId5"/>
    <p:sldLayoutId id="2147484213" r:id="rId6"/>
    <p:sldLayoutId id="2147484214" r:id="rId7"/>
    <p:sldLayoutId id="2147484215" r:id="rId8"/>
    <p:sldLayoutId id="2147484216" r:id="rId9"/>
    <p:sldLayoutId id="2147484217" r:id="rId10"/>
    <p:sldLayoutId id="214748421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eaLnBrk="1" hangingPunct="1">
              <a:spcBef>
                <a:spcPct val="0"/>
              </a:spcBef>
              <a:buFontTx/>
              <a:buNone/>
              <a:defRPr/>
            </a:pPr>
            <a:endParaRPr lang="en-US" b="0">
              <a:solidFill>
                <a:srgbClr val="000000"/>
              </a:solidFill>
            </a:endParaRPr>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eaLnBrk="1" hangingPunct="1">
              <a:spcBef>
                <a:spcPct val="0"/>
              </a:spcBef>
              <a:buFontTx/>
              <a:buNone/>
              <a:defRPr/>
            </a:pPr>
            <a:endParaRPr lang="en-US" b="0">
              <a:solidFill>
                <a:srgbClr val="000000"/>
              </a:solidFill>
            </a:endParaRPr>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spcBef>
                <a:spcPct val="0"/>
              </a:spcBef>
              <a:buFontTx/>
              <a:buNone/>
              <a:defRPr/>
            </a:pPr>
            <a:fld id="{52648885-70E4-BB4C-ADB8-705809753781}" type="slidenum">
              <a:rPr lang="en-US" b="0">
                <a:solidFill>
                  <a:srgbClr val="000000"/>
                </a:solidFill>
                <a:latin typeface="Times New Roman" charset="0"/>
                <a:ea typeface="ＭＳ Ｐゴシック" charset="0"/>
              </a:rPr>
              <a:pPr eaLnBrk="1" hangingPunct="1">
                <a:spcBef>
                  <a:spcPct val="0"/>
                </a:spcBef>
                <a:buFontTx/>
                <a:buNone/>
                <a:defRPr/>
              </a:pPr>
              <a:t>‹#›</a:t>
            </a:fld>
            <a:endParaRPr lang="en-US" b="0">
              <a:solidFill>
                <a:srgbClr val="000000"/>
              </a:solidFill>
              <a:latin typeface="Times New Roman" charset="0"/>
              <a:ea typeface="ＭＳ Ｐゴシック" charset="0"/>
            </a:endParaRPr>
          </a:p>
        </p:txBody>
      </p:sp>
    </p:spTree>
    <p:extLst>
      <p:ext uri="{BB962C8B-B14F-4D97-AF65-F5344CB8AC3E}">
        <p14:creationId xmlns:p14="http://schemas.microsoft.com/office/powerpoint/2010/main" val="159631782"/>
      </p:ext>
    </p:extLst>
  </p:cSld>
  <p:clrMap bg1="lt1" tx1="dk1" bg2="lt2" tx2="dk2" accent1="accent1" accent2="accent2" accent3="accent3" accent4="accent4" accent5="accent5" accent6="accent6" hlink="hlink" folHlink="folHlink"/>
  <p:sldLayoutIdLst>
    <p:sldLayoutId id="2147484220" r:id="rId1"/>
    <p:sldLayoutId id="2147484221" r:id="rId2"/>
    <p:sldLayoutId id="2147484222" r:id="rId3"/>
    <p:sldLayoutId id="2147484223" r:id="rId4"/>
    <p:sldLayoutId id="2147484224" r:id="rId5"/>
    <p:sldLayoutId id="2147484225" r:id="rId6"/>
    <p:sldLayoutId id="2147484226" r:id="rId7"/>
    <p:sldLayoutId id="2147484227" r:id="rId8"/>
    <p:sldLayoutId id="2147484228" r:id="rId9"/>
    <p:sldLayoutId id="2147484229" r:id="rId10"/>
    <p:sldLayoutId id="2147484230" r:id="rId11"/>
    <p:sldLayoutId id="2147484231"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000000"/>
                </a:solidFill>
                <a:latin typeface="Times New Roman" charset="0"/>
                <a:ea typeface="ＭＳ Ｐゴシック" charset="0"/>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000000"/>
                </a:solidFill>
                <a:latin typeface="Times New Roman" charset="0"/>
                <a:ea typeface="ＭＳ Ｐゴシック" charset="0"/>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000000"/>
                </a:solidFill>
                <a:latin typeface="Times New Roman" charset="0"/>
                <a:ea typeface="ＭＳ Ｐゴシック" charset="0"/>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000000"/>
                  </a:solidFill>
                  <a:latin typeface="Times New Roman" charset="0"/>
                  <a:ea typeface="ＭＳ Ｐゴシック" charset="0"/>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000000"/>
                  </a:solidFill>
                  <a:latin typeface="Times New Roman" charset="0"/>
                  <a:ea typeface="ＭＳ Ｐゴシック" charset="0"/>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000000"/>
                  </a:solidFill>
                  <a:latin typeface="Times New Roman" charset="0"/>
                  <a:ea typeface="ＭＳ Ｐゴシック" charset="0"/>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000000"/>
                  </a:solidFill>
                  <a:latin typeface="Times New Roman" charset="0"/>
                  <a:ea typeface="ＭＳ Ｐゴシック" charset="0"/>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a:buFontTx/>
              <a:buNone/>
              <a:defRPr/>
            </a:pPr>
            <a:endParaRPr lang="en-US" b="0">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a:buFontTx/>
              <a:buNone/>
              <a:defRPr/>
            </a:pPr>
            <a:endParaRPr lang="en-US" b="0">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a:buFontTx/>
              <a:buNone/>
              <a:defRPr/>
            </a:pPr>
            <a:fld id="{D5EE4766-0C4A-DD4D-9076-156C64183749}" type="slidenum">
              <a:rPr lang="en-US" b="0">
                <a:solidFill>
                  <a:srgbClr val="FFFFFF"/>
                </a:solidFill>
                <a:ea typeface="ＭＳ Ｐゴシック" charset="0"/>
              </a:rPr>
              <a:pPr>
                <a:buFontTx/>
                <a:buNone/>
                <a:defRPr/>
              </a:pPr>
              <a:t>‹#›</a:t>
            </a:fld>
            <a:endParaRPr lang="en-US" b="0">
              <a:solidFill>
                <a:srgbClr val="FFFFFF"/>
              </a:solidFill>
              <a:ea typeface="ＭＳ Ｐゴシック" charset="0"/>
            </a:endParaRPr>
          </a:p>
        </p:txBody>
      </p:sp>
    </p:spTree>
    <p:extLst>
      <p:ext uri="{BB962C8B-B14F-4D97-AF65-F5344CB8AC3E}">
        <p14:creationId xmlns:p14="http://schemas.microsoft.com/office/powerpoint/2010/main" val="1207054940"/>
      </p:ext>
    </p:extLst>
  </p:cSld>
  <p:clrMap bg1="lt1" tx1="dk1" bg2="lt2" tx2="dk2" accent1="accent1" accent2="accent2" accent3="accent3" accent4="accent4" accent5="accent5" accent6="accent6" hlink="hlink" folHlink="folHlink"/>
  <p:sldLayoutIdLst>
    <p:sldLayoutId id="2147484233" r:id="rId1"/>
    <p:sldLayoutId id="2147484234" r:id="rId2"/>
    <p:sldLayoutId id="2147484235" r:id="rId3"/>
    <p:sldLayoutId id="2147484236" r:id="rId4"/>
    <p:sldLayoutId id="2147484237" r:id="rId5"/>
    <p:sldLayoutId id="2147484238" r:id="rId6"/>
    <p:sldLayoutId id="2147484239" r:id="rId7"/>
    <p:sldLayoutId id="2147484240" r:id="rId8"/>
    <p:sldLayoutId id="2147484241" r:id="rId9"/>
    <p:sldLayoutId id="2147484242" r:id="rId10"/>
    <p:sldLayoutId id="2147484243"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SzPct val="100000"/>
        <a:buChar char="•"/>
        <a:defRPr kumimoji="1"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2525156739"/>
      </p:ext>
    </p:extLst>
  </p:cSld>
  <p:clrMap bg1="lt1" tx1="dk1" bg2="lt2" tx2="dk2" accent1="accent1" accent2="accent2" accent3="accent3" accent4="accent4" accent5="accent5" accent6="accent6" hlink="hlink" folHlink="folHlink"/>
  <p:sldLayoutIdLst>
    <p:sldLayoutId id="2147484245" r:id="rId1"/>
    <p:sldLayoutId id="2147484246" r:id="rId2"/>
    <p:sldLayoutId id="2147484247" r:id="rId3"/>
    <p:sldLayoutId id="2147484248" r:id="rId4"/>
    <p:sldLayoutId id="2147484249" r:id="rId5"/>
    <p:sldLayoutId id="2147484250" r:id="rId6"/>
    <p:sldLayoutId id="2147484251" r:id="rId7"/>
    <p:sldLayoutId id="2147484252" r:id="rId8"/>
    <p:sldLayoutId id="2147484253" r:id="rId9"/>
    <p:sldLayoutId id="2147484254" r:id="rId10"/>
    <p:sldLayoutId id="214748425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smtClean="0"/>
            </a:lvl1pPr>
          </a:lstStyle>
          <a:p>
            <a:pPr>
              <a:spcBef>
                <a:spcPct val="0"/>
              </a:spcBef>
              <a:buFontTx/>
              <a:buNone/>
              <a:defRPr/>
            </a:pPr>
            <a:endParaRPr lang="en-US" b="0">
              <a:solidFill>
                <a:srgbClr val="000000"/>
              </a:solidFill>
              <a:latin typeface="Arial" charset="0"/>
              <a:ea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smtClean="0"/>
            </a:lvl1pPr>
          </a:lstStyle>
          <a:p>
            <a:pPr>
              <a:spcBef>
                <a:spcPct val="0"/>
              </a:spcBef>
              <a:buFontTx/>
              <a:buNone/>
              <a:defRPr/>
            </a:pPr>
            <a:endParaRPr lang="en-US" b="0">
              <a:solidFill>
                <a:srgbClr val="000000"/>
              </a:solidFill>
              <a:latin typeface="Arial" charset="0"/>
              <a:ea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smtClean="0"/>
            </a:lvl1pPr>
          </a:lstStyle>
          <a:p>
            <a:pPr>
              <a:spcBef>
                <a:spcPct val="0"/>
              </a:spcBef>
              <a:buFontTx/>
              <a:buNone/>
              <a:defRPr/>
            </a:pPr>
            <a:fld id="{B76732AD-70A6-7E45-A486-BEE1C3E32EC5}" type="slidenum">
              <a:rPr lang="en-US" b="0">
                <a:solidFill>
                  <a:srgbClr val="000000"/>
                </a:solidFill>
                <a:latin typeface="Arial" charset="0"/>
                <a:ea typeface="ＭＳ Ｐゴシック" charset="0"/>
              </a:rPr>
              <a:pPr>
                <a:spcBef>
                  <a:spcPct val="0"/>
                </a:spcBef>
                <a:buFontTx/>
                <a:buNone/>
                <a:defRPr/>
              </a:pPr>
              <a:t>‹#›</a:t>
            </a:fld>
            <a:endParaRPr lang="en-US" b="0">
              <a:solidFill>
                <a:srgbClr val="000000"/>
              </a:solidFill>
              <a:latin typeface="Arial" charset="0"/>
              <a:ea typeface="ＭＳ Ｐゴシック" charset="0"/>
            </a:endParaRPr>
          </a:p>
        </p:txBody>
      </p:sp>
    </p:spTree>
    <p:extLst>
      <p:ext uri="{BB962C8B-B14F-4D97-AF65-F5344CB8AC3E}">
        <p14:creationId xmlns:p14="http://schemas.microsoft.com/office/powerpoint/2010/main" val="923377442"/>
      </p:ext>
    </p:extLst>
  </p:cSld>
  <p:clrMap bg1="lt1" tx1="dk1" bg2="lt2" tx2="dk2" accent1="accent1" accent2="accent2" accent3="accent3" accent4="accent4" accent5="accent5" accent6="accent6" hlink="hlink" folHlink="folHlink"/>
  <p:sldLayoutIdLst>
    <p:sldLayoutId id="2147484257" r:id="rId1"/>
    <p:sldLayoutId id="2147484258" r:id="rId2"/>
    <p:sldLayoutId id="2147484259" r:id="rId3"/>
    <p:sldLayoutId id="2147484260" r:id="rId4"/>
    <p:sldLayoutId id="2147484261" r:id="rId5"/>
    <p:sldLayoutId id="2147484262" r:id="rId6"/>
    <p:sldLayoutId id="2147484263" r:id="rId7"/>
    <p:sldLayoutId id="2147484264" r:id="rId8"/>
    <p:sldLayoutId id="2147484265" r:id="rId9"/>
    <p:sldLayoutId id="2147484266" r:id="rId10"/>
    <p:sldLayoutId id="2147484267"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3843175522"/>
      </p:ext>
    </p:extLst>
  </p:cSld>
  <p:clrMap bg1="lt1" tx1="dk1" bg2="lt2" tx2="dk2" accent1="accent1" accent2="accent2" accent3="accent3" accent4="accent4" accent5="accent5" accent6="accent6" hlink="hlink" folHlink="folHlink"/>
  <p:sldLayoutIdLst>
    <p:sldLayoutId id="2147484269" r:id="rId1"/>
    <p:sldLayoutId id="2147484270" r:id="rId2"/>
    <p:sldLayoutId id="2147484271" r:id="rId3"/>
    <p:sldLayoutId id="2147484272" r:id="rId4"/>
    <p:sldLayoutId id="2147484273" r:id="rId5"/>
    <p:sldLayoutId id="2147484274" r:id="rId6"/>
    <p:sldLayoutId id="2147484275" r:id="rId7"/>
    <p:sldLayoutId id="2147484276" r:id="rId8"/>
    <p:sldLayoutId id="2147484277" r:id="rId9"/>
    <p:sldLayoutId id="2147484278" r:id="rId10"/>
    <p:sldLayoutId id="214748427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390431635"/>
      </p:ext>
    </p:extLst>
  </p:cSld>
  <p:clrMap bg1="lt1" tx1="dk1" bg2="lt2" tx2="dk2" accent1="accent1" accent2="accent2" accent3="accent3" accent4="accent4" accent5="accent5" accent6="accent6" hlink="hlink" folHlink="folHlink"/>
  <p:sldLayoutIdLst>
    <p:sldLayoutId id="2147484281" r:id="rId1"/>
    <p:sldLayoutId id="2147484282" r:id="rId2"/>
    <p:sldLayoutId id="2147484283" r:id="rId3"/>
    <p:sldLayoutId id="2147484284" r:id="rId4"/>
    <p:sldLayoutId id="2147484285" r:id="rId5"/>
    <p:sldLayoutId id="2147484286" r:id="rId6"/>
    <p:sldLayoutId id="2147484287" r:id="rId7"/>
    <p:sldLayoutId id="2147484288" r:id="rId8"/>
    <p:sldLayoutId id="2147484289" r:id="rId9"/>
    <p:sldLayoutId id="2147484290" r:id="rId10"/>
    <p:sldLayoutId id="214748429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730100522"/>
      </p:ext>
    </p:extLst>
  </p:cSld>
  <p:clrMap bg1="lt1" tx1="dk1" bg2="lt2" tx2="dk2" accent1="accent1" accent2="accent2" accent3="accent3" accent4="accent4" accent5="accent5" accent6="accent6" hlink="hlink" folHlink="folHlink"/>
  <p:sldLayoutIdLst>
    <p:sldLayoutId id="2147484293" r:id="rId1"/>
    <p:sldLayoutId id="2147484294" r:id="rId2"/>
    <p:sldLayoutId id="2147484295" r:id="rId3"/>
    <p:sldLayoutId id="2147484296" r:id="rId4"/>
    <p:sldLayoutId id="2147484297" r:id="rId5"/>
    <p:sldLayoutId id="2147484298" r:id="rId6"/>
    <p:sldLayoutId id="2147484299" r:id="rId7"/>
    <p:sldLayoutId id="2147484300" r:id="rId8"/>
    <p:sldLayoutId id="2147484301" r:id="rId9"/>
    <p:sldLayoutId id="2147484302" r:id="rId10"/>
    <p:sldLayoutId id="214748430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3635860708"/>
      </p:ext>
    </p:extLst>
  </p:cSld>
  <p:clrMap bg1="lt1" tx1="dk1" bg2="lt2" tx2="dk2" accent1="accent1" accent2="accent2" accent3="accent3" accent4="accent4" accent5="accent5" accent6="accent6" hlink="hlink" folHlink="folHlink"/>
  <p:sldLayoutIdLst>
    <p:sldLayoutId id="2147484305" r:id="rId1"/>
    <p:sldLayoutId id="2147484306" r:id="rId2"/>
    <p:sldLayoutId id="2147484307" r:id="rId3"/>
    <p:sldLayoutId id="2147484308" r:id="rId4"/>
    <p:sldLayoutId id="2147484309" r:id="rId5"/>
    <p:sldLayoutId id="2147484310" r:id="rId6"/>
    <p:sldLayoutId id="2147484311" r:id="rId7"/>
    <p:sldLayoutId id="2147484312" r:id="rId8"/>
    <p:sldLayoutId id="2147484313" r:id="rId9"/>
    <p:sldLayoutId id="2147484314" r:id="rId10"/>
    <p:sldLayoutId id="214748431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9132888" cy="6845300"/>
            <a:chOff x="0" y="0"/>
            <a:chExt cx="5753" cy="4312"/>
          </a:xfrm>
        </p:grpSpPr>
        <p:sp>
          <p:nvSpPr>
            <p:cNvPr id="167939"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grpSp>
          <p:nvGrpSpPr>
            <p:cNvPr id="37894" name="Group 4"/>
            <p:cNvGrpSpPr>
              <a:grpSpLocks/>
            </p:cNvGrpSpPr>
            <p:nvPr/>
          </p:nvGrpSpPr>
          <p:grpSpPr bwMode="auto">
            <a:xfrm>
              <a:off x="246" y="204"/>
              <a:ext cx="5271" cy="3889"/>
              <a:chOff x="246" y="204"/>
              <a:chExt cx="5271" cy="3889"/>
            </a:xfrm>
          </p:grpSpPr>
          <p:sp>
            <p:nvSpPr>
              <p:cNvPr id="16794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42" name="Freeform 6"/>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43" name="Freeform 7"/>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44" name="Freeform 8"/>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45" name="Freeform 9"/>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46" name="Freeform 10"/>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47" name="Freeform 11"/>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48" name="Freeform 12"/>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49" name="Freeform 13"/>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50" name="Freeform 14"/>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51" name="Freeform 15"/>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52" name="Freeform 16"/>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53" name="Freeform 17"/>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54" name="Freeform 18"/>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55" name="Freeform 19"/>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56" name="Freeform 20"/>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57" name="Freeform 21"/>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58" name="Freeform 22"/>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59" name="Freeform 23"/>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60" name="Freeform 24"/>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61" name="Freeform 25"/>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62" name="Freeform 26"/>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63" name="Freeform 27"/>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grpSp>
        <p:grpSp>
          <p:nvGrpSpPr>
            <p:cNvPr id="37895" name="Group 28"/>
            <p:cNvGrpSpPr>
              <a:grpSpLocks/>
            </p:cNvGrpSpPr>
            <p:nvPr/>
          </p:nvGrpSpPr>
          <p:grpSpPr bwMode="auto">
            <a:xfrm>
              <a:off x="0" y="0"/>
              <a:ext cx="1246" cy="1232"/>
              <a:chOff x="0" y="0"/>
              <a:chExt cx="1246" cy="1232"/>
            </a:xfrm>
          </p:grpSpPr>
          <p:sp>
            <p:nvSpPr>
              <p:cNvPr id="167965" name="Rectangle 29"/>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66" name="Rectangle 30"/>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67"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grpSp>
      </p:grpSp>
      <p:sp>
        <p:nvSpPr>
          <p:cNvPr id="167968" name="Text Box 32"/>
          <p:cNvSpPr txBox="1">
            <a:spLocks noChangeArrowheads="1"/>
          </p:cNvSpPr>
          <p:nvPr/>
        </p:nvSpPr>
        <p:spPr bwMode="auto">
          <a:xfrm>
            <a:off x="479425" y="6545263"/>
            <a:ext cx="915988" cy="228600"/>
          </a:xfrm>
          <a:prstGeom prst="rect">
            <a:avLst/>
          </a:prstGeom>
          <a:noFill/>
          <a:ln w="12700">
            <a:noFill/>
            <a:miter lim="800000"/>
            <a:headEnd/>
            <a:tailEnd/>
          </a:ln>
          <a:effectLst/>
        </p:spPr>
        <p:txBody>
          <a:bodyPr wrap="none" anchor="ctr">
            <a:spAutoFit/>
          </a:bodyPr>
          <a:lstStyle/>
          <a:p>
            <a:pPr algn="ctr">
              <a:buFontTx/>
              <a:buNone/>
              <a:defRPr/>
            </a:pPr>
            <a:r>
              <a:rPr lang="en-US" sz="900">
                <a:solidFill>
                  <a:srgbClr val="FFFFFF"/>
                </a:solidFill>
                <a:latin typeface="Arial" pitchFamily="-111" charset="0"/>
                <a:ea typeface="Times New Roman" pitchFamily="-111" charset="0"/>
                <a:cs typeface="Times New Roman" pitchFamily="-111" charset="0"/>
              </a:rPr>
              <a:t>©2003 TBBMI</a:t>
            </a:r>
          </a:p>
        </p:txBody>
      </p:sp>
      <p:sp>
        <p:nvSpPr>
          <p:cNvPr id="167969" name="Rectangle 33"/>
          <p:cNvSpPr>
            <a:spLocks noChangeArrowheads="1"/>
          </p:cNvSpPr>
          <p:nvPr/>
        </p:nvSpPr>
        <p:spPr bwMode="auto">
          <a:xfrm>
            <a:off x="7561263" y="6526213"/>
            <a:ext cx="727075" cy="244475"/>
          </a:xfrm>
          <a:prstGeom prst="rect">
            <a:avLst/>
          </a:prstGeom>
          <a:noFill/>
          <a:ln w="12700">
            <a:noFill/>
            <a:miter lim="800000"/>
            <a:headEnd/>
            <a:tailEnd/>
          </a:ln>
          <a:effectLst/>
        </p:spPr>
        <p:txBody>
          <a:bodyPr wrap="none" anchor="ctr">
            <a:spAutoFit/>
          </a:bodyPr>
          <a:lstStyle/>
          <a:p>
            <a:pPr algn="ctr">
              <a:spcBef>
                <a:spcPct val="0"/>
              </a:spcBef>
              <a:buFontTx/>
              <a:buNone/>
            </a:pPr>
            <a:r>
              <a:rPr lang="en-US" altLang="zh-CN" sz="1000">
                <a:effectLst>
                  <a:outerShdw blurRad="38100" dist="38100" dir="2700000" algn="tl">
                    <a:srgbClr val="000000"/>
                  </a:outerShdw>
                </a:effectLst>
                <a:latin typeface="Comic Sans MS" charset="0"/>
                <a:cs typeface="Times New Roman" charset="0"/>
              </a:rPr>
              <a:t>7.5.03c.</a:t>
            </a:r>
          </a:p>
        </p:txBody>
      </p:sp>
    </p:spTree>
  </p:cSld>
  <p:clrMap bg1="dk2" tx1="lt1" bg2="dk1" tx2="lt2" accent1="accent1" accent2="accent2" accent3="accent3" accent4="accent4" accent5="accent5" accent6="accent6" hlink="hlink" folHlink="folHlink"/>
  <p:sldLayoutIdLst>
    <p:sldLayoutId id="2147483826" r:id="rId1"/>
    <p:sldLayoutId id="2147483825" r:id="rId2"/>
    <p:sldLayoutId id="2147483824" r:id="rId3"/>
    <p:sldLayoutId id="2147483823" r:id="rId4"/>
    <p:sldLayoutId id="2147483822" r:id="rId5"/>
    <p:sldLayoutId id="2147483821" r:id="rId6"/>
    <p:sldLayoutId id="2147483820" r:id="rId7"/>
    <p:sldLayoutId id="2147483819" r:id="rId8"/>
    <p:sldLayoutId id="2147483818" r:id="rId9"/>
    <p:sldLayoutId id="2147483817" r:id="rId10"/>
    <p:sldLayoutId id="2147483816"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MS PGothic" pitchFamily="34"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MS PGothic" pitchFamily="34" charset="-128"/>
          <a:cs typeface="MS PGothic" pitchFamily="34"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MS PGothic" pitchFamily="34" charset="-128"/>
          <a:cs typeface="MS PGothic" pitchFamily="34"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MS PGothic" pitchFamily="34" charset="-128"/>
          <a:cs typeface="MS PGothic" pitchFamily="34"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MS PGothic" pitchFamily="34" charset="-128"/>
          <a:cs typeface="MS PGothic" pitchFamily="34"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pitchFamily="34" charset="-128"/>
          <a:cs typeface="MS PGothic" pitchFamily="34"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4046492199"/>
      </p:ext>
    </p:extLst>
  </p:cSld>
  <p:clrMap bg1="lt1" tx1="dk1" bg2="lt2" tx2="dk2" accent1="accent1" accent2="accent2" accent3="accent3" accent4="accent4" accent5="accent5" accent6="accent6" hlink="hlink" folHlink="folHlink"/>
  <p:sldLayoutIdLst>
    <p:sldLayoutId id="2147484317" r:id="rId1"/>
    <p:sldLayoutId id="2147484318" r:id="rId2"/>
    <p:sldLayoutId id="2147484319" r:id="rId3"/>
    <p:sldLayoutId id="2147484320" r:id="rId4"/>
    <p:sldLayoutId id="2147484321" r:id="rId5"/>
    <p:sldLayoutId id="2147484322" r:id="rId6"/>
    <p:sldLayoutId id="2147484323" r:id="rId7"/>
    <p:sldLayoutId id="2147484324" r:id="rId8"/>
    <p:sldLayoutId id="2147484325" r:id="rId9"/>
    <p:sldLayoutId id="2147484326" r:id="rId10"/>
    <p:sldLayoutId id="214748432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926029909"/>
      </p:ext>
    </p:extLst>
  </p:cSld>
  <p:clrMap bg1="lt1" tx1="dk1" bg2="lt2" tx2="dk2" accent1="accent1" accent2="accent2" accent3="accent3" accent4="accent4" accent5="accent5" accent6="accent6" hlink="hlink" folHlink="folHlink"/>
  <p:sldLayoutIdLst>
    <p:sldLayoutId id="2147484329" r:id="rId1"/>
    <p:sldLayoutId id="2147484330" r:id="rId2"/>
    <p:sldLayoutId id="2147484331" r:id="rId3"/>
    <p:sldLayoutId id="2147484332" r:id="rId4"/>
    <p:sldLayoutId id="2147484333" r:id="rId5"/>
    <p:sldLayoutId id="2147484334" r:id="rId6"/>
    <p:sldLayoutId id="2147484335" r:id="rId7"/>
    <p:sldLayoutId id="2147484336" r:id="rId8"/>
    <p:sldLayoutId id="2147484337" r:id="rId9"/>
    <p:sldLayoutId id="2147484338" r:id="rId10"/>
    <p:sldLayoutId id="214748433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309886001"/>
      </p:ext>
    </p:extLst>
  </p:cSld>
  <p:clrMap bg1="lt1" tx1="dk1" bg2="lt2" tx2="dk2" accent1="accent1" accent2="accent2" accent3="accent3" accent4="accent4" accent5="accent5" accent6="accent6" hlink="hlink" folHlink="folHlink"/>
  <p:sldLayoutIdLst>
    <p:sldLayoutId id="2147484341" r:id="rId1"/>
    <p:sldLayoutId id="2147484342" r:id="rId2"/>
    <p:sldLayoutId id="2147484343" r:id="rId3"/>
    <p:sldLayoutId id="2147484344" r:id="rId4"/>
    <p:sldLayoutId id="2147484345" r:id="rId5"/>
    <p:sldLayoutId id="2147484346" r:id="rId6"/>
    <p:sldLayoutId id="2147484347" r:id="rId7"/>
    <p:sldLayoutId id="2147484348" r:id="rId8"/>
    <p:sldLayoutId id="2147484349" r:id="rId9"/>
    <p:sldLayoutId id="2147484350" r:id="rId10"/>
    <p:sldLayoutId id="214748435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4086592910"/>
      </p:ext>
    </p:extLst>
  </p:cSld>
  <p:clrMap bg1="lt1" tx1="dk1" bg2="lt2" tx2="dk2" accent1="accent1" accent2="accent2" accent3="accent3" accent4="accent4" accent5="accent5" accent6="accent6" hlink="hlink" folHlink="folHlink"/>
  <p:sldLayoutIdLst>
    <p:sldLayoutId id="2147484353" r:id="rId1"/>
    <p:sldLayoutId id="2147484354" r:id="rId2"/>
    <p:sldLayoutId id="2147484355" r:id="rId3"/>
    <p:sldLayoutId id="2147484356" r:id="rId4"/>
    <p:sldLayoutId id="2147484357" r:id="rId5"/>
    <p:sldLayoutId id="2147484358" r:id="rId6"/>
    <p:sldLayoutId id="2147484359" r:id="rId7"/>
    <p:sldLayoutId id="2147484360" r:id="rId8"/>
    <p:sldLayoutId id="2147484361" r:id="rId9"/>
    <p:sldLayoutId id="2147484362" r:id="rId10"/>
    <p:sldLayoutId id="214748436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1788133666"/>
      </p:ext>
    </p:extLst>
  </p:cSld>
  <p:clrMap bg1="lt1" tx1="dk1" bg2="lt2" tx2="dk2" accent1="accent1" accent2="accent2" accent3="accent3" accent4="accent4" accent5="accent5" accent6="accent6" hlink="hlink" folHlink="folHlink"/>
  <p:sldLayoutIdLst>
    <p:sldLayoutId id="2147484365" r:id="rId1"/>
    <p:sldLayoutId id="2147484366" r:id="rId2"/>
    <p:sldLayoutId id="2147484367" r:id="rId3"/>
    <p:sldLayoutId id="2147484368" r:id="rId4"/>
    <p:sldLayoutId id="2147484369" r:id="rId5"/>
    <p:sldLayoutId id="2147484370" r:id="rId6"/>
    <p:sldLayoutId id="2147484371" r:id="rId7"/>
    <p:sldLayoutId id="2147484372" r:id="rId8"/>
    <p:sldLayoutId id="2147484373" r:id="rId9"/>
    <p:sldLayoutId id="2147484374" r:id="rId10"/>
    <p:sldLayoutId id="214748437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392589555"/>
      </p:ext>
    </p:extLst>
  </p:cSld>
  <p:clrMap bg1="lt1" tx1="dk1" bg2="lt2" tx2="dk2" accent1="accent1" accent2="accent2" accent3="accent3" accent4="accent4" accent5="accent5" accent6="accent6" hlink="hlink" folHlink="folHlink"/>
  <p:sldLayoutIdLst>
    <p:sldLayoutId id="2147484377" r:id="rId1"/>
    <p:sldLayoutId id="2147484378" r:id="rId2"/>
    <p:sldLayoutId id="2147484379" r:id="rId3"/>
    <p:sldLayoutId id="2147484380" r:id="rId4"/>
    <p:sldLayoutId id="2147484381" r:id="rId5"/>
    <p:sldLayoutId id="2147484382" r:id="rId6"/>
    <p:sldLayoutId id="2147484383" r:id="rId7"/>
    <p:sldLayoutId id="2147484384" r:id="rId8"/>
    <p:sldLayoutId id="2147484385" r:id="rId9"/>
    <p:sldLayoutId id="2147484386" r:id="rId10"/>
    <p:sldLayoutId id="214748438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2741699371"/>
      </p:ext>
    </p:extLst>
  </p:cSld>
  <p:clrMap bg1="lt1" tx1="dk1" bg2="lt2" tx2="dk2" accent1="accent1" accent2="accent2" accent3="accent3" accent4="accent4" accent5="accent5" accent6="accent6" hlink="hlink" folHlink="folHlink"/>
  <p:sldLayoutIdLst>
    <p:sldLayoutId id="2147484389" r:id="rId1"/>
    <p:sldLayoutId id="2147484390" r:id="rId2"/>
    <p:sldLayoutId id="2147484391" r:id="rId3"/>
    <p:sldLayoutId id="2147484392" r:id="rId4"/>
    <p:sldLayoutId id="2147484393" r:id="rId5"/>
    <p:sldLayoutId id="2147484394" r:id="rId6"/>
    <p:sldLayoutId id="2147484395" r:id="rId7"/>
    <p:sldLayoutId id="2147484396" r:id="rId8"/>
    <p:sldLayoutId id="2147484397" r:id="rId9"/>
    <p:sldLayoutId id="2147484398" r:id="rId10"/>
    <p:sldLayoutId id="214748439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4918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918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defTabSz="914400" eaLnBrk="0" hangingPunct="0">
              <a:spcBef>
                <a:spcPct val="0"/>
              </a:spcBef>
              <a:buFontTx/>
              <a:buNone/>
              <a:defRPr sz="1400" b="0">
                <a:solidFill>
                  <a:srgbClr val="FFDB96"/>
                </a:solidFill>
                <a:latin typeface="Verdana"/>
                <a:ea typeface="ＭＳ Ｐゴシック"/>
                <a:cs typeface="ＭＳ Ｐゴシック"/>
              </a:defRPr>
            </a:lvl1pPr>
          </a:lstStyle>
          <a:p>
            <a:pPr>
              <a:defRPr/>
            </a:pPr>
            <a:endParaRPr lang="en-US"/>
          </a:p>
        </p:txBody>
      </p:sp>
      <p:sp>
        <p:nvSpPr>
          <p:cNvPr id="34918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defTabSz="914400" eaLnBrk="0" hangingPunct="0">
              <a:spcBef>
                <a:spcPct val="0"/>
              </a:spcBef>
              <a:buFontTx/>
              <a:buNone/>
              <a:defRPr sz="1400" b="0">
                <a:solidFill>
                  <a:srgbClr val="FFDB96"/>
                </a:solidFill>
                <a:latin typeface="Verdana"/>
                <a:ea typeface="ＭＳ Ｐゴシック"/>
                <a:cs typeface="ＭＳ Ｐゴシック"/>
              </a:defRPr>
            </a:lvl1pPr>
          </a:lstStyle>
          <a:p>
            <a:pPr>
              <a:defRPr/>
            </a:pPr>
            <a:endParaRPr lang="en-US"/>
          </a:p>
        </p:txBody>
      </p:sp>
      <p:sp>
        <p:nvSpPr>
          <p:cNvPr id="34919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DB96"/>
                </a:solidFill>
                <a:latin typeface="Verdana" charset="0"/>
                <a:ea typeface="MS PGothic" charset="0"/>
                <a:cs typeface="MS PGothic" charset="0"/>
              </a:defRPr>
            </a:lvl1pPr>
          </a:lstStyle>
          <a:p>
            <a:pPr>
              <a:spcBef>
                <a:spcPct val="0"/>
              </a:spcBef>
              <a:buFontTx/>
              <a:buNone/>
            </a:pPr>
            <a:fld id="{29934ED3-2D5A-D549-A696-AB0E19ADCD4B}" type="slidenum">
              <a:rPr lang="en-US" b="0"/>
              <a:pPr>
                <a:spcBef>
                  <a:spcPct val="0"/>
                </a:spcBef>
                <a:buFontTx/>
                <a:buNone/>
              </a:pPr>
              <a:t>‹#›</a:t>
            </a:fld>
            <a:endParaRPr lang="en-US" b="0"/>
          </a:p>
        </p:txBody>
      </p:sp>
    </p:spTree>
    <p:extLst>
      <p:ext uri="{BB962C8B-B14F-4D97-AF65-F5344CB8AC3E}">
        <p14:creationId xmlns:p14="http://schemas.microsoft.com/office/powerpoint/2010/main" val="978945022"/>
      </p:ext>
    </p:extLst>
  </p:cSld>
  <p:clrMap bg1="dk2" tx1="lt1" bg2="dk1" tx2="lt2" accent1="accent1" accent2="accent2" accent3="accent3" accent4="accent4" accent5="accent5" accent6="accent6" hlink="hlink" folHlink="folHlink"/>
  <p:sldLayoutIdLst>
    <p:sldLayoutId id="2147484401" r:id="rId1"/>
    <p:sldLayoutId id="2147484402" r:id="rId2"/>
    <p:sldLayoutId id="2147484403" r:id="rId3"/>
    <p:sldLayoutId id="2147484404" r:id="rId4"/>
    <p:sldLayoutId id="2147484405" r:id="rId5"/>
    <p:sldLayoutId id="2147484406" r:id="rId6"/>
    <p:sldLayoutId id="2147484407" r:id="rId7"/>
    <p:sldLayoutId id="2147484408" r:id="rId8"/>
    <p:sldLayoutId id="2147484409" r:id="rId9"/>
    <p:sldLayoutId id="2147484410" r:id="rId10"/>
    <p:sldLayoutId id="2147484411" r:id="rId11"/>
  </p:sldLayoutIdLst>
  <p:hf sldNum="0" hdr="0"/>
  <p:txStyles>
    <p:titleStyle>
      <a:lvl1pPr algn="ctr" rtl="0" eaLnBrk="0" fontAlgn="base" hangingPunct="0">
        <a:spcBef>
          <a:spcPct val="0"/>
        </a:spcBef>
        <a:spcAft>
          <a:spcPct val="0"/>
        </a:spcAft>
        <a:defRPr sz="4400" i="1">
          <a:solidFill>
            <a:schemeClr val="tx2"/>
          </a:solidFill>
          <a:latin typeface="Arial"/>
          <a:ea typeface="MS PGothic" charset="0"/>
          <a:cs typeface="Arial"/>
        </a:defRPr>
      </a:lvl1pPr>
      <a:lvl2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SzPct val="90000"/>
        <a:buFont typeface="Wingdings" charset="0"/>
        <a:buChar char=""/>
        <a:defRPr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SzPct val="90000"/>
        <a:buFont typeface="Wingdings" charset="0"/>
        <a:buChar char=""/>
        <a:defRPr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SzPct val="90000"/>
        <a:buFont typeface="Wingdings" charset="0"/>
        <a:buChar char=""/>
        <a:defRPr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SzPct val="90000"/>
        <a:buFont typeface="Wingdings" charset="0"/>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SzPct val="90000"/>
        <a:buFont typeface="Wingdings" charset="0"/>
        <a:buChar char=""/>
        <a:defRPr sz="2000">
          <a:solidFill>
            <a:schemeClr val="tx1"/>
          </a:solidFill>
          <a:latin typeface="Arial"/>
          <a:ea typeface="Geneva" charset="-128"/>
          <a:cs typeface="Arial"/>
        </a:defRPr>
      </a:lvl5pPr>
      <a:lvl6pPr marL="25146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77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77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0" hangingPunct="0">
              <a:defRPr sz="1400">
                <a:solidFill>
                  <a:srgbClr val="000000"/>
                </a:solidFill>
                <a:latin typeface="Times New Roman" pitchFamily="-111" charset="0"/>
                <a:ea typeface="+mn-ea"/>
                <a:cs typeface="+mn-cs"/>
              </a:defRPr>
            </a:lvl1pPr>
          </a:lstStyle>
          <a:p>
            <a:pPr>
              <a:spcBef>
                <a:spcPct val="0"/>
              </a:spcBef>
              <a:buFontTx/>
              <a:buNone/>
              <a:defRPr/>
            </a:pPr>
            <a:endParaRPr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0" hangingPunct="0">
              <a:defRPr sz="1400">
                <a:solidFill>
                  <a:srgbClr val="000000"/>
                </a:solidFill>
                <a:latin typeface="Times New Roman" pitchFamily="-111" charset="0"/>
                <a:ea typeface="+mn-ea"/>
                <a:cs typeface="+mn-cs"/>
              </a:defRPr>
            </a:lvl1pPr>
          </a:lstStyle>
          <a:p>
            <a:pPr>
              <a:spcBef>
                <a:spcPct val="0"/>
              </a:spcBef>
              <a:buFontTx/>
              <a:buNone/>
              <a:defRPr/>
            </a:pPr>
            <a:endParaRPr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000000"/>
                </a:solidFill>
                <a:latin typeface="Times New Roman" charset="0"/>
              </a:defRPr>
            </a:lvl1pPr>
          </a:lstStyle>
          <a:p>
            <a:pPr>
              <a:spcBef>
                <a:spcPct val="0"/>
              </a:spcBef>
              <a:buFontTx/>
              <a:buNone/>
              <a:defRPr/>
            </a:pPr>
            <a:fld id="{74A2EE63-5F17-194B-A58B-95BEF6A6AAE3}" type="slidenum">
              <a:rPr lang="en-US" b="0">
                <a:ea typeface="ＭＳ Ｐゴシック" charset="0"/>
              </a:rPr>
              <a:pPr>
                <a:spcBef>
                  <a:spcPct val="0"/>
                </a:spcBef>
                <a:buFontTx/>
                <a:buNone/>
                <a:defRPr/>
              </a:pPr>
              <a:t>‹#›</a:t>
            </a:fld>
            <a:endParaRPr lang="en-US" b="0">
              <a:ea typeface="ＭＳ Ｐゴシック" charset="0"/>
            </a:endParaRPr>
          </a:p>
        </p:txBody>
      </p:sp>
    </p:spTree>
    <p:extLst>
      <p:ext uri="{BB962C8B-B14F-4D97-AF65-F5344CB8AC3E}">
        <p14:creationId xmlns:p14="http://schemas.microsoft.com/office/powerpoint/2010/main" val="1368227185"/>
      </p:ext>
    </p:extLst>
  </p:cSld>
  <p:clrMap bg1="lt1" tx1="dk1" bg2="lt2" tx2="dk2" accent1="accent1" accent2="accent2" accent3="accent3" accent4="accent4" accent5="accent5" accent6="accent6" hlink="hlink" folHlink="folHlink"/>
  <p:sldLayoutIdLst>
    <p:sldLayoutId id="2147484413" r:id="rId1"/>
    <p:sldLayoutId id="2147484414" r:id="rId2"/>
    <p:sldLayoutId id="2147484415" r:id="rId3"/>
    <p:sldLayoutId id="2147484416" r:id="rId4"/>
    <p:sldLayoutId id="2147484417" r:id="rId5"/>
    <p:sldLayoutId id="2147484418" r:id="rId6"/>
    <p:sldLayoutId id="2147484419" r:id="rId7"/>
    <p:sldLayoutId id="2147484420" r:id="rId8"/>
    <p:sldLayoutId id="2147484421" r:id="rId9"/>
    <p:sldLayoutId id="2147484422" r:id="rId10"/>
    <p:sldLayoutId id="2147484423" r:id="rId11"/>
    <p:sldLayoutId id="2147484424" r:id="rId12"/>
    <p:sldLayoutId id="2147484425"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365871812"/>
      </p:ext>
    </p:extLst>
  </p:cSld>
  <p:clrMap bg1="lt1" tx1="dk1" bg2="lt2" tx2="dk2" accent1="accent1" accent2="accent2" accent3="accent3" accent4="accent4" accent5="accent5" accent6="accent6" hlink="hlink" folHlink="folHlink"/>
  <p:sldLayoutIdLst>
    <p:sldLayoutId id="2147484427" r:id="rId1"/>
    <p:sldLayoutId id="2147484428" r:id="rId2"/>
    <p:sldLayoutId id="2147484429" r:id="rId3"/>
    <p:sldLayoutId id="2147484430" r:id="rId4"/>
    <p:sldLayoutId id="2147484431" r:id="rId5"/>
    <p:sldLayoutId id="2147484432" r:id="rId6"/>
    <p:sldLayoutId id="2147484433" r:id="rId7"/>
    <p:sldLayoutId id="2147484434" r:id="rId8"/>
    <p:sldLayoutId id="2147484435" r:id="rId9"/>
    <p:sldLayoutId id="2147484436" r:id="rId10"/>
    <p:sldLayoutId id="214748443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2466" name="Rectangle 1026"/>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2467" name="Rectangle 1027"/>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5028" name="Rectangle 1028"/>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spcBef>
                <a:spcPct val="0"/>
              </a:spcBef>
              <a:buFontTx/>
              <a:buNone/>
              <a:defRPr sz="1400" b="0">
                <a:solidFill>
                  <a:srgbClr val="FFFFFF"/>
                </a:solidFill>
                <a:latin typeface="Arial" pitchFamily="-111" charset="0"/>
                <a:ea typeface="Times New Roman" pitchFamily="-111" charset="0"/>
                <a:cs typeface="Times New Roman" pitchFamily="-111" charset="0"/>
              </a:defRPr>
            </a:lvl1pPr>
          </a:lstStyle>
          <a:p>
            <a:pPr>
              <a:defRPr/>
            </a:pPr>
            <a:endParaRPr lang="en-US"/>
          </a:p>
        </p:txBody>
      </p:sp>
      <p:sp>
        <p:nvSpPr>
          <p:cNvPr id="385029" name="Rectangle 1029"/>
          <p:cNvSpPr>
            <a:spLocks noGrp="1" noChangeArrowheads="1"/>
          </p:cNvSpPr>
          <p:nvPr>
            <p:ph type="ftr" sz="quarter" idx="3"/>
          </p:nvPr>
        </p:nvSpPr>
        <p:spPr bwMode="auto">
          <a:xfrm>
            <a:off x="3124200" y="64008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spcBef>
                <a:spcPct val="0"/>
              </a:spcBef>
              <a:buFontTx/>
              <a:buNone/>
              <a:defRPr sz="1400" b="0">
                <a:solidFill>
                  <a:srgbClr val="FFFFFF"/>
                </a:solidFill>
                <a:latin typeface="Arial" pitchFamily="-111" charset="0"/>
                <a:ea typeface="Times New Roman" pitchFamily="-111" charset="0"/>
                <a:cs typeface="Times New Roman" pitchFamily="-111" charset="0"/>
              </a:defRPr>
            </a:lvl1pPr>
          </a:lstStyle>
          <a:p>
            <a:pPr>
              <a:defRPr/>
            </a:pPr>
            <a:endParaRPr lang="en-US"/>
          </a:p>
        </p:txBody>
      </p:sp>
      <p:sp>
        <p:nvSpPr>
          <p:cNvPr id="385030" name="Rectangle 1030"/>
          <p:cNvSpPr>
            <a:spLocks noGrp="1" noChangeArrowheads="1"/>
          </p:cNvSpPr>
          <p:nvPr>
            <p:ph type="sldNum" sz="quarter" idx="4"/>
          </p:nvPr>
        </p:nvSpPr>
        <p:spPr bwMode="auto">
          <a:xfrm>
            <a:off x="64770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spcBef>
                <a:spcPct val="0"/>
              </a:spcBef>
              <a:buFontTx/>
              <a:buNone/>
              <a:defRPr sz="1400" b="0">
                <a:solidFill>
                  <a:srgbClr val="FFFFFF"/>
                </a:solidFill>
                <a:latin typeface="Arial" charset="0"/>
                <a:cs typeface="Times New Roman" charset="0"/>
              </a:defRPr>
            </a:lvl1pPr>
          </a:lstStyle>
          <a:p>
            <a:fld id="{9E6870B1-6DD9-2840-BE02-B92D87014754}" type="slidenum">
              <a:rPr lang="en-US"/>
              <a:pPr/>
              <a:t>‹#›</a:t>
            </a:fld>
            <a:endParaRPr lang="en-US"/>
          </a:p>
        </p:txBody>
      </p:sp>
    </p:spTree>
  </p:cSld>
  <p:clrMap bg1="dk2" tx1="lt1" bg2="dk1" tx2="lt2" accent1="accent1" accent2="accent2" accent3="accent3" accent4="accent4" accent5="accent5" accent6="accent6" hlink="hlink" folHlink="folHlink"/>
  <p:sldLayoutIdLst>
    <p:sldLayoutId id="2147483884" r:id="rId1"/>
  </p:sldLayoutIdLst>
  <p:txStyles>
    <p:titleStyle>
      <a:lvl1pPr algn="l" rtl="0" eaLnBrk="0" fontAlgn="base" hangingPunct="0">
        <a:lnSpc>
          <a:spcPct val="90000"/>
        </a:lnSpc>
        <a:spcBef>
          <a:spcPct val="0"/>
        </a:spcBef>
        <a:spcAft>
          <a:spcPct val="0"/>
        </a:spcAft>
        <a:defRPr sz="4200">
          <a:solidFill>
            <a:schemeClr val="tx2"/>
          </a:solidFill>
          <a:latin typeface="+mj-lt"/>
          <a:ea typeface="MS PGothic" pitchFamily="34" charset="-128"/>
          <a:cs typeface="MS PGothic" pitchFamily="34" charset="-128"/>
        </a:defRPr>
      </a:lvl1pPr>
      <a:lvl2pPr algn="l" rtl="0" eaLnBrk="0" fontAlgn="base" hangingPunct="0">
        <a:lnSpc>
          <a:spcPct val="90000"/>
        </a:lnSpc>
        <a:spcBef>
          <a:spcPct val="0"/>
        </a:spcBef>
        <a:spcAft>
          <a:spcPct val="0"/>
        </a:spcAft>
        <a:defRPr sz="4200">
          <a:solidFill>
            <a:schemeClr val="tx2"/>
          </a:solidFill>
          <a:latin typeface="Arial" pitchFamily="-108" charset="0"/>
          <a:ea typeface="MS PGothic" pitchFamily="34" charset="-128"/>
          <a:cs typeface="MS PGothic" pitchFamily="34" charset="-128"/>
        </a:defRPr>
      </a:lvl2pPr>
      <a:lvl3pPr algn="l" rtl="0" eaLnBrk="0" fontAlgn="base" hangingPunct="0">
        <a:lnSpc>
          <a:spcPct val="90000"/>
        </a:lnSpc>
        <a:spcBef>
          <a:spcPct val="0"/>
        </a:spcBef>
        <a:spcAft>
          <a:spcPct val="0"/>
        </a:spcAft>
        <a:defRPr sz="4200">
          <a:solidFill>
            <a:schemeClr val="tx2"/>
          </a:solidFill>
          <a:latin typeface="Arial" pitchFamily="-108" charset="0"/>
          <a:ea typeface="MS PGothic" pitchFamily="34" charset="-128"/>
          <a:cs typeface="MS PGothic" pitchFamily="34" charset="-128"/>
        </a:defRPr>
      </a:lvl3pPr>
      <a:lvl4pPr algn="l" rtl="0" eaLnBrk="0" fontAlgn="base" hangingPunct="0">
        <a:lnSpc>
          <a:spcPct val="90000"/>
        </a:lnSpc>
        <a:spcBef>
          <a:spcPct val="0"/>
        </a:spcBef>
        <a:spcAft>
          <a:spcPct val="0"/>
        </a:spcAft>
        <a:defRPr sz="4200">
          <a:solidFill>
            <a:schemeClr val="tx2"/>
          </a:solidFill>
          <a:latin typeface="Arial" pitchFamily="-108" charset="0"/>
          <a:ea typeface="MS PGothic" pitchFamily="34" charset="-128"/>
          <a:cs typeface="MS PGothic" pitchFamily="34" charset="-128"/>
        </a:defRPr>
      </a:lvl4pPr>
      <a:lvl5pPr algn="l" rtl="0" eaLnBrk="0" fontAlgn="base" hangingPunct="0">
        <a:lnSpc>
          <a:spcPct val="90000"/>
        </a:lnSpc>
        <a:spcBef>
          <a:spcPct val="0"/>
        </a:spcBef>
        <a:spcAft>
          <a:spcPct val="0"/>
        </a:spcAft>
        <a:defRPr sz="4200">
          <a:solidFill>
            <a:schemeClr val="tx2"/>
          </a:solidFill>
          <a:latin typeface="Arial" pitchFamily="-108" charset="0"/>
          <a:ea typeface="MS PGothic" pitchFamily="34" charset="-128"/>
          <a:cs typeface="MS PGothic" pitchFamily="34" charset="-128"/>
        </a:defRPr>
      </a:lvl5pPr>
      <a:lvl6pPr marL="457200" algn="l" rtl="0" eaLnBrk="0" fontAlgn="base" hangingPunct="0">
        <a:lnSpc>
          <a:spcPct val="90000"/>
        </a:lnSpc>
        <a:spcBef>
          <a:spcPct val="0"/>
        </a:spcBef>
        <a:spcAft>
          <a:spcPct val="0"/>
        </a:spcAft>
        <a:defRPr sz="4200">
          <a:solidFill>
            <a:schemeClr val="tx2"/>
          </a:solidFill>
          <a:latin typeface="Arial" pitchFamily="-108" charset="0"/>
        </a:defRPr>
      </a:lvl6pPr>
      <a:lvl7pPr marL="914400" algn="l" rtl="0" eaLnBrk="0" fontAlgn="base" hangingPunct="0">
        <a:lnSpc>
          <a:spcPct val="90000"/>
        </a:lnSpc>
        <a:spcBef>
          <a:spcPct val="0"/>
        </a:spcBef>
        <a:spcAft>
          <a:spcPct val="0"/>
        </a:spcAft>
        <a:defRPr sz="4200">
          <a:solidFill>
            <a:schemeClr val="tx2"/>
          </a:solidFill>
          <a:latin typeface="Arial" pitchFamily="-108" charset="0"/>
        </a:defRPr>
      </a:lvl7pPr>
      <a:lvl8pPr marL="1371600" algn="l" rtl="0" eaLnBrk="0" fontAlgn="base" hangingPunct="0">
        <a:lnSpc>
          <a:spcPct val="90000"/>
        </a:lnSpc>
        <a:spcBef>
          <a:spcPct val="0"/>
        </a:spcBef>
        <a:spcAft>
          <a:spcPct val="0"/>
        </a:spcAft>
        <a:defRPr sz="4200">
          <a:solidFill>
            <a:schemeClr val="tx2"/>
          </a:solidFill>
          <a:latin typeface="Arial" pitchFamily="-108" charset="0"/>
        </a:defRPr>
      </a:lvl8pPr>
      <a:lvl9pPr marL="1828800" algn="l" rtl="0" eaLnBrk="0" fontAlgn="base" hangingPunct="0">
        <a:lnSpc>
          <a:spcPct val="90000"/>
        </a:lnSpc>
        <a:spcBef>
          <a:spcPct val="0"/>
        </a:spcBef>
        <a:spcAft>
          <a:spcPct val="0"/>
        </a:spcAft>
        <a:defRPr sz="4200">
          <a:solidFill>
            <a:schemeClr val="tx2"/>
          </a:solidFill>
          <a:latin typeface="Arial" pitchFamily="-108"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a:solidFill>
            <a:schemeClr val="tx1"/>
          </a:solidFill>
          <a:latin typeface="+mn-lt"/>
          <a:ea typeface="MS PGothic" pitchFamily="34" charset="-128"/>
          <a:cs typeface="MS PGothic" pitchFamily="34"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a:solidFill>
            <a:schemeClr val="tx1"/>
          </a:solidFill>
          <a:latin typeface="+mn-lt"/>
          <a:ea typeface="MS PGothic" pitchFamily="34" charset="-128"/>
          <a:cs typeface="MS PGothic" pitchFamily="34"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a:solidFill>
            <a:schemeClr val="tx1"/>
          </a:solidFill>
          <a:latin typeface="+mn-lt"/>
          <a:ea typeface="MS PGothic" pitchFamily="34" charset="-128"/>
          <a:cs typeface="MS PGothic" pitchFamily="34"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a:solidFill>
            <a:schemeClr val="tx1"/>
          </a:solidFill>
          <a:latin typeface="+mn-lt"/>
          <a:ea typeface="MS PGothic" pitchFamily="34" charset="-128"/>
          <a:cs typeface="MS PGothic" pitchFamily="34"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a:solidFill>
            <a:schemeClr val="tx1"/>
          </a:solidFill>
          <a:latin typeface="+mn-lt"/>
          <a:ea typeface="MS PGothic" pitchFamily="34" charset="-128"/>
          <a:cs typeface="MS PGothic" pitchFamily="34" charset="-128"/>
        </a:defRPr>
      </a:lvl5pPr>
      <a:lvl6pPr marL="25146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6pPr>
      <a:lvl7pPr marL="29718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7pPr>
      <a:lvl8pPr marL="34290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8pPr>
      <a:lvl9pPr marL="38862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3991018027"/>
      </p:ext>
    </p:extLst>
  </p:cSld>
  <p:clrMap bg1="lt1" tx1="dk1" bg2="lt2" tx2="dk2" accent1="accent1" accent2="accent2" accent3="accent3" accent4="accent4" accent5="accent5" accent6="accent6" hlink="hlink" folHlink="folHlink"/>
  <p:sldLayoutIdLst>
    <p:sldLayoutId id="2147484439" r:id="rId1"/>
    <p:sldLayoutId id="2147484440" r:id="rId2"/>
    <p:sldLayoutId id="2147484441" r:id="rId3"/>
    <p:sldLayoutId id="2147484442" r:id="rId4"/>
    <p:sldLayoutId id="2147484443" r:id="rId5"/>
    <p:sldLayoutId id="2147484444" r:id="rId6"/>
    <p:sldLayoutId id="2147484445" r:id="rId7"/>
    <p:sldLayoutId id="2147484446" r:id="rId8"/>
    <p:sldLayoutId id="2147484447" r:id="rId9"/>
    <p:sldLayoutId id="2147484448" r:id="rId10"/>
    <p:sldLayoutId id="214748444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defTabSz="914305"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algn="ctr" defTabSz="914305"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algn="r" defTabSz="914305" eaLnBrk="0" hangingPunct="0">
              <a:spcBef>
                <a:spcPct val="50000"/>
              </a:spcBef>
              <a:defRPr sz="1400">
                <a:solidFill>
                  <a:srgbClr val="578963"/>
                </a:solidFill>
                <a:cs typeface="Times New Roman" charset="0"/>
              </a:defRPr>
            </a:lvl1pPr>
          </a:lstStyle>
          <a:p>
            <a:pPr>
              <a:buFontTx/>
              <a:buNone/>
              <a:defRPr/>
            </a:pPr>
            <a:fld id="{BD4E5AF0-C059-1C48-A548-A953B6C6CC2A}" type="slidenum">
              <a:rPr lang="en-US" b="0">
                <a:latin typeface="Times New Roman" charset="0"/>
                <a:ea typeface="ＭＳ Ｐゴシック" charset="0"/>
              </a:rPr>
              <a:pPr>
                <a:buFontTx/>
                <a:buNone/>
                <a:defRPr/>
              </a:pPr>
              <a:t>‹#›</a:t>
            </a:fld>
            <a:endParaRPr lang="en-US" b="0">
              <a:latin typeface="Times New Roman" charset="0"/>
              <a:ea typeface="ＭＳ Ｐゴシック" charset="0"/>
            </a:endParaRPr>
          </a:p>
        </p:txBody>
      </p:sp>
    </p:spTree>
    <p:extLst>
      <p:ext uri="{BB962C8B-B14F-4D97-AF65-F5344CB8AC3E}">
        <p14:creationId xmlns:p14="http://schemas.microsoft.com/office/powerpoint/2010/main" val="863413455"/>
      </p:ext>
    </p:extLst>
  </p:cSld>
  <p:clrMap bg1="lt1" tx1="dk1" bg2="lt2" tx2="dk2" accent1="accent1" accent2="accent2" accent3="accent3" accent4="accent4" accent5="accent5" accent6="accent6" hlink="hlink" folHlink="folHlink"/>
  <p:sldLayoutIdLst>
    <p:sldLayoutId id="2147484451" r:id="rId1"/>
    <p:sldLayoutId id="2147484452" r:id="rId2"/>
    <p:sldLayoutId id="2147484453" r:id="rId3"/>
    <p:sldLayoutId id="2147484454" r:id="rId4"/>
    <p:sldLayoutId id="2147484455" r:id="rId5"/>
    <p:sldLayoutId id="2147484456" r:id="rId6"/>
    <p:sldLayoutId id="2147484457" r:id="rId7"/>
    <p:sldLayoutId id="2147484458" r:id="rId8"/>
    <p:sldLayoutId id="2147484459" r:id="rId9"/>
    <p:sldLayoutId id="2147484460" r:id="rId10"/>
    <p:sldLayoutId id="2147484461"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153" algn="l" rtl="0" eaLnBrk="0" fontAlgn="base" hangingPunct="0">
        <a:spcBef>
          <a:spcPct val="0"/>
        </a:spcBef>
        <a:spcAft>
          <a:spcPct val="0"/>
        </a:spcAft>
        <a:defRPr kumimoji="1" sz="4400">
          <a:solidFill>
            <a:schemeClr val="tx2"/>
          </a:solidFill>
          <a:latin typeface="Times New Roman" pitchFamily="-111" charset="0"/>
        </a:defRPr>
      </a:lvl6pPr>
      <a:lvl7pPr marL="914305" algn="l" rtl="0" eaLnBrk="0" fontAlgn="base" hangingPunct="0">
        <a:spcBef>
          <a:spcPct val="0"/>
        </a:spcBef>
        <a:spcAft>
          <a:spcPct val="0"/>
        </a:spcAft>
        <a:defRPr kumimoji="1" sz="4400">
          <a:solidFill>
            <a:schemeClr val="tx2"/>
          </a:solidFill>
          <a:latin typeface="Times New Roman" pitchFamily="-111" charset="0"/>
        </a:defRPr>
      </a:lvl7pPr>
      <a:lvl8pPr marL="1371458" algn="l" rtl="0" eaLnBrk="0" fontAlgn="base" hangingPunct="0">
        <a:spcBef>
          <a:spcPct val="0"/>
        </a:spcBef>
        <a:spcAft>
          <a:spcPct val="0"/>
        </a:spcAft>
        <a:defRPr kumimoji="1" sz="4400">
          <a:solidFill>
            <a:schemeClr val="tx2"/>
          </a:solidFill>
          <a:latin typeface="Times New Roman" pitchFamily="-111" charset="0"/>
        </a:defRPr>
      </a:lvl8pPr>
      <a:lvl9pPr marL="182861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865" indent="-342865"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873" indent="-28572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2882" indent="-228577"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034" indent="-228577"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187" indent="-228577"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340"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492"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8645"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5797"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3609611161"/>
      </p:ext>
    </p:extLst>
  </p:cSld>
  <p:clrMap bg1="lt1" tx1="dk1" bg2="lt2" tx2="dk2" accent1="accent1" accent2="accent2" accent3="accent3" accent4="accent4" accent5="accent5" accent6="accent6" hlink="hlink" folHlink="folHlink"/>
  <p:sldLayoutIdLst>
    <p:sldLayoutId id="2147484463" r:id="rId1"/>
    <p:sldLayoutId id="2147484464" r:id="rId2"/>
    <p:sldLayoutId id="2147484465" r:id="rId3"/>
    <p:sldLayoutId id="2147484466" r:id="rId4"/>
    <p:sldLayoutId id="2147484467" r:id="rId5"/>
    <p:sldLayoutId id="2147484468" r:id="rId6"/>
    <p:sldLayoutId id="2147484469" r:id="rId7"/>
    <p:sldLayoutId id="2147484470" r:id="rId8"/>
    <p:sldLayoutId id="2147484471" r:id="rId9"/>
    <p:sldLayoutId id="2147484472" r:id="rId10"/>
    <p:sldLayoutId id="214748447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spcBef>
                  <a:spcPct val="0"/>
                </a:spcBef>
                <a:buFontTx/>
                <a:buNone/>
                <a:defRPr/>
              </a:pPr>
              <a:endParaRPr lang="en-US" sz="2400" b="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spcBef>
                  <a:spcPct val="0"/>
                </a:spcBef>
                <a:buFontTx/>
                <a:buNone/>
                <a:defRPr/>
              </a:pPr>
              <a:endParaRPr lang="en-US" sz="2400" b="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spcBef>
                  <a:spcPct val="0"/>
                </a:spcBef>
                <a:buFontTx/>
                <a:buNone/>
                <a:defRPr/>
              </a:pPr>
              <a:endParaRPr lang="en-US" sz="2400" b="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spcBef>
                  <a:spcPct val="0"/>
                </a:spcBef>
                <a:buFontTx/>
                <a:buNone/>
                <a:defRPr/>
              </a:pPr>
              <a:endParaRPr lang="en-US" sz="2400" b="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spcBef>
                  <a:spcPct val="0"/>
                </a:spcBef>
                <a:buFontTx/>
                <a:buNone/>
              </a:pPr>
              <a:endParaRPr lang="en-US" sz="2400" b="0">
                <a:solidFill>
                  <a:srgbClr val="FFFFFF"/>
                </a:solidFill>
                <a:latin typeface="Times New Roman" charset="0"/>
                <a:ea typeface="ＭＳ Ｐゴシック" charset="0"/>
                <a:cs typeface="+mn-cs"/>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spcBef>
                  <a:spcPct val="0"/>
                </a:spcBef>
                <a:buFontTx/>
                <a:buNone/>
              </a:pPr>
              <a:endParaRPr lang="en-US" sz="2400" b="0">
                <a:solidFill>
                  <a:srgbClr val="FFFFFF"/>
                </a:solidFill>
                <a:latin typeface="Times New Roman" charset="0"/>
                <a:ea typeface="ＭＳ Ｐゴシック" charset="0"/>
                <a:cs typeface="+mn-cs"/>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spcBef>
                  <a:spcPct val="0"/>
                </a:spcBef>
                <a:buFontTx/>
                <a:buNone/>
              </a:pPr>
              <a:endParaRPr lang="en-US" sz="2400" b="0">
                <a:solidFill>
                  <a:srgbClr val="FFFFFF"/>
                </a:solidFill>
                <a:latin typeface="Times New Roman" charset="0"/>
                <a:ea typeface="ＭＳ Ｐゴシック" charset="0"/>
                <a:cs typeface="+mn-cs"/>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spcBef>
                <a:spcPct val="0"/>
              </a:spcBef>
              <a:buFontTx/>
              <a:buNone/>
              <a:defRPr/>
            </a:pPr>
            <a:endParaRPr lang="en-US" b="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spcBef>
                <a:spcPct val="0"/>
              </a:spcBef>
              <a:buFontTx/>
              <a:buNone/>
              <a:defRPr/>
            </a:pPr>
            <a:endParaRPr lang="en-US" b="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spcBef>
                <a:spcPct val="0"/>
              </a:spcBef>
              <a:buFontTx/>
              <a:buNone/>
              <a:defRPr/>
            </a:pPr>
            <a:fld id="{61F442D0-A11F-2640-8129-5D1BEF7A3C1E}" type="slidenum">
              <a:rPr lang="en-US" b="0"/>
              <a:pPr eaLnBrk="1" hangingPunct="1">
                <a:spcBef>
                  <a:spcPct val="0"/>
                </a:spcBef>
                <a:buFontTx/>
                <a:buNone/>
                <a:defRPr/>
              </a:pPr>
              <a:t>‹#›</a:t>
            </a:fld>
            <a:endParaRPr lang="en-US" b="0"/>
          </a:p>
        </p:txBody>
      </p:sp>
    </p:spTree>
    <p:extLst>
      <p:ext uri="{BB962C8B-B14F-4D97-AF65-F5344CB8AC3E}">
        <p14:creationId xmlns:p14="http://schemas.microsoft.com/office/powerpoint/2010/main" val="1129540255"/>
      </p:ext>
    </p:extLst>
  </p:cSld>
  <p:clrMap bg1="dk2" tx1="lt1" bg2="dk1" tx2="lt2" accent1="accent1" accent2="accent2" accent3="accent3" accent4="accent4" accent5="accent5" accent6="accent6" hlink="hlink" folHlink="folHlink"/>
  <p:sldLayoutIdLst>
    <p:sldLayoutId id="2147484487" r:id="rId1"/>
    <p:sldLayoutId id="2147484488" r:id="rId2"/>
    <p:sldLayoutId id="2147484489" r:id="rId3"/>
    <p:sldLayoutId id="2147484490" r:id="rId4"/>
    <p:sldLayoutId id="2147484491" r:id="rId5"/>
    <p:sldLayoutId id="2147484492" r:id="rId6"/>
    <p:sldLayoutId id="2147484493" r:id="rId7"/>
    <p:sldLayoutId id="2147484494" r:id="rId8"/>
    <p:sldLayoutId id="2147484495" r:id="rId9"/>
    <p:sldLayoutId id="2147484496" r:id="rId10"/>
    <p:sldLayoutId id="2147484497"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buFontTx/>
              <a:buNone/>
              <a:defRPr sz="1400" b="0">
                <a:solidFill>
                  <a:schemeClr val="bg2"/>
                </a:solidFill>
                <a:latin typeface="+mn-lt"/>
                <a:ea typeface="Times New Roman" pitchFamily="-111" charset="0"/>
                <a:cs typeface="Times New Roman" pitchFamily="-111" charset="0"/>
              </a:defRPr>
            </a:lvl1pPr>
          </a:lstStyle>
          <a:p>
            <a:pPr>
              <a:defRPr/>
            </a:pPr>
            <a:endParaRPr lang="en-US">
              <a:solidFill>
                <a:srgbClr val="578963"/>
              </a:solidFill>
            </a:endParaRPr>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buFontTx/>
              <a:buNone/>
              <a:defRPr sz="1400" b="0">
                <a:solidFill>
                  <a:schemeClr val="bg2"/>
                </a:solidFill>
                <a:latin typeface="+mn-lt"/>
                <a:ea typeface="Times New Roman" pitchFamily="-111" charset="0"/>
                <a:cs typeface="Times New Roman" pitchFamily="-111" charset="0"/>
              </a:defRPr>
            </a:lvl1pPr>
          </a:lstStyle>
          <a:p>
            <a:pPr>
              <a:defRPr/>
            </a:pPr>
            <a:endParaRPr lang="en-US">
              <a:solidFill>
                <a:srgbClr val="578963"/>
              </a:solidFill>
            </a:endParaRPr>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buFontTx/>
              <a:buNone/>
              <a:defRPr sz="1400" b="0">
                <a:solidFill>
                  <a:schemeClr val="bg2"/>
                </a:solidFill>
                <a:latin typeface="Times New Roman" charset="0"/>
                <a:cs typeface="Times New Roman" charset="0"/>
              </a:defRPr>
            </a:lvl1pPr>
          </a:lstStyle>
          <a:p>
            <a:fld id="{D82A7CCA-9692-4142-A169-323364669D37}"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2742155430"/>
      </p:ext>
    </p:extLst>
  </p:cSld>
  <p:clrMap bg1="lt1" tx1="dk1" bg2="lt2" tx2="dk2" accent1="accent1" accent2="accent2" accent3="accent3" accent4="accent4" accent5="accent5" accent6="accent6" hlink="hlink" folHlink="folHlink"/>
  <p:sldLayoutIdLst>
    <p:sldLayoutId id="2147484499" r:id="rId1"/>
    <p:sldLayoutId id="2147484500" r:id="rId2"/>
    <p:sldLayoutId id="2147484501" r:id="rId3"/>
    <p:sldLayoutId id="2147484502" r:id="rId4"/>
    <p:sldLayoutId id="2147484503" r:id="rId5"/>
    <p:sldLayoutId id="2147484504" r:id="rId6"/>
    <p:sldLayoutId id="2147484505" r:id="rId7"/>
    <p:sldLayoutId id="2147484506" r:id="rId8"/>
    <p:sldLayoutId id="2147484507" r:id="rId9"/>
    <p:sldLayoutId id="2147484508" r:id="rId10"/>
    <p:sldLayoutId id="2147484509" r:id="rId11"/>
  </p:sldLayoutIdLst>
  <p:txStyles>
    <p:titleStyle>
      <a:lvl1pPr algn="l" rtl="0" eaLnBrk="0" fontAlgn="base" hangingPunct="0">
        <a:spcBef>
          <a:spcPct val="0"/>
        </a:spcBef>
        <a:spcAft>
          <a:spcPct val="0"/>
        </a:spcAft>
        <a:defRPr kumimoji="1" sz="4400">
          <a:solidFill>
            <a:schemeClr val="tx2"/>
          </a:solidFill>
          <a:latin typeface="+mj-lt"/>
          <a:ea typeface="MS PGothic" pitchFamily="34" charset="-128"/>
          <a:cs typeface="MS PGothic" pitchFamily="34" charset="-128"/>
        </a:defRPr>
      </a:lvl1pPr>
      <a:lvl2pPr algn="l" rtl="0" eaLnBrk="0" fontAlgn="base" hangingPunct="0">
        <a:spcBef>
          <a:spcPct val="0"/>
        </a:spcBef>
        <a:spcAft>
          <a:spcPct val="0"/>
        </a:spcAft>
        <a:defRPr kumimoji="1" sz="4400">
          <a:solidFill>
            <a:schemeClr val="tx2"/>
          </a:solidFill>
          <a:latin typeface="Times New Roman" pitchFamily="-111" charset="0"/>
          <a:ea typeface="MS PGothic" pitchFamily="34" charset="-128"/>
          <a:cs typeface="MS PGothic" pitchFamily="34" charset="-128"/>
        </a:defRPr>
      </a:lvl2pPr>
      <a:lvl3pPr algn="l" rtl="0" eaLnBrk="0" fontAlgn="base" hangingPunct="0">
        <a:spcBef>
          <a:spcPct val="0"/>
        </a:spcBef>
        <a:spcAft>
          <a:spcPct val="0"/>
        </a:spcAft>
        <a:defRPr kumimoji="1" sz="4400">
          <a:solidFill>
            <a:schemeClr val="tx2"/>
          </a:solidFill>
          <a:latin typeface="Times New Roman" pitchFamily="-111" charset="0"/>
          <a:ea typeface="MS PGothic" pitchFamily="34" charset="-128"/>
          <a:cs typeface="MS PGothic" pitchFamily="34" charset="-128"/>
        </a:defRPr>
      </a:lvl3pPr>
      <a:lvl4pPr algn="l" rtl="0" eaLnBrk="0" fontAlgn="base" hangingPunct="0">
        <a:spcBef>
          <a:spcPct val="0"/>
        </a:spcBef>
        <a:spcAft>
          <a:spcPct val="0"/>
        </a:spcAft>
        <a:defRPr kumimoji="1" sz="4400">
          <a:solidFill>
            <a:schemeClr val="tx2"/>
          </a:solidFill>
          <a:latin typeface="Times New Roman" pitchFamily="-111" charset="0"/>
          <a:ea typeface="MS PGothic" pitchFamily="34" charset="-128"/>
          <a:cs typeface="MS PGothic" pitchFamily="34" charset="-128"/>
        </a:defRPr>
      </a:lvl4pPr>
      <a:lvl5pPr algn="l" rtl="0" eaLnBrk="0" fontAlgn="base" hangingPunct="0">
        <a:spcBef>
          <a:spcPct val="0"/>
        </a:spcBef>
        <a:spcAft>
          <a:spcPct val="0"/>
        </a:spcAft>
        <a:defRPr kumimoji="1" sz="4400">
          <a:solidFill>
            <a:schemeClr val="tx2"/>
          </a:solidFill>
          <a:latin typeface="Times New Roman" pitchFamily="-111" charset="0"/>
          <a:ea typeface="MS PGothic" pitchFamily="34" charset="-128"/>
          <a:cs typeface="MS PGothic" pitchFamily="34"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spcBef>
                <a:spcPct val="0"/>
              </a:spcBef>
              <a:buFontTx/>
              <a:buNone/>
              <a:defRPr/>
            </a:pPr>
            <a:endParaRPr lang="en-US" b="0"/>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spcBef>
                <a:spcPct val="0"/>
              </a:spcBef>
              <a:buFontTx/>
              <a:buNone/>
              <a:defRPr/>
            </a:pPr>
            <a:endParaRPr lang="en-US" b="0"/>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a:spcBef>
                <a:spcPct val="0"/>
              </a:spcBef>
              <a:buFontTx/>
              <a:buNone/>
              <a:defRPr/>
            </a:pPr>
            <a:fld id="{EB06BE58-CCAC-8A48-A3AE-60B22C5533E4}" type="slidenum">
              <a:rPr lang="zh-CN" altLang="en-US" b="0">
                <a:ea typeface="ＭＳ Ｐゴシック" charset="0"/>
              </a:rPr>
              <a:pPr>
                <a:spcBef>
                  <a:spcPct val="0"/>
                </a:spcBef>
                <a:buFontTx/>
                <a:buNone/>
                <a:defRPr/>
              </a:pPr>
              <a:t>‹#›</a:t>
            </a:fld>
            <a:endParaRPr lang="en-US" altLang="zh-CN" b="0">
              <a:ea typeface="ＭＳ Ｐゴシック" charset="0"/>
            </a:endParaRPr>
          </a:p>
        </p:txBody>
      </p:sp>
    </p:spTree>
    <p:extLst>
      <p:ext uri="{BB962C8B-B14F-4D97-AF65-F5344CB8AC3E}">
        <p14:creationId xmlns:p14="http://schemas.microsoft.com/office/powerpoint/2010/main" val="452074692"/>
      </p:ext>
    </p:extLst>
  </p:cSld>
  <p:clrMap bg1="lt1" tx1="dk1" bg2="lt2" tx2="dk2" accent1="accent1" accent2="accent2" accent3="accent3" accent4="accent4" accent5="accent5" accent6="accent6" hlink="hlink" folHlink="folHlink"/>
  <p:sldLayoutIdLst>
    <p:sldLayoutId id="2147484511" r:id="rId1"/>
    <p:sldLayoutId id="2147484512" r:id="rId2"/>
    <p:sldLayoutId id="2147484513" r:id="rId3"/>
    <p:sldLayoutId id="2147484514" r:id="rId4"/>
    <p:sldLayoutId id="2147484515" r:id="rId5"/>
    <p:sldLayoutId id="2147484516" r:id="rId6"/>
    <p:sldLayoutId id="2147484517" r:id="rId7"/>
    <p:sldLayoutId id="2147484518" r:id="rId8"/>
    <p:sldLayoutId id="2147484519" r:id="rId9"/>
    <p:sldLayoutId id="2147484520" r:id="rId10"/>
    <p:sldLayoutId id="2147484521" r:id="rId11"/>
    <p:sldLayoutId id="2147484522"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36465406"/>
      </p:ext>
    </p:extLst>
  </p:cSld>
  <p:clrMap bg1="lt1" tx1="dk1" bg2="lt2" tx2="dk2" accent1="accent1" accent2="accent2" accent3="accent3" accent4="accent4" accent5="accent5" accent6="accent6" hlink="hlink" folHlink="folHlink"/>
  <p:sldLayoutIdLst>
    <p:sldLayoutId id="2147484524" r:id="rId1"/>
    <p:sldLayoutId id="2147484525" r:id="rId2"/>
    <p:sldLayoutId id="2147484526" r:id="rId3"/>
    <p:sldLayoutId id="2147484527" r:id="rId4"/>
    <p:sldLayoutId id="2147484528" r:id="rId5"/>
    <p:sldLayoutId id="2147484529" r:id="rId6"/>
    <p:sldLayoutId id="2147484530" r:id="rId7"/>
    <p:sldLayoutId id="2147484531" r:id="rId8"/>
    <p:sldLayoutId id="2147484532" r:id="rId9"/>
    <p:sldLayoutId id="2147484533" r:id="rId10"/>
    <p:sldLayoutId id="2147484534" r:id="rId11"/>
    <p:sldLayoutId id="2147484535" r:id="rId12"/>
    <p:sldLayoutId id="214748453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8/13/24</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4207664103"/>
      </p:ext>
    </p:extLst>
  </p:cSld>
  <p:clrMap bg1="lt1" tx1="dk1" bg2="lt2" tx2="dk2" accent1="accent1" accent2="accent2" accent3="accent3" accent4="accent4" accent5="accent5" accent6="accent6" hlink="hlink" folHlink="folHlink"/>
  <p:sldLayoutIdLst>
    <p:sldLayoutId id="2147484538" r:id="rId1"/>
    <p:sldLayoutId id="2147484539" r:id="rId2"/>
    <p:sldLayoutId id="2147484540" r:id="rId3"/>
    <p:sldLayoutId id="2147484541" r:id="rId4"/>
    <p:sldLayoutId id="2147484542" r:id="rId5"/>
    <p:sldLayoutId id="2147484543" r:id="rId6"/>
    <p:sldLayoutId id="2147484544" r:id="rId7"/>
    <p:sldLayoutId id="2147484545" r:id="rId8"/>
    <p:sldLayoutId id="2147484546" r:id="rId9"/>
    <p:sldLayoutId id="2147484547" r:id="rId10"/>
    <p:sldLayoutId id="214748454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1A3467A6-C6E4-D149-8E1C-39A56929CDE8}"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753181953"/>
      </p:ext>
    </p:extLst>
  </p:cSld>
  <p:clrMap bg1="lt1" tx1="dk1" bg2="lt2" tx2="dk2" accent1="accent1" accent2="accent2" accent3="accent3" accent4="accent4" accent5="accent5" accent6="accent6" hlink="hlink" folHlink="folHlink"/>
  <p:sldLayoutIdLst>
    <p:sldLayoutId id="2147484575" r:id="rId1"/>
    <p:sldLayoutId id="2147484576" r:id="rId2"/>
    <p:sldLayoutId id="2147484577" r:id="rId3"/>
    <p:sldLayoutId id="2147484578" r:id="rId4"/>
    <p:sldLayoutId id="2147484579" r:id="rId5"/>
    <p:sldLayoutId id="2147484580" r:id="rId6"/>
    <p:sldLayoutId id="2147484581" r:id="rId7"/>
    <p:sldLayoutId id="2147484582" r:id="rId8"/>
    <p:sldLayoutId id="2147484583" r:id="rId9"/>
    <p:sldLayoutId id="2147484584" r:id="rId10"/>
    <p:sldLayoutId id="2147484585"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fontAlgn="base">
              <a:spcBef>
                <a:spcPct val="0"/>
              </a:spcBef>
              <a:spcAft>
                <a:spcPct val="0"/>
              </a:spcAft>
              <a:defRPr/>
            </a:pPr>
            <a:endParaRPr lang="en-US"/>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fontAlgn="base">
              <a:spcBef>
                <a:spcPct val="0"/>
              </a:spcBef>
              <a:spcAft>
                <a:spcPct val="0"/>
              </a:spcAft>
              <a:defRPr/>
            </a:pPr>
            <a:endParaRPr lang="en-US"/>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1" hangingPunct="1">
              <a:defRPr sz="1400">
                <a:solidFill>
                  <a:srgbClr val="000000"/>
                </a:solidFill>
                <a:latin typeface="Times New Roman" charset="0"/>
              </a:defRPr>
            </a:lvl1pPr>
          </a:lstStyle>
          <a:p>
            <a:pPr fontAlgn="base">
              <a:spcBef>
                <a:spcPct val="0"/>
              </a:spcBef>
              <a:spcAft>
                <a:spcPct val="0"/>
              </a:spcAft>
              <a:defRPr/>
            </a:pPr>
            <a:fld id="{90998C5C-9F83-E143-9567-9F4629362263}"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964948675"/>
      </p:ext>
    </p:extLst>
  </p:cSld>
  <p:clrMap bg1="lt1" tx1="dk1" bg2="lt2" tx2="dk2" accent1="accent1" accent2="accent2" accent3="accent3" accent4="accent4" accent5="accent5" accent6="accent6" hlink="hlink" folHlink="folHlink"/>
  <p:sldLayoutIdLst>
    <p:sldLayoutId id="2147484599" r:id="rId1"/>
    <p:sldLayoutId id="2147484600" r:id="rId2"/>
    <p:sldLayoutId id="2147484601" r:id="rId3"/>
    <p:sldLayoutId id="2147484602" r:id="rId4"/>
    <p:sldLayoutId id="2147484603" r:id="rId5"/>
    <p:sldLayoutId id="2147484604" r:id="rId6"/>
    <p:sldLayoutId id="2147484605" r:id="rId7"/>
    <p:sldLayoutId id="2147484606" r:id="rId8"/>
    <p:sldLayoutId id="2147484607" r:id="rId9"/>
    <p:sldLayoutId id="2147484608" r:id="rId10"/>
    <p:sldLayoutId id="2147484609" r:id="rId11"/>
    <p:sldLayoutId id="2147484610" r:id="rId12"/>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Geneva"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7"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26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2426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 name="Rectangle 4"/>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defTabSz="457200" eaLnBrk="1" fontAlgn="auto" hangingPunct="1">
              <a:spcBef>
                <a:spcPct val="0"/>
              </a:spcBef>
              <a:spcAft>
                <a:spcPts val="0"/>
              </a:spcAft>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8" name="Rectangle 5"/>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defTabSz="457200" eaLnBrk="1" fontAlgn="auto" hangingPunct="1">
              <a:spcBef>
                <a:spcPct val="0"/>
              </a:spcBef>
              <a:spcAft>
                <a:spcPts val="0"/>
              </a:spcAft>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 name="Rectangle 6"/>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defTabSz="457200" eaLnBrk="1" hangingPunct="1">
              <a:spcBef>
                <a:spcPct val="0"/>
              </a:spcBef>
              <a:buFontTx/>
              <a:buNone/>
              <a:defRPr sz="1400" b="0">
                <a:solidFill>
                  <a:srgbClr val="000000"/>
                </a:solidFill>
                <a:latin typeface="Times New Roman" charset="0"/>
                <a:ea typeface="MS PGothic" charset="0"/>
                <a:cs typeface="Times New Roman" charset="0"/>
              </a:defRPr>
            </a:lvl1pPr>
          </a:lstStyle>
          <a:p>
            <a:fld id="{4975DA19-947C-2C41-9398-A1A39BC5FB57}" type="slidenum">
              <a:rPr lang="zh-CN" altLang="en-US"/>
              <a:pPr/>
              <a:t>‹#›</a:t>
            </a:fld>
            <a:endParaRPr lang="en-US" altLang="zh-CN"/>
          </a:p>
        </p:txBody>
      </p:sp>
    </p:spTree>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Lst>
  <p:transition spd="med">
    <p:randomBar dir="vert"/>
  </p:transition>
  <p:txStyles>
    <p:titleStyle>
      <a:lvl1pPr algn="ctr" rtl="0" fontAlgn="base">
        <a:spcBef>
          <a:spcPct val="0"/>
        </a:spcBef>
        <a:spcAft>
          <a:spcPct val="0"/>
        </a:spcAft>
        <a:defRPr sz="4400">
          <a:solidFill>
            <a:schemeClr val="bg1"/>
          </a:solidFill>
          <a:latin typeface="+mj-lt"/>
          <a:ea typeface="+mj-ea"/>
          <a:cs typeface="+mj-cs"/>
        </a:defRPr>
      </a:lvl1pPr>
      <a:lvl2pPr algn="ctr" rtl="0" fontAlgn="base">
        <a:spcBef>
          <a:spcPct val="0"/>
        </a:spcBef>
        <a:spcAft>
          <a:spcPct val="0"/>
        </a:spcAft>
        <a:defRPr sz="4400">
          <a:solidFill>
            <a:schemeClr val="bg1"/>
          </a:solidFill>
          <a:latin typeface="Arial" charset="0"/>
          <a:ea typeface="SimSun" charset="0"/>
          <a:cs typeface="SimSun" charset="0"/>
        </a:defRPr>
      </a:lvl2pPr>
      <a:lvl3pPr algn="ctr" rtl="0" fontAlgn="base">
        <a:spcBef>
          <a:spcPct val="0"/>
        </a:spcBef>
        <a:spcAft>
          <a:spcPct val="0"/>
        </a:spcAft>
        <a:defRPr sz="4400">
          <a:solidFill>
            <a:schemeClr val="bg1"/>
          </a:solidFill>
          <a:latin typeface="Arial" charset="0"/>
          <a:ea typeface="SimSun" charset="0"/>
          <a:cs typeface="SimSun" charset="0"/>
        </a:defRPr>
      </a:lvl3pPr>
      <a:lvl4pPr algn="ctr" rtl="0" fontAlgn="base">
        <a:spcBef>
          <a:spcPct val="0"/>
        </a:spcBef>
        <a:spcAft>
          <a:spcPct val="0"/>
        </a:spcAft>
        <a:defRPr sz="4400">
          <a:solidFill>
            <a:schemeClr val="bg1"/>
          </a:solidFill>
          <a:latin typeface="Arial" charset="0"/>
          <a:ea typeface="SimSun" charset="0"/>
          <a:cs typeface="SimSun" charset="0"/>
        </a:defRPr>
      </a:lvl4pPr>
      <a:lvl5pPr algn="ctr" rtl="0" fontAlgn="base">
        <a:spcBef>
          <a:spcPct val="0"/>
        </a:spcBef>
        <a:spcAft>
          <a:spcPct val="0"/>
        </a:spcAft>
        <a:defRPr sz="4400">
          <a:solidFill>
            <a:schemeClr val="bg1"/>
          </a:solidFill>
          <a:latin typeface="Arial" charset="0"/>
          <a:ea typeface="SimSun" charset="0"/>
          <a:cs typeface="SimSun" charset="0"/>
        </a:defRPr>
      </a:lvl5pPr>
      <a:lvl6pPr marL="457200" algn="ctr" rtl="0" fontAlgn="base">
        <a:spcBef>
          <a:spcPct val="0"/>
        </a:spcBef>
        <a:spcAft>
          <a:spcPct val="0"/>
        </a:spcAft>
        <a:defRPr sz="4400">
          <a:solidFill>
            <a:schemeClr val="bg1"/>
          </a:solidFill>
          <a:latin typeface="Arial" charset="0"/>
          <a:ea typeface="SimSun" charset="0"/>
          <a:cs typeface="SimSun" charset="0"/>
        </a:defRPr>
      </a:lvl6pPr>
      <a:lvl7pPr marL="914400" algn="ctr" rtl="0" fontAlgn="base">
        <a:spcBef>
          <a:spcPct val="0"/>
        </a:spcBef>
        <a:spcAft>
          <a:spcPct val="0"/>
        </a:spcAft>
        <a:defRPr sz="4400">
          <a:solidFill>
            <a:schemeClr val="bg1"/>
          </a:solidFill>
          <a:latin typeface="Arial" charset="0"/>
          <a:ea typeface="SimSun" charset="0"/>
          <a:cs typeface="SimSun" charset="0"/>
        </a:defRPr>
      </a:lvl7pPr>
      <a:lvl8pPr marL="1371600" algn="ctr" rtl="0" fontAlgn="base">
        <a:spcBef>
          <a:spcPct val="0"/>
        </a:spcBef>
        <a:spcAft>
          <a:spcPct val="0"/>
        </a:spcAft>
        <a:defRPr sz="4400">
          <a:solidFill>
            <a:schemeClr val="bg1"/>
          </a:solidFill>
          <a:latin typeface="Arial" charset="0"/>
          <a:ea typeface="SimSun" charset="0"/>
          <a:cs typeface="SimSun" charset="0"/>
        </a:defRPr>
      </a:lvl8pPr>
      <a:lvl9pPr marL="1828800" algn="ctr" rtl="0" fontAlgn="base">
        <a:spcBef>
          <a:spcPct val="0"/>
        </a:spcBef>
        <a:spcAft>
          <a:spcPct val="0"/>
        </a:spcAft>
        <a:defRPr sz="4400">
          <a:solidFill>
            <a:schemeClr val="bg1"/>
          </a:solidFill>
          <a:latin typeface="Arial" charset="0"/>
          <a:ea typeface="SimSun" charset="0"/>
          <a:cs typeface="SimSun" charset="0"/>
        </a:defRPr>
      </a:lvl9pPr>
    </p:titleStyle>
    <p:bodyStyle>
      <a:lvl1pPr marL="342900" indent="-342900" algn="l" rtl="0" fontAlgn="base">
        <a:spcBef>
          <a:spcPct val="20000"/>
        </a:spcBef>
        <a:spcAft>
          <a:spcPct val="0"/>
        </a:spcAft>
        <a:buChar char="•"/>
        <a:defRPr sz="3200">
          <a:solidFill>
            <a:schemeClr val="bg1"/>
          </a:solidFill>
          <a:latin typeface="+mn-lt"/>
          <a:ea typeface="+mn-ea"/>
          <a:cs typeface="+mn-cs"/>
        </a:defRPr>
      </a:lvl1pPr>
      <a:lvl2pPr marL="742950" indent="-285750" algn="l" rtl="0" fontAlgn="base">
        <a:spcBef>
          <a:spcPct val="20000"/>
        </a:spcBef>
        <a:spcAft>
          <a:spcPct val="0"/>
        </a:spcAft>
        <a:buChar char="–"/>
        <a:defRPr sz="2800">
          <a:solidFill>
            <a:schemeClr val="bg1"/>
          </a:solidFill>
          <a:latin typeface="+mn-lt"/>
          <a:ea typeface="+mn-ea"/>
          <a:cs typeface="+mn-cs"/>
        </a:defRPr>
      </a:lvl2pPr>
      <a:lvl3pPr marL="1143000" indent="-228600" algn="l" rtl="0" fontAlgn="base">
        <a:spcBef>
          <a:spcPct val="20000"/>
        </a:spcBef>
        <a:spcAft>
          <a:spcPct val="0"/>
        </a:spcAft>
        <a:buChar char="•"/>
        <a:defRPr sz="2400">
          <a:solidFill>
            <a:schemeClr val="bg1"/>
          </a:solidFill>
          <a:latin typeface="+mn-lt"/>
          <a:ea typeface="+mn-ea"/>
          <a:cs typeface="+mn-cs"/>
        </a:defRPr>
      </a:lvl3pPr>
      <a:lvl4pPr marL="1600200" indent="-228600" algn="l" rtl="0" fontAlgn="base">
        <a:spcBef>
          <a:spcPct val="20000"/>
        </a:spcBef>
        <a:spcAft>
          <a:spcPct val="0"/>
        </a:spcAft>
        <a:buChar char="–"/>
        <a:defRPr sz="2000">
          <a:solidFill>
            <a:schemeClr val="bg1"/>
          </a:solidFill>
          <a:latin typeface="+mn-lt"/>
          <a:ea typeface="+mn-ea"/>
          <a:cs typeface="+mn-cs"/>
        </a:defRPr>
      </a:lvl4pPr>
      <a:lvl5pPr marL="2057400" indent="-228600" algn="l" rtl="0" fontAlgn="base">
        <a:spcBef>
          <a:spcPct val="20000"/>
        </a:spcBef>
        <a:spcAft>
          <a:spcPct val="0"/>
        </a:spcAft>
        <a:buChar char="»"/>
        <a:defRPr sz="2000">
          <a:solidFill>
            <a:schemeClr val="bg1"/>
          </a:solidFill>
          <a:latin typeface="+mn-lt"/>
          <a:ea typeface="+mn-ea"/>
          <a:cs typeface="+mn-cs"/>
        </a:defRPr>
      </a:lvl5pPr>
      <a:lvl6pPr marL="2514600" indent="-228600" algn="l" rtl="0" fontAlgn="base">
        <a:spcBef>
          <a:spcPct val="20000"/>
        </a:spcBef>
        <a:spcAft>
          <a:spcPct val="0"/>
        </a:spcAft>
        <a:buChar char="»"/>
        <a:defRPr sz="2000">
          <a:solidFill>
            <a:schemeClr val="bg1"/>
          </a:solidFill>
          <a:latin typeface="+mn-lt"/>
          <a:ea typeface="+mn-ea"/>
          <a:cs typeface="+mn-cs"/>
        </a:defRPr>
      </a:lvl6pPr>
      <a:lvl7pPr marL="2971800" indent="-228600" algn="l" rtl="0" fontAlgn="base">
        <a:spcBef>
          <a:spcPct val="20000"/>
        </a:spcBef>
        <a:spcAft>
          <a:spcPct val="0"/>
        </a:spcAft>
        <a:buChar char="»"/>
        <a:defRPr sz="2000">
          <a:solidFill>
            <a:schemeClr val="bg1"/>
          </a:solidFill>
          <a:latin typeface="+mn-lt"/>
          <a:ea typeface="+mn-ea"/>
          <a:cs typeface="+mn-cs"/>
        </a:defRPr>
      </a:lvl7pPr>
      <a:lvl8pPr marL="3429000" indent="-228600" algn="l" rtl="0" fontAlgn="base">
        <a:spcBef>
          <a:spcPct val="20000"/>
        </a:spcBef>
        <a:spcAft>
          <a:spcPct val="0"/>
        </a:spcAft>
        <a:buChar char="»"/>
        <a:defRPr sz="2000">
          <a:solidFill>
            <a:schemeClr val="bg1"/>
          </a:solidFill>
          <a:latin typeface="+mn-lt"/>
          <a:ea typeface="+mn-ea"/>
          <a:cs typeface="+mn-cs"/>
        </a:defRPr>
      </a:lvl8pPr>
      <a:lvl9pPr marL="3886200" indent="-228600" algn="l" rtl="0" fontAlgn="base">
        <a:spcBef>
          <a:spcPct val="20000"/>
        </a:spcBef>
        <a:spcAft>
          <a:spcPct val="0"/>
        </a:spcAft>
        <a:buChar char="»"/>
        <a:defRPr sz="2000">
          <a:solidFill>
            <a:schemeClr val="bg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bwMode="auto">
          <a:xfrm>
            <a:off x="0" y="44450"/>
            <a:ext cx="9144000" cy="1143000"/>
          </a:xfrm>
          <a:prstGeom prst="rect">
            <a:avLst/>
          </a:prstGeom>
          <a:noFill/>
          <a:ln w="9525">
            <a:noFill/>
            <a:miter lim="800000"/>
            <a:headEnd/>
            <a:tailEnd/>
          </a:ln>
        </p:spPr>
        <p:txBody>
          <a:bodyPr vert="horz" wrap="square" lIns="91429" tIns="45714" rIns="91429" bIns="45714" numCol="1" anchor="ctr" anchorCtr="0" compatLnSpc="1">
            <a:prstTxWarp prst="textNoShape">
              <a:avLst/>
            </a:prstTxWarp>
          </a:bodyPr>
          <a:lstStyle/>
          <a:p>
            <a:pPr lvl="0"/>
            <a:r>
              <a:rPr lang="en-US" dirty="0"/>
              <a:t>Click to edit Master title style</a:t>
            </a:r>
          </a:p>
        </p:txBody>
      </p:sp>
      <p:sp>
        <p:nvSpPr>
          <p:cNvPr id="471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charset="0"/>
              </a:defRPr>
            </a:lvl1pPr>
          </a:lstStyle>
          <a:p>
            <a:pPr defTabSz="914400" fontAlgn="base">
              <a:spcBef>
                <a:spcPct val="0"/>
              </a:spcBef>
              <a:spcAft>
                <a:spcPct val="0"/>
              </a:spcAft>
              <a:defRPr/>
            </a:pPr>
            <a:fld id="{E5D7FF73-F49E-2248-AB4A-92609E495C62}"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347857154"/>
      </p:ext>
    </p:extLst>
  </p:cSld>
  <p:clrMap bg1="dk2" tx1="lt1" bg2="dk1" tx2="lt2" accent1="accent1" accent2="accent2" accent3="accent3" accent4="accent4" accent5="accent5" accent6="accent6" hlink="hlink" folHlink="folHlink"/>
  <p:sldLayoutIdLst>
    <p:sldLayoutId id="2147484612" r:id="rId1"/>
    <p:sldLayoutId id="2147484613" r:id="rId2"/>
    <p:sldLayoutId id="2147484614" r:id="rId3"/>
    <p:sldLayoutId id="2147484615" r:id="rId4"/>
    <p:sldLayoutId id="2147484616" r:id="rId5"/>
    <p:sldLayoutId id="2147484617" r:id="rId6"/>
    <p:sldLayoutId id="2147484618" r:id="rId7"/>
    <p:sldLayoutId id="2147484619" r:id="rId8"/>
    <p:sldLayoutId id="2147484620" r:id="rId9"/>
    <p:sldLayoutId id="2147484621" r:id="rId10"/>
    <p:sldLayoutId id="2147484622" r:id="rId11"/>
    <p:sldLayoutId id="2147484623" r:id="rId12"/>
  </p:sldLayoutIdLst>
  <p:txStyles>
    <p:titleStyle>
      <a:lvl1pPr algn="ctr" rtl="0" eaLnBrk="0" fontAlgn="base" hangingPunct="0">
        <a:spcBef>
          <a:spcPct val="0"/>
        </a:spcBef>
        <a:spcAft>
          <a:spcPct val="0"/>
        </a:spcAft>
        <a:defRPr sz="4000">
          <a:solidFill>
            <a:schemeClr val="tx2"/>
          </a:solidFill>
          <a:effectLst>
            <a:outerShdw blurRad="38100" dist="38100" dir="2700000" algn="tl">
              <a:srgbClr val="000000">
                <a:alpha val="43137"/>
              </a:srgbClr>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fontAlgn="base">
              <a:spcBef>
                <a:spcPct val="0"/>
              </a:spcBef>
              <a:spcAft>
                <a:spcPct val="0"/>
              </a:spcAft>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2984602083"/>
      </p:ext>
    </p:extLst>
  </p:cSld>
  <p:clrMap bg1="lt1" tx1="dk1" bg2="lt2" tx2="dk2" accent1="accent1" accent2="accent2" accent3="accent3" accent4="accent4" accent5="accent5" accent6="accent6" hlink="hlink" folHlink="folHlink"/>
  <p:sldLayoutIdLst>
    <p:sldLayoutId id="2147484625" r:id="rId1"/>
    <p:sldLayoutId id="2147484626" r:id="rId2"/>
    <p:sldLayoutId id="2147484627" r:id="rId3"/>
    <p:sldLayoutId id="2147484628" r:id="rId4"/>
    <p:sldLayoutId id="2147484629" r:id="rId5"/>
    <p:sldLayoutId id="2147484630" r:id="rId6"/>
    <p:sldLayoutId id="2147484631" r:id="rId7"/>
    <p:sldLayoutId id="2147484632" r:id="rId8"/>
    <p:sldLayoutId id="2147484633" r:id="rId9"/>
    <p:sldLayoutId id="2147484634" r:id="rId10"/>
    <p:sldLayoutId id="214748463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484242446"/>
      </p:ext>
    </p:extLst>
  </p:cSld>
  <p:clrMap bg1="lt1" tx1="dk1" bg2="lt2" tx2="dk2" accent1="accent1" accent2="accent2" accent3="accent3" accent4="accent4" accent5="accent5" accent6="accent6" hlink="hlink" folHlink="folHlink"/>
  <p:sldLayoutIdLst>
    <p:sldLayoutId id="2147484637" r:id="rId1"/>
    <p:sldLayoutId id="2147484638" r:id="rId2"/>
    <p:sldLayoutId id="2147484639" r:id="rId3"/>
    <p:sldLayoutId id="2147484640" r:id="rId4"/>
    <p:sldLayoutId id="2147484641" r:id="rId5"/>
    <p:sldLayoutId id="2147484642" r:id="rId6"/>
    <p:sldLayoutId id="2147484643" r:id="rId7"/>
    <p:sldLayoutId id="2147484644" r:id="rId8"/>
    <p:sldLayoutId id="2147484645" r:id="rId9"/>
    <p:sldLayoutId id="2147484646" r:id="rId10"/>
    <p:sldLayoutId id="2147484647"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FF17BAD0-A917-D446-9B19-37F6F25B3373}"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94824161"/>
      </p:ext>
    </p:extLst>
  </p:cSld>
  <p:clrMap bg1="lt1" tx1="dk1" bg2="lt2" tx2="dk2" accent1="accent1" accent2="accent2" accent3="accent3" accent4="accent4" accent5="accent5" accent6="accent6" hlink="hlink" folHlink="folHlink"/>
  <p:sldLayoutIdLst>
    <p:sldLayoutId id="2147484649" r:id="rId1"/>
    <p:sldLayoutId id="2147484650" r:id="rId2"/>
    <p:sldLayoutId id="2147484651" r:id="rId3"/>
    <p:sldLayoutId id="2147484652" r:id="rId4"/>
    <p:sldLayoutId id="2147484653" r:id="rId5"/>
    <p:sldLayoutId id="2147484654" r:id="rId6"/>
    <p:sldLayoutId id="2147484655" r:id="rId7"/>
    <p:sldLayoutId id="2147484656" r:id="rId8"/>
    <p:sldLayoutId id="2147484657" r:id="rId9"/>
    <p:sldLayoutId id="2147484658" r:id="rId10"/>
    <p:sldLayoutId id="2147484659"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3426" name="Rectangle 1026"/>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427" name="Rectangle 1027"/>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5028" name="Rectangle 1028"/>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a:solidFill>
                  <a:schemeClr val="tx1"/>
                </a:solidFill>
                <a:latin typeface="Arial" pitchFamily="-111"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a:solidFill>
                <a:srgbClr val="FFFFFF"/>
              </a:solidFill>
            </a:endParaRPr>
          </a:p>
        </p:txBody>
      </p:sp>
      <p:sp>
        <p:nvSpPr>
          <p:cNvPr id="385029" name="Rectangle 1029"/>
          <p:cNvSpPr>
            <a:spLocks noGrp="1" noChangeArrowheads="1"/>
          </p:cNvSpPr>
          <p:nvPr>
            <p:ph type="ftr" sz="quarter" idx="3"/>
          </p:nvPr>
        </p:nvSpPr>
        <p:spPr bwMode="auto">
          <a:xfrm>
            <a:off x="3124200" y="64008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a:solidFill>
                  <a:schemeClr val="tx1"/>
                </a:solidFill>
                <a:latin typeface="Arial" pitchFamily="-111"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a:solidFill>
                <a:srgbClr val="FFFFFF"/>
              </a:solidFill>
            </a:endParaRPr>
          </a:p>
        </p:txBody>
      </p:sp>
      <p:sp>
        <p:nvSpPr>
          <p:cNvPr id="385030" name="Rectangle 1030"/>
          <p:cNvSpPr>
            <a:spLocks noGrp="1" noChangeArrowheads="1"/>
          </p:cNvSpPr>
          <p:nvPr>
            <p:ph type="sldNum" sz="quarter" idx="4"/>
          </p:nvPr>
        </p:nvSpPr>
        <p:spPr bwMode="auto">
          <a:xfrm>
            <a:off x="64770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a:solidFill>
                  <a:schemeClr val="tx1"/>
                </a:solidFill>
                <a:latin typeface="Arial" charset="0"/>
                <a:cs typeface="Times New Roman" charset="0"/>
              </a:defRPr>
            </a:lvl1pPr>
          </a:lstStyle>
          <a:p>
            <a:pPr algn="r" defTabSz="914400" eaLnBrk="0" fontAlgn="base" hangingPunct="0">
              <a:spcBef>
                <a:spcPct val="0"/>
              </a:spcBef>
              <a:spcAft>
                <a:spcPct val="0"/>
              </a:spcAft>
              <a:defRPr/>
            </a:pPr>
            <a:fld id="{EB34BEC7-1D4D-9A40-AC40-87224257A5D3}" type="slidenum">
              <a:rPr lang="en-US" sz="1400">
                <a:solidFill>
                  <a:srgbClr val="FFFFFF"/>
                </a:solidFill>
                <a:ea typeface="ＭＳ Ｐゴシック" charset="0"/>
              </a:rPr>
              <a:pPr algn="r" defTabSz="914400" eaLnBrk="0" fontAlgn="base" hangingPunct="0">
                <a:spcBef>
                  <a:spcPct val="0"/>
                </a:spcBef>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4287564614"/>
      </p:ext>
    </p:extLst>
  </p:cSld>
  <p:clrMap bg1="dk2" tx1="lt1" bg2="dk1" tx2="lt2" accent1="accent1" accent2="accent2" accent3="accent3" accent4="accent4" accent5="accent5" accent6="accent6" hlink="hlink" folHlink="folHlink"/>
  <p:sldLayoutIdLst>
    <p:sldLayoutId id="2147484661" r:id="rId1"/>
    <p:sldLayoutId id="2147484662" r:id="rId2"/>
    <p:sldLayoutId id="2147484663" r:id="rId3"/>
    <p:sldLayoutId id="2147484664" r:id="rId4"/>
    <p:sldLayoutId id="2147484665" r:id="rId5"/>
    <p:sldLayoutId id="2147484666" r:id="rId6"/>
    <p:sldLayoutId id="2147484667" r:id="rId7"/>
    <p:sldLayoutId id="2147484668" r:id="rId8"/>
    <p:sldLayoutId id="2147484669" r:id="rId9"/>
    <p:sldLayoutId id="2147484670" r:id="rId10"/>
    <p:sldLayoutId id="2147484671" r:id="rId11"/>
  </p:sldLayoutIdLst>
  <p:txStyles>
    <p:titleStyle>
      <a:lvl1pPr algn="l" rtl="0" eaLnBrk="0" fontAlgn="base" hangingPunct="0">
        <a:lnSpc>
          <a:spcPct val="90000"/>
        </a:lnSpc>
        <a:spcBef>
          <a:spcPct val="0"/>
        </a:spcBef>
        <a:spcAft>
          <a:spcPct val="0"/>
        </a:spcAft>
        <a:defRPr sz="4200">
          <a:solidFill>
            <a:schemeClr val="tx2"/>
          </a:solidFill>
          <a:latin typeface="+mj-lt"/>
          <a:ea typeface="ＭＳ Ｐゴシック" pitchFamily="-111" charset="-128"/>
          <a:cs typeface="ＭＳ Ｐゴシック" pitchFamily="-111" charset="-128"/>
        </a:defRPr>
      </a:lvl1pPr>
      <a:lvl2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2pPr>
      <a:lvl3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3pPr>
      <a:lvl4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4pPr>
      <a:lvl5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5pPr>
      <a:lvl6pPr marL="457200" algn="l" rtl="0" eaLnBrk="0" fontAlgn="base" hangingPunct="0">
        <a:lnSpc>
          <a:spcPct val="90000"/>
        </a:lnSpc>
        <a:spcBef>
          <a:spcPct val="0"/>
        </a:spcBef>
        <a:spcAft>
          <a:spcPct val="0"/>
        </a:spcAft>
        <a:defRPr sz="4200">
          <a:solidFill>
            <a:schemeClr val="tx2"/>
          </a:solidFill>
          <a:latin typeface="Arial" pitchFamily="-108" charset="0"/>
        </a:defRPr>
      </a:lvl6pPr>
      <a:lvl7pPr marL="914400" algn="l" rtl="0" eaLnBrk="0" fontAlgn="base" hangingPunct="0">
        <a:lnSpc>
          <a:spcPct val="90000"/>
        </a:lnSpc>
        <a:spcBef>
          <a:spcPct val="0"/>
        </a:spcBef>
        <a:spcAft>
          <a:spcPct val="0"/>
        </a:spcAft>
        <a:defRPr sz="4200">
          <a:solidFill>
            <a:schemeClr val="tx2"/>
          </a:solidFill>
          <a:latin typeface="Arial" pitchFamily="-108" charset="0"/>
        </a:defRPr>
      </a:lvl7pPr>
      <a:lvl8pPr marL="1371600" algn="l" rtl="0" eaLnBrk="0" fontAlgn="base" hangingPunct="0">
        <a:lnSpc>
          <a:spcPct val="90000"/>
        </a:lnSpc>
        <a:spcBef>
          <a:spcPct val="0"/>
        </a:spcBef>
        <a:spcAft>
          <a:spcPct val="0"/>
        </a:spcAft>
        <a:defRPr sz="4200">
          <a:solidFill>
            <a:schemeClr val="tx2"/>
          </a:solidFill>
          <a:latin typeface="Arial" pitchFamily="-108" charset="0"/>
        </a:defRPr>
      </a:lvl8pPr>
      <a:lvl9pPr marL="1828800" algn="l" rtl="0" eaLnBrk="0" fontAlgn="base" hangingPunct="0">
        <a:lnSpc>
          <a:spcPct val="90000"/>
        </a:lnSpc>
        <a:spcBef>
          <a:spcPct val="0"/>
        </a:spcBef>
        <a:spcAft>
          <a:spcPct val="0"/>
        </a:spcAft>
        <a:defRPr sz="4200">
          <a:solidFill>
            <a:schemeClr val="tx2"/>
          </a:solidFill>
          <a:latin typeface="Arial" pitchFamily="-108"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a:solidFill>
            <a:schemeClr val="tx1"/>
          </a:solidFill>
          <a:latin typeface="+mn-lt"/>
          <a:ea typeface="ＭＳ Ｐゴシック" pitchFamily="-108"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a:solidFill>
            <a:schemeClr val="tx1"/>
          </a:solidFill>
          <a:latin typeface="+mn-lt"/>
          <a:ea typeface="ＭＳ Ｐゴシック" pitchFamily="-108"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a:solidFill>
            <a:schemeClr val="tx1"/>
          </a:solidFill>
          <a:latin typeface="+mn-lt"/>
          <a:ea typeface="ＭＳ Ｐゴシック" pitchFamily="-108"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a:solidFill>
            <a:schemeClr val="tx1"/>
          </a:solidFill>
          <a:latin typeface="+mn-lt"/>
          <a:ea typeface="ＭＳ Ｐゴシック" pitchFamily="-108" charset="-128"/>
        </a:defRPr>
      </a:lvl5pPr>
      <a:lvl6pPr marL="25146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6pPr>
      <a:lvl7pPr marL="29718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7pPr>
      <a:lvl8pPr marL="34290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8pPr>
      <a:lvl9pPr marL="38862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410" name="Title Placeholder 1"/>
          <p:cNvSpPr>
            <a:spLocks noGrp="1"/>
          </p:cNvSpPr>
          <p:nvPr>
            <p:ph type="title"/>
          </p:nvPr>
        </p:nvSpPr>
        <p:spPr bwMode="auto">
          <a:xfrm>
            <a:off x="0" y="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141976509"/>
      </p:ext>
    </p:extLst>
  </p:cSld>
  <p:clrMap bg1="lt1" tx1="dk1" bg2="lt2" tx2="dk2" accent1="accent1" accent2="accent2" accent3="accent3" accent4="accent4" accent5="accent5" accent6="accent6" hlink="hlink" folHlink="folHlink"/>
  <p:sldLayoutIdLst>
    <p:sldLayoutId id="2147484699" r:id="rId1"/>
    <p:sldLayoutId id="2147484700" r:id="rId2"/>
    <p:sldLayoutId id="2147484701" r:id="rId3"/>
    <p:sldLayoutId id="2147484702" r:id="rId4"/>
    <p:sldLayoutId id="2147484703" r:id="rId5"/>
    <p:sldLayoutId id="2147484704" r:id="rId6"/>
    <p:sldLayoutId id="2147484705" r:id="rId7"/>
    <p:sldLayoutId id="2147484706" r:id="rId8"/>
    <p:sldLayoutId id="2147484707" r:id="rId9"/>
    <p:sldLayoutId id="2147484708" r:id="rId10"/>
    <p:sldLayoutId id="2147484709" r:id="rId11"/>
  </p:sldLayoutIdLst>
  <p:txStyles>
    <p:titleStyle>
      <a:lvl1pPr algn="ctr" rtl="0" eaLnBrk="0" fontAlgn="base" hangingPunct="0">
        <a:spcBef>
          <a:spcPct val="0"/>
        </a:spcBef>
        <a:spcAft>
          <a:spcPct val="0"/>
        </a:spcAft>
        <a:defRPr sz="4400" kern="12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rgbClr val="FFFFFF"/>
          </a:solidFill>
          <a:latin typeface="Arial" charset="0"/>
          <a:ea typeface="ＭＳ Ｐゴシック" charset="0"/>
        </a:defRPr>
      </a:lvl6pPr>
      <a:lvl7pPr marL="914400" algn="ctr" rtl="0" fontAlgn="base">
        <a:spcBef>
          <a:spcPct val="0"/>
        </a:spcBef>
        <a:spcAft>
          <a:spcPct val="0"/>
        </a:spcAft>
        <a:defRPr sz="4400">
          <a:solidFill>
            <a:srgbClr val="FFFFFF"/>
          </a:solidFill>
          <a:latin typeface="Arial" charset="0"/>
          <a:ea typeface="ＭＳ Ｐゴシック" charset="0"/>
        </a:defRPr>
      </a:lvl7pPr>
      <a:lvl8pPr marL="1371600" algn="ctr" rtl="0" fontAlgn="base">
        <a:spcBef>
          <a:spcPct val="0"/>
        </a:spcBef>
        <a:spcAft>
          <a:spcPct val="0"/>
        </a:spcAft>
        <a:defRPr sz="4400">
          <a:solidFill>
            <a:srgbClr val="FFFFFF"/>
          </a:solidFill>
          <a:latin typeface="Arial" charset="0"/>
          <a:ea typeface="ＭＳ Ｐゴシック" charset="0"/>
        </a:defRPr>
      </a:lvl8pPr>
      <a:lvl9pPr marL="1828800" algn="ctr" rtl="0" fontAlgn="base">
        <a:spcBef>
          <a:spcPct val="0"/>
        </a:spcBef>
        <a:spcAft>
          <a:spcPct val="0"/>
        </a:spcAft>
        <a:defRPr sz="4400">
          <a:solidFill>
            <a:srgbClr val="FFFFFF"/>
          </a:solidFill>
          <a:latin typeface="Arial"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Font typeface="Arial" charset="0"/>
        <a:buChar char="–"/>
        <a:defRPr sz="2800" kern="1200">
          <a:solidFill>
            <a:srgbClr val="FFFFFF"/>
          </a:solidFill>
          <a:latin typeface="Arial"/>
          <a:ea typeface="ＭＳ Ｐゴシック" charset="0"/>
          <a:cs typeface="Arial"/>
        </a:defRPr>
      </a:lvl2pPr>
      <a:lvl3pPr marL="1143000" indent="-228600" algn="l" rtl="0" eaLnBrk="0" fontAlgn="base" hangingPunct="0">
        <a:spcBef>
          <a:spcPct val="20000"/>
        </a:spcBef>
        <a:spcAft>
          <a:spcPct val="0"/>
        </a:spcAft>
        <a:buFont typeface="Arial" charset="0"/>
        <a:buChar char="•"/>
        <a:defRPr sz="2400" kern="1200">
          <a:solidFill>
            <a:srgbClr val="FFFFFF"/>
          </a:solidFill>
          <a:latin typeface="Arial"/>
          <a:ea typeface="ＭＳ Ｐゴシック" charset="0"/>
          <a:cs typeface="Arial"/>
        </a:defRPr>
      </a:lvl3pPr>
      <a:lvl4pPr marL="16002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4pPr>
      <a:lvl5pPr marL="20574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defRPr>
            </a:lvl1pPr>
          </a:lstStyle>
          <a:p>
            <a:pPr defTabSz="914400" fontAlgn="base">
              <a:spcBef>
                <a:spcPct val="0"/>
              </a:spcBef>
              <a:spcAft>
                <a:spcPct val="0"/>
              </a:spcAft>
              <a:defRPr/>
            </a:pPr>
            <a:fld id="{F8E2534C-D3BD-DD4A-88D5-AFCF41E224CA}" type="slidenum">
              <a:rPr lang="en-US">
                <a:latin typeface="Times New Roman" charset="0"/>
                <a:ea typeface="ＭＳ Ｐゴシック" charset="0"/>
                <a:cs typeface="ＭＳ Ｐゴシック" charset="0"/>
              </a:rPr>
              <a:pPr defTabSz="914400" fontAlgn="base">
                <a:spcBef>
                  <a:spcPct val="0"/>
                </a:spcBef>
                <a:spcAft>
                  <a:spcPct val="0"/>
                </a:spcAft>
                <a:defRPr/>
              </a:pPr>
              <a:t>‹#›</a:t>
            </a:fld>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09870654"/>
      </p:ext>
    </p:extLst>
  </p:cSld>
  <p:clrMap bg1="lt1" tx1="dk1" bg2="lt2" tx2="dk2" accent1="accent1" accent2="accent2" accent3="accent3" accent4="accent4" accent5="accent5" accent6="accent6" hlink="hlink" folHlink="folHlink"/>
  <p:sldLayoutIdLst>
    <p:sldLayoutId id="2147484711"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059824594"/>
      </p:ext>
    </p:extLst>
  </p:cSld>
  <p:clrMap bg1="lt1" tx1="dk1" bg2="lt2" tx2="dk2" accent1="accent1" accent2="accent2" accent3="accent3" accent4="accent4" accent5="accent5" accent6="accent6" hlink="hlink" folHlink="folHlink"/>
  <p:sldLayoutIdLst>
    <p:sldLayoutId id="2147484713" r:id="rId1"/>
    <p:sldLayoutId id="2147484714" r:id="rId2"/>
    <p:sldLayoutId id="2147484715" r:id="rId3"/>
    <p:sldLayoutId id="2147484716" r:id="rId4"/>
    <p:sldLayoutId id="2147484717" r:id="rId5"/>
    <p:sldLayoutId id="2147484718" r:id="rId6"/>
    <p:sldLayoutId id="2147484719" r:id="rId7"/>
    <p:sldLayoutId id="2147484720" r:id="rId8"/>
    <p:sldLayoutId id="2147484721" r:id="rId9"/>
    <p:sldLayoutId id="2147484722" r:id="rId10"/>
    <p:sldLayoutId id="2147484723"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spcBef>
                <a:spcPct val="0"/>
              </a:spcBef>
              <a:buFontTx/>
              <a:buNone/>
              <a:defRPr/>
            </a:pPr>
            <a:endParaRPr lang="en-US" b="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spcBef>
                <a:spcPct val="0"/>
              </a:spcBef>
              <a:buFontTx/>
              <a:buNone/>
              <a:defRPr/>
            </a:pPr>
            <a:endParaRPr lang="en-US" b="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spcBef>
                <a:spcPct val="0"/>
              </a:spcBef>
              <a:buFontTx/>
              <a:buNone/>
              <a:defRPr/>
            </a:pPr>
            <a:fld id="{97D7A15C-BA3C-4C47-93D9-7EC7623FA359}" type="slidenum">
              <a:rPr lang="en-US" b="0">
                <a:solidFill>
                  <a:srgbClr val="000000"/>
                </a:solidFill>
                <a:ea typeface="ＭＳ Ｐゴシック" charset="0"/>
                <a:cs typeface="ＭＳ Ｐゴシック" charset="0"/>
              </a:rPr>
              <a:pPr>
                <a:spcBef>
                  <a:spcPct val="0"/>
                </a:spcBef>
                <a:buFontTx/>
                <a:buNone/>
                <a:defRPr/>
              </a:pPr>
              <a:t>‹#›</a:t>
            </a:fld>
            <a:endParaRPr lang="en-US" b="0" dirty="0">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394657752"/>
      </p:ext>
    </p:extLst>
  </p:cSld>
  <p:clrMap bg1="lt1" tx1="dk1" bg2="lt2" tx2="dk2" accent1="accent1" accent2="accent2" accent3="accent3" accent4="accent4" accent5="accent5" accent6="accent6" hlink="hlink" folHlink="folHlink"/>
  <p:sldLayoutIdLst>
    <p:sldLayoutId id="2147484738" r:id="rId1"/>
    <p:sldLayoutId id="2147484739" r:id="rId2"/>
    <p:sldLayoutId id="2147484740" r:id="rId3"/>
    <p:sldLayoutId id="2147484741" r:id="rId4"/>
    <p:sldLayoutId id="2147484742" r:id="rId5"/>
    <p:sldLayoutId id="2147484743" r:id="rId6"/>
    <p:sldLayoutId id="2147484744" r:id="rId7"/>
    <p:sldLayoutId id="2147484745" r:id="rId8"/>
    <p:sldLayoutId id="2147484746" r:id="rId9"/>
    <p:sldLayoutId id="2147484747" r:id="rId10"/>
    <p:sldLayoutId id="2147484748" r:id="rId11"/>
    <p:sldLayoutId id="2147484749" r:id="rId12"/>
    <p:sldLayoutId id="214748475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spcBef>
                <a:spcPct val="0"/>
              </a:spcBef>
              <a:buFontTx/>
              <a:buNone/>
              <a:defRPr/>
            </a:pPr>
            <a:endParaRPr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spcBef>
                <a:spcPct val="0"/>
              </a:spcBef>
              <a:buFontTx/>
              <a:buNone/>
              <a:defRPr/>
            </a:pPr>
            <a:endParaRPr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spcBef>
                <a:spcPct val="0"/>
              </a:spcBef>
              <a:buFontTx/>
              <a:buNone/>
              <a:defRPr/>
            </a:pPr>
            <a:fld id="{C7FCEC4A-0619-534F-AB0C-4C4D1986DF16}" type="slidenum">
              <a:rPr lang="en-US" b="0">
                <a:ea typeface="ＭＳ Ｐゴシック" charset="0"/>
                <a:cs typeface="ＭＳ Ｐゴシック" charset="0"/>
              </a:rPr>
              <a:pPr>
                <a:spcBef>
                  <a:spcPct val="0"/>
                </a:spcBef>
                <a:buFontTx/>
                <a:buNone/>
                <a:defRPr/>
              </a:pPr>
              <a:t>‹#›</a:t>
            </a:fld>
            <a:endParaRPr lang="en-US" b="0" dirty="0">
              <a:ea typeface="ＭＳ Ｐゴシック" charset="0"/>
              <a:cs typeface="ＭＳ Ｐゴシック" charset="0"/>
            </a:endParaRPr>
          </a:p>
        </p:txBody>
      </p:sp>
    </p:spTree>
    <p:extLst>
      <p:ext uri="{BB962C8B-B14F-4D97-AF65-F5344CB8AC3E}">
        <p14:creationId xmlns:p14="http://schemas.microsoft.com/office/powerpoint/2010/main" val="2754516475"/>
      </p:ext>
    </p:extLst>
  </p:cSld>
  <p:clrMap bg1="lt1" tx1="dk1" bg2="lt2" tx2="dk2" accent1="accent1" accent2="accent2" accent3="accent3" accent4="accent4" accent5="accent5" accent6="accent6" hlink="hlink" folHlink="folHlink"/>
  <p:sldLayoutIdLst>
    <p:sldLayoutId id="2147484752" r:id="rId1"/>
    <p:sldLayoutId id="2147484753" r:id="rId2"/>
    <p:sldLayoutId id="2147484754" r:id="rId3"/>
    <p:sldLayoutId id="2147484755" r:id="rId4"/>
    <p:sldLayoutId id="2147484756" r:id="rId5"/>
    <p:sldLayoutId id="2147484757" r:id="rId6"/>
    <p:sldLayoutId id="2147484758" r:id="rId7"/>
    <p:sldLayoutId id="2147484759" r:id="rId8"/>
    <p:sldLayoutId id="2147484760" r:id="rId9"/>
    <p:sldLayoutId id="2147484761" r:id="rId10"/>
    <p:sldLayoutId id="2147484762" r:id="rId11"/>
    <p:sldLayoutId id="2147484763" r:id="rId12"/>
    <p:sldLayoutId id="214748476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7341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27341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spcBef>
                <a:spcPct val="0"/>
              </a:spcBef>
              <a:buFontTx/>
              <a:buNone/>
              <a:defRPr sz="1400" b="0">
                <a:solidFill>
                  <a:srgbClr val="000000"/>
                </a:solidFill>
                <a:latin typeface="+mn-lt"/>
                <a:cs typeface="Times New Roman" charset="0"/>
              </a:defRPr>
            </a:lvl1pPr>
          </a:lstStyle>
          <a:p>
            <a:endParaRPr lang="zh-CN" alt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buFontTx/>
              <a:buNone/>
              <a:defRPr sz="1400" b="0">
                <a:solidFill>
                  <a:srgbClr val="000000"/>
                </a:solidFill>
                <a:latin typeface="+mn-lt"/>
                <a:cs typeface="Times New Roman" charset="0"/>
              </a:defRPr>
            </a:lvl1pPr>
          </a:lstStyle>
          <a:p>
            <a:endParaRPr lang="zh-CN" alt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spcBef>
                <a:spcPct val="0"/>
              </a:spcBef>
              <a:buFontTx/>
              <a:buNone/>
              <a:defRPr sz="1400" b="0">
                <a:solidFill>
                  <a:srgbClr val="000000"/>
                </a:solidFill>
                <a:latin typeface="+mn-lt"/>
                <a:cs typeface="Times New Roman" charset="0"/>
              </a:defRPr>
            </a:lvl1pPr>
          </a:lstStyle>
          <a:p>
            <a:fld id="{B42ACA43-3E4D-F649-B0D5-D43D7EAF3282}" type="slidenum">
              <a:rPr lang="zh-CN" altLang="en-US"/>
              <a:pPr/>
              <a:t>‹#›</a:t>
            </a:fld>
            <a:endParaRPr lang="en-US" altLang="zh-CN"/>
          </a:p>
        </p:txBody>
      </p:sp>
    </p:spTree>
  </p:cSld>
  <p:clrMap bg1="lt1" tx1="dk1" bg2="lt2" tx2="dk2" accent1="accent1" accent2="accent2" accent3="accent3" accent4="accent4" accent5="accent5" accent6="accent6" hlink="hlink" folHlink="folHlink"/>
  <p:sldLayoutIdLst>
    <p:sldLayoutId id="2147483870" r:id="rId1"/>
    <p:sldLayoutId id="2147483871" r:id="rId2"/>
    <p:sldLayoutId id="2147483872" r:id="rId3"/>
    <p:sldLayoutId id="2147483873" r:id="rId4"/>
    <p:sldLayoutId id="2147483874" r:id="rId5"/>
    <p:sldLayoutId id="2147483875" r:id="rId6"/>
    <p:sldLayoutId id="2147483876" r:id="rId7"/>
    <p:sldLayoutId id="2147483877" r:id="rId8"/>
    <p:sldLayoutId id="2147483878" r:id="rId9"/>
    <p:sldLayoutId id="2147483879" r:id="rId10"/>
    <p:sldLayoutId id="2147483880" r:id="rId11"/>
  </p:sldLayoutIdLst>
  <p:transition spd="med">
    <p:randomBar dir="vert"/>
  </p:transition>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SimSun" charset="0"/>
          <a:cs typeface="SimSun" charset="0"/>
        </a:defRPr>
      </a:lvl2pPr>
      <a:lvl3pPr algn="ctr" rtl="0" fontAlgn="base">
        <a:spcBef>
          <a:spcPct val="0"/>
        </a:spcBef>
        <a:spcAft>
          <a:spcPct val="0"/>
        </a:spcAft>
        <a:defRPr sz="4400">
          <a:solidFill>
            <a:schemeClr val="tx2"/>
          </a:solidFill>
          <a:latin typeface="Times New Roman" charset="0"/>
          <a:ea typeface="SimSun" charset="0"/>
          <a:cs typeface="SimSun" charset="0"/>
        </a:defRPr>
      </a:lvl3pPr>
      <a:lvl4pPr algn="ctr" rtl="0" fontAlgn="base">
        <a:spcBef>
          <a:spcPct val="0"/>
        </a:spcBef>
        <a:spcAft>
          <a:spcPct val="0"/>
        </a:spcAft>
        <a:defRPr sz="4400">
          <a:solidFill>
            <a:schemeClr val="tx2"/>
          </a:solidFill>
          <a:latin typeface="Times New Roman" charset="0"/>
          <a:ea typeface="SimSun" charset="0"/>
          <a:cs typeface="SimSun" charset="0"/>
        </a:defRPr>
      </a:lvl4pPr>
      <a:lvl5pPr algn="ctr" rtl="0" fontAlgn="base">
        <a:spcBef>
          <a:spcPct val="0"/>
        </a:spcBef>
        <a:spcAft>
          <a:spcPct val="0"/>
        </a:spcAft>
        <a:defRPr sz="4400">
          <a:solidFill>
            <a:schemeClr val="tx2"/>
          </a:solidFill>
          <a:latin typeface="Times New Roman" charset="0"/>
          <a:ea typeface="SimSun" charset="0"/>
          <a:cs typeface="SimSun" charset="0"/>
        </a:defRPr>
      </a:lvl5pPr>
      <a:lvl6pPr marL="457200" algn="ctr" rtl="0" fontAlgn="base">
        <a:spcBef>
          <a:spcPct val="0"/>
        </a:spcBef>
        <a:spcAft>
          <a:spcPct val="0"/>
        </a:spcAft>
        <a:defRPr sz="4400">
          <a:solidFill>
            <a:schemeClr val="tx2"/>
          </a:solidFill>
          <a:latin typeface="Times New Roman" charset="0"/>
          <a:ea typeface="SimSun" charset="0"/>
          <a:cs typeface="SimSun" charset="0"/>
        </a:defRPr>
      </a:lvl6pPr>
      <a:lvl7pPr marL="914400" algn="ctr" rtl="0" fontAlgn="base">
        <a:spcBef>
          <a:spcPct val="0"/>
        </a:spcBef>
        <a:spcAft>
          <a:spcPct val="0"/>
        </a:spcAft>
        <a:defRPr sz="4400">
          <a:solidFill>
            <a:schemeClr val="tx2"/>
          </a:solidFill>
          <a:latin typeface="Times New Roman" charset="0"/>
          <a:ea typeface="SimSun" charset="0"/>
          <a:cs typeface="SimSun" charset="0"/>
        </a:defRPr>
      </a:lvl7pPr>
      <a:lvl8pPr marL="1371600" algn="ctr" rtl="0" fontAlgn="base">
        <a:spcBef>
          <a:spcPct val="0"/>
        </a:spcBef>
        <a:spcAft>
          <a:spcPct val="0"/>
        </a:spcAft>
        <a:defRPr sz="4400">
          <a:solidFill>
            <a:schemeClr val="tx2"/>
          </a:solidFill>
          <a:latin typeface="Times New Roman" charset="0"/>
          <a:ea typeface="SimSun" charset="0"/>
          <a:cs typeface="SimSun" charset="0"/>
        </a:defRPr>
      </a:lvl8pPr>
      <a:lvl9pPr marL="1828800" algn="ctr" rtl="0" fontAlgn="base">
        <a:spcBef>
          <a:spcPct val="0"/>
        </a:spcBef>
        <a:spcAft>
          <a:spcPct val="0"/>
        </a:spcAft>
        <a:defRPr sz="4400">
          <a:solidFill>
            <a:schemeClr val="tx2"/>
          </a:solidFill>
          <a:latin typeface="Times New Roman" charset="0"/>
          <a:ea typeface="SimSun" charset="0"/>
          <a:cs typeface="SimSun"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cs typeface="+mn-cs"/>
        </a:defRPr>
      </a:lvl2pPr>
      <a:lvl3pPr marL="1143000" indent="-228600" algn="l" rtl="0" fontAlgn="base">
        <a:spcBef>
          <a:spcPct val="20000"/>
        </a:spcBef>
        <a:spcAft>
          <a:spcPct val="0"/>
        </a:spcAft>
        <a:buChar char="•"/>
        <a:defRPr sz="2400">
          <a:solidFill>
            <a:schemeClr val="tx1"/>
          </a:solidFill>
          <a:latin typeface="+mn-lt"/>
          <a:ea typeface="+mn-ea"/>
          <a:cs typeface="+mn-cs"/>
        </a:defRPr>
      </a:lvl3pPr>
      <a:lvl4pPr marL="1600200" indent="-228600" algn="l" rtl="0" fontAlgn="base">
        <a:spcBef>
          <a:spcPct val="20000"/>
        </a:spcBef>
        <a:spcAft>
          <a:spcPct val="0"/>
        </a:spcAft>
        <a:buChar char="–"/>
        <a:defRPr sz="2000">
          <a:solidFill>
            <a:schemeClr val="tx1"/>
          </a:solidFill>
          <a:latin typeface="+mn-lt"/>
          <a:ea typeface="+mn-ea"/>
          <a:cs typeface="+mn-cs"/>
        </a:defRPr>
      </a:lvl4pPr>
      <a:lvl5pPr marL="2057400" indent="-228600" algn="l" rtl="0" fontAlgn="base">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57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vl1pPr>
          </a:lstStyle>
          <a:p>
            <a:pPr>
              <a:spcBef>
                <a:spcPct val="0"/>
              </a:spcBef>
              <a:buFontTx/>
              <a:buNone/>
              <a:defRPr/>
            </a:pPr>
            <a:endParaRPr lang="en-US" b="0">
              <a:solidFill>
                <a:srgbClr val="000000"/>
              </a:solidFill>
              <a:latin typeface="Arial" charset="0"/>
              <a:ea typeface="ＭＳ Ｐゴシック" charset="0"/>
              <a:cs typeface="ＭＳ Ｐゴシック"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pPr>
              <a:spcBef>
                <a:spcPct val="0"/>
              </a:spcBef>
              <a:buFontTx/>
              <a:buNone/>
              <a:defRPr/>
            </a:pPr>
            <a:endParaRPr lang="en-US" b="0">
              <a:solidFill>
                <a:srgbClr val="000000"/>
              </a:solidFill>
              <a:latin typeface="Arial" charset="0"/>
              <a:ea typeface="ＭＳ Ｐゴシック" charset="0"/>
              <a:cs typeface="ＭＳ Ｐゴシック"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spcBef>
                <a:spcPct val="0"/>
              </a:spcBef>
              <a:buFontTx/>
              <a:buNone/>
              <a:defRPr/>
            </a:pPr>
            <a:fld id="{E96FFD9D-FB4A-5F4E-86CA-E1E188EF93FA}" type="slidenum">
              <a:rPr lang="en-US" b="0">
                <a:solidFill>
                  <a:srgbClr val="000000"/>
                </a:solidFill>
                <a:latin typeface="Arial" charset="0"/>
                <a:ea typeface="ＭＳ Ｐゴシック" charset="0"/>
                <a:cs typeface="ＭＳ Ｐゴシック" charset="0"/>
              </a:rPr>
              <a:pPr>
                <a:spcBef>
                  <a:spcPct val="0"/>
                </a:spcBef>
                <a:buFontTx/>
                <a:buNone/>
                <a:defRPr/>
              </a:pPr>
              <a:t>‹#›</a:t>
            </a:fld>
            <a:endParaRPr lang="en-US" b="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519278970"/>
      </p:ext>
    </p:extLst>
  </p:cSld>
  <p:clrMap bg1="lt1" tx1="dk1" bg2="lt2" tx2="dk2" accent1="accent1" accent2="accent2" accent3="accent3" accent4="accent4" accent5="accent5" accent6="accent6" hlink="hlink" folHlink="folHlink"/>
  <p:sldLayoutIdLst>
    <p:sldLayoutId id="2147484766" r:id="rId1"/>
    <p:sldLayoutId id="2147484767" r:id="rId2"/>
    <p:sldLayoutId id="2147484768" r:id="rId3"/>
    <p:sldLayoutId id="2147484769" r:id="rId4"/>
    <p:sldLayoutId id="2147484770" r:id="rId5"/>
    <p:sldLayoutId id="2147484771" r:id="rId6"/>
    <p:sldLayoutId id="2147484772" r:id="rId7"/>
    <p:sldLayoutId id="2147484773" r:id="rId8"/>
    <p:sldLayoutId id="2147484774" r:id="rId9"/>
    <p:sldLayoutId id="2147484775" r:id="rId10"/>
    <p:sldLayoutId id="2147484776" r:id="rId11"/>
  </p:sldLayoutIdLst>
  <p:txStyles>
    <p:titleStyle>
      <a:lvl1pPr algn="ctr" rtl="0" eaLnBrk="0" fontAlgn="base" hangingPunct="0">
        <a:spcBef>
          <a:spcPct val="0"/>
        </a:spcBef>
        <a:spcAft>
          <a:spcPct val="0"/>
        </a:spcAft>
        <a:defRPr sz="4400">
          <a:solidFill>
            <a:srgbClr val="FFFFFF"/>
          </a:solidFill>
          <a:latin typeface="Arial"/>
          <a:ea typeface="ＭＳ Ｐゴシック" pitchFamily="-111" charset="-128"/>
          <a:cs typeface="Arial"/>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34" tIns="45667" rIns="91334" bIns="45667" numCol="1" anchor="ctr" anchorCtr="0" compatLnSpc="1">
            <a:prstTxWarp prst="textNoShape">
              <a:avLst/>
            </a:prstTxWarp>
          </a:bodyPr>
          <a:lstStyle/>
          <a:p>
            <a:pPr lvl="0"/>
            <a:r>
              <a:rPr lang="en-US"/>
              <a:t>Click to edit Master title style</a:t>
            </a:r>
          </a:p>
        </p:txBody>
      </p:sp>
      <p:sp>
        <p:nvSpPr>
          <p:cNvPr id="75779" name="Rectangle 3"/>
          <p:cNvSpPr>
            <a:spLocks noGrp="1" noChangeArrowheads="1"/>
          </p:cNvSpPr>
          <p:nvPr>
            <p:ph type="body" idx="1"/>
          </p:nvPr>
        </p:nvSpPr>
        <p:spPr bwMode="auto">
          <a:xfrm>
            <a:off x="457200" y="160020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34" tIns="45667" rIns="91334" bIns="4566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eaLnBrk="1" hangingPunct="1">
              <a:defRPr sz="1400"/>
            </a:lvl1pPr>
          </a:lstStyle>
          <a:p>
            <a:pPr>
              <a:spcBef>
                <a:spcPct val="0"/>
              </a:spcBef>
              <a:buFontTx/>
              <a:buNone/>
              <a:defRPr/>
            </a:pPr>
            <a:endParaRPr lang="en-US" b="0">
              <a:solidFill>
                <a:srgbClr val="000000"/>
              </a:solidFill>
              <a:latin typeface="Arial" charset="0"/>
              <a:ea typeface="ＭＳ Ｐゴシック" charset="0"/>
              <a:cs typeface="+mn-cs"/>
            </a:endParaRPr>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algn="ctr" eaLnBrk="1" hangingPunct="1">
              <a:defRPr sz="1400"/>
            </a:lvl1pPr>
          </a:lstStyle>
          <a:p>
            <a:pPr>
              <a:spcBef>
                <a:spcPct val="0"/>
              </a:spcBef>
              <a:buFontTx/>
              <a:buNone/>
              <a:defRPr/>
            </a:pPr>
            <a:endParaRPr lang="en-US" b="0">
              <a:solidFill>
                <a:srgbClr val="000000"/>
              </a:solidFill>
              <a:latin typeface="Arial" charset="0"/>
              <a:ea typeface="ＭＳ Ｐゴシック" charset="0"/>
              <a:cs typeface="+mn-cs"/>
            </a:endParaRPr>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algn="r" eaLnBrk="1" hangingPunct="1">
              <a:defRPr sz="1400"/>
            </a:lvl1pPr>
          </a:lstStyle>
          <a:p>
            <a:pPr>
              <a:spcBef>
                <a:spcPct val="0"/>
              </a:spcBef>
              <a:buFontTx/>
              <a:buNone/>
              <a:defRPr/>
            </a:pPr>
            <a:fld id="{E96FFD9D-FB4A-5F4E-86CA-E1E188EF93FA}" type="slidenum">
              <a:rPr lang="en-US" b="0">
                <a:solidFill>
                  <a:srgbClr val="000000"/>
                </a:solidFill>
                <a:latin typeface="Arial" charset="0"/>
                <a:ea typeface="ＭＳ Ｐゴシック" charset="0"/>
                <a:cs typeface="+mn-cs"/>
              </a:rPr>
              <a:pPr>
                <a:spcBef>
                  <a:spcPct val="0"/>
                </a:spcBef>
                <a:buFontTx/>
                <a:buNone/>
                <a:defRPr/>
              </a:pPr>
              <a:t>‹#›</a:t>
            </a:fld>
            <a:endParaRPr lang="en-US" b="0">
              <a:solidFill>
                <a:srgbClr val="000000"/>
              </a:solidFill>
              <a:latin typeface="Arial" charset="0"/>
              <a:ea typeface="ＭＳ Ｐゴシック" charset="0"/>
              <a:cs typeface="+mn-cs"/>
            </a:endParaRPr>
          </a:p>
        </p:txBody>
      </p:sp>
    </p:spTree>
    <p:extLst>
      <p:ext uri="{BB962C8B-B14F-4D97-AF65-F5344CB8AC3E}">
        <p14:creationId xmlns:p14="http://schemas.microsoft.com/office/powerpoint/2010/main" val="1160404628"/>
      </p:ext>
    </p:extLst>
  </p:cSld>
  <p:clrMap bg1="lt1" tx1="dk1" bg2="lt2" tx2="dk2" accent1="accent1" accent2="accent2" accent3="accent3" accent4="accent4" accent5="accent5" accent6="accent6" hlink="hlink" folHlink="folHlink"/>
  <p:sldLayoutIdLst>
    <p:sldLayoutId id="2147484778" r:id="rId1"/>
    <p:sldLayoutId id="2147484779" r:id="rId2"/>
    <p:sldLayoutId id="2147484780" r:id="rId3"/>
    <p:sldLayoutId id="2147484781" r:id="rId4"/>
    <p:sldLayoutId id="2147484782" r:id="rId5"/>
    <p:sldLayoutId id="2147484783" r:id="rId6"/>
    <p:sldLayoutId id="2147484784" r:id="rId7"/>
    <p:sldLayoutId id="2147484785" r:id="rId8"/>
    <p:sldLayoutId id="2147484786" r:id="rId9"/>
    <p:sldLayoutId id="2147484787" r:id="rId10"/>
    <p:sldLayoutId id="2147484788" r:id="rId11"/>
  </p:sldLayoutIdLst>
  <p:txStyles>
    <p:titleStyle>
      <a:lvl1pPr algn="ctr" rtl="0" eaLnBrk="0" fontAlgn="base" hangingPunct="0">
        <a:spcBef>
          <a:spcPct val="0"/>
        </a:spcBef>
        <a:spcAft>
          <a:spcPct val="0"/>
        </a:spcAft>
        <a:defRPr sz="4400">
          <a:solidFill>
            <a:srgbClr val="FFFFFF"/>
          </a:solidFill>
          <a:latin typeface="Arial"/>
          <a:ea typeface="ＭＳ Ｐゴシック" pitchFamily="-111" charset="-128"/>
          <a:cs typeface="Arial"/>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6686" algn="ctr" rtl="0" fontAlgn="base">
        <a:spcBef>
          <a:spcPct val="0"/>
        </a:spcBef>
        <a:spcAft>
          <a:spcPct val="0"/>
        </a:spcAft>
        <a:defRPr sz="4400">
          <a:solidFill>
            <a:schemeClr val="tx2"/>
          </a:solidFill>
          <a:latin typeface="Arial" pitchFamily="-111" charset="0"/>
        </a:defRPr>
      </a:lvl6pPr>
      <a:lvl7pPr marL="913370" algn="ctr" rtl="0" fontAlgn="base">
        <a:spcBef>
          <a:spcPct val="0"/>
        </a:spcBef>
        <a:spcAft>
          <a:spcPct val="0"/>
        </a:spcAft>
        <a:defRPr sz="4400">
          <a:solidFill>
            <a:schemeClr val="tx2"/>
          </a:solidFill>
          <a:latin typeface="Arial" pitchFamily="-111" charset="0"/>
        </a:defRPr>
      </a:lvl7pPr>
      <a:lvl8pPr marL="1370051" algn="ctr" rtl="0" fontAlgn="base">
        <a:spcBef>
          <a:spcPct val="0"/>
        </a:spcBef>
        <a:spcAft>
          <a:spcPct val="0"/>
        </a:spcAft>
        <a:defRPr sz="4400">
          <a:solidFill>
            <a:schemeClr val="tx2"/>
          </a:solidFill>
          <a:latin typeface="Arial" pitchFamily="-111" charset="0"/>
        </a:defRPr>
      </a:lvl8pPr>
      <a:lvl9pPr marL="1826739" algn="ctr" rtl="0" fontAlgn="base">
        <a:spcBef>
          <a:spcPct val="0"/>
        </a:spcBef>
        <a:spcAft>
          <a:spcPct val="0"/>
        </a:spcAft>
        <a:defRPr sz="4400">
          <a:solidFill>
            <a:schemeClr val="tx2"/>
          </a:solidFill>
          <a:latin typeface="Arial" pitchFamily="-111" charset="0"/>
        </a:defRPr>
      </a:lvl9pPr>
    </p:titleStyle>
    <p:bodyStyle>
      <a:lvl1pPr marL="342512" indent="-342512" algn="l" rtl="0" eaLnBrk="0" fontAlgn="base" hangingPunct="0">
        <a:spcBef>
          <a:spcPct val="20000"/>
        </a:spcBef>
        <a:spcAft>
          <a:spcPct val="0"/>
        </a:spcAft>
        <a:buChar char="•"/>
        <a:defRPr sz="3200">
          <a:solidFill>
            <a:srgbClr val="FFFFFF"/>
          </a:solidFill>
          <a:latin typeface="Arial"/>
          <a:ea typeface="ＭＳ Ｐゴシック" pitchFamily="-111" charset="-128"/>
          <a:cs typeface="Arial"/>
        </a:defRPr>
      </a:lvl1pPr>
      <a:lvl2pPr marL="742108" indent="-285428" algn="l" rtl="0" eaLnBrk="0" fontAlgn="base" hangingPunct="0">
        <a:spcBef>
          <a:spcPct val="20000"/>
        </a:spcBef>
        <a:spcAft>
          <a:spcPct val="0"/>
        </a:spcAft>
        <a:buChar char="–"/>
        <a:defRPr sz="2800">
          <a:solidFill>
            <a:srgbClr val="FFFFFF"/>
          </a:solidFill>
          <a:latin typeface="Arial"/>
          <a:ea typeface="ＭＳ Ｐゴシック" pitchFamily="-111" charset="-128"/>
          <a:cs typeface="Arial"/>
        </a:defRPr>
      </a:lvl2pPr>
      <a:lvl3pPr marL="1141708" indent="-228341" algn="l" rtl="0" eaLnBrk="0" fontAlgn="base" hangingPunct="0">
        <a:spcBef>
          <a:spcPct val="20000"/>
        </a:spcBef>
        <a:spcAft>
          <a:spcPct val="0"/>
        </a:spcAft>
        <a:buChar char="•"/>
        <a:defRPr sz="2400">
          <a:solidFill>
            <a:srgbClr val="FFFFFF"/>
          </a:solidFill>
          <a:latin typeface="Arial"/>
          <a:ea typeface="ＭＳ Ｐゴシック" pitchFamily="-111" charset="-128"/>
          <a:cs typeface="Arial"/>
        </a:defRPr>
      </a:lvl3pPr>
      <a:lvl4pPr marL="1598393" indent="-228341"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4pPr>
      <a:lvl5pPr marL="2055075" indent="-228341"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5pPr>
      <a:lvl6pPr marL="2511759" indent="-228341" algn="l" rtl="0" fontAlgn="base">
        <a:spcBef>
          <a:spcPct val="20000"/>
        </a:spcBef>
        <a:spcAft>
          <a:spcPct val="0"/>
        </a:spcAft>
        <a:buChar char="»"/>
        <a:defRPr sz="2000">
          <a:solidFill>
            <a:schemeClr val="tx1"/>
          </a:solidFill>
          <a:latin typeface="+mn-lt"/>
          <a:ea typeface="ＭＳ Ｐゴシック" pitchFamily="-111" charset="-128"/>
        </a:defRPr>
      </a:lvl6pPr>
      <a:lvl7pPr marL="2968447" indent="-228341" algn="l" rtl="0" fontAlgn="base">
        <a:spcBef>
          <a:spcPct val="20000"/>
        </a:spcBef>
        <a:spcAft>
          <a:spcPct val="0"/>
        </a:spcAft>
        <a:buChar char="»"/>
        <a:defRPr sz="2000">
          <a:solidFill>
            <a:schemeClr val="tx1"/>
          </a:solidFill>
          <a:latin typeface="+mn-lt"/>
          <a:ea typeface="ＭＳ Ｐゴシック" pitchFamily="-111" charset="-128"/>
        </a:defRPr>
      </a:lvl7pPr>
      <a:lvl8pPr marL="3425126" indent="-228341" algn="l" rtl="0" fontAlgn="base">
        <a:spcBef>
          <a:spcPct val="20000"/>
        </a:spcBef>
        <a:spcAft>
          <a:spcPct val="0"/>
        </a:spcAft>
        <a:buChar char="»"/>
        <a:defRPr sz="2000">
          <a:solidFill>
            <a:schemeClr val="tx1"/>
          </a:solidFill>
          <a:latin typeface="+mn-lt"/>
          <a:ea typeface="ＭＳ Ｐゴシック" pitchFamily="-111" charset="-128"/>
        </a:defRPr>
      </a:lvl8pPr>
      <a:lvl9pPr marL="3881814" indent="-228341"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buFontTx/>
              <a:buNone/>
              <a:defRPr sz="1400" b="0">
                <a:solidFill>
                  <a:schemeClr val="bg2"/>
                </a:solidFill>
                <a:latin typeface="+mn-lt"/>
                <a:ea typeface="Times New Roman" pitchFamily="-111" charset="0"/>
                <a:cs typeface="Times New Roman" pitchFamily="-111" charset="0"/>
              </a:defRPr>
            </a:lvl1pPr>
          </a:lstStyle>
          <a:p>
            <a:pPr>
              <a:defRPr/>
            </a:pPr>
            <a:endParaRPr lang="en-US">
              <a:solidFill>
                <a:srgbClr val="578963"/>
              </a:solidFill>
              <a:latin typeface="Times New Roman"/>
            </a:endParaRPr>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buFontTx/>
              <a:buNone/>
              <a:defRPr sz="1400" b="0">
                <a:solidFill>
                  <a:schemeClr val="bg2"/>
                </a:solidFill>
                <a:latin typeface="+mn-lt"/>
                <a:ea typeface="Times New Roman" pitchFamily="-111" charset="0"/>
                <a:cs typeface="Times New Roman" pitchFamily="-111" charset="0"/>
              </a:defRPr>
            </a:lvl1pPr>
          </a:lstStyle>
          <a:p>
            <a:pPr>
              <a:defRPr/>
            </a:pPr>
            <a:endParaRPr lang="en-US">
              <a:solidFill>
                <a:srgbClr val="578963"/>
              </a:solidFill>
              <a:latin typeface="Times New Roman"/>
            </a:endParaRPr>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buFontTx/>
              <a:buNone/>
              <a:defRPr sz="1400" b="0">
                <a:solidFill>
                  <a:schemeClr val="bg2"/>
                </a:solidFill>
                <a:latin typeface="Times New Roman" charset="0"/>
                <a:cs typeface="Times New Roman" charset="0"/>
              </a:defRPr>
            </a:lvl1pPr>
          </a:lstStyle>
          <a:p>
            <a:fld id="{EF2A4B50-1DD9-7A48-9D5A-5F69431FAA7E}"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857119463"/>
      </p:ext>
    </p:extLst>
  </p:cSld>
  <p:clrMap bg1="lt1" tx1="dk1" bg2="lt2" tx2="dk2" accent1="accent1" accent2="accent2" accent3="accent3" accent4="accent4" accent5="accent5" accent6="accent6" hlink="hlink" folHlink="folHlink"/>
  <p:sldLayoutIdLst>
    <p:sldLayoutId id="2147484802" r:id="rId1"/>
    <p:sldLayoutId id="2147484803" r:id="rId2"/>
    <p:sldLayoutId id="2147484804" r:id="rId3"/>
    <p:sldLayoutId id="2147484805" r:id="rId4"/>
    <p:sldLayoutId id="2147484806" r:id="rId5"/>
    <p:sldLayoutId id="2147484807" r:id="rId6"/>
    <p:sldLayoutId id="2147484808" r:id="rId7"/>
    <p:sldLayoutId id="2147484809" r:id="rId8"/>
    <p:sldLayoutId id="2147484810" r:id="rId9"/>
    <p:sldLayoutId id="2147484811" r:id="rId10"/>
    <p:sldLayoutId id="2147484812" r:id="rId11"/>
  </p:sldLayoutIdLst>
  <p:txStyles>
    <p:titleStyle>
      <a:lvl1pPr algn="l" rtl="0" eaLnBrk="0" fontAlgn="base" hangingPunct="0">
        <a:spcBef>
          <a:spcPct val="0"/>
        </a:spcBef>
        <a:spcAft>
          <a:spcPct val="0"/>
        </a:spcAft>
        <a:defRPr kumimoji="1" sz="4400">
          <a:solidFill>
            <a:schemeClr val="tx2"/>
          </a:solidFill>
          <a:latin typeface="+mj-lt"/>
          <a:ea typeface="MS PGothic" pitchFamily="34" charset="-128"/>
          <a:cs typeface="MS PGothic" pitchFamily="34" charset="-128"/>
        </a:defRPr>
      </a:lvl1pPr>
      <a:lvl2pPr algn="l" rtl="0" eaLnBrk="0" fontAlgn="base" hangingPunct="0">
        <a:spcBef>
          <a:spcPct val="0"/>
        </a:spcBef>
        <a:spcAft>
          <a:spcPct val="0"/>
        </a:spcAft>
        <a:defRPr kumimoji="1" sz="4400">
          <a:solidFill>
            <a:schemeClr val="tx2"/>
          </a:solidFill>
          <a:latin typeface="Times New Roman" pitchFamily="-111" charset="0"/>
          <a:ea typeface="MS PGothic" pitchFamily="34" charset="-128"/>
          <a:cs typeface="MS PGothic" pitchFamily="34" charset="-128"/>
        </a:defRPr>
      </a:lvl2pPr>
      <a:lvl3pPr algn="l" rtl="0" eaLnBrk="0" fontAlgn="base" hangingPunct="0">
        <a:spcBef>
          <a:spcPct val="0"/>
        </a:spcBef>
        <a:spcAft>
          <a:spcPct val="0"/>
        </a:spcAft>
        <a:defRPr kumimoji="1" sz="4400">
          <a:solidFill>
            <a:schemeClr val="tx2"/>
          </a:solidFill>
          <a:latin typeface="Times New Roman" pitchFamily="-111" charset="0"/>
          <a:ea typeface="MS PGothic" pitchFamily="34" charset="-128"/>
          <a:cs typeface="MS PGothic" pitchFamily="34" charset="-128"/>
        </a:defRPr>
      </a:lvl3pPr>
      <a:lvl4pPr algn="l" rtl="0" eaLnBrk="0" fontAlgn="base" hangingPunct="0">
        <a:spcBef>
          <a:spcPct val="0"/>
        </a:spcBef>
        <a:spcAft>
          <a:spcPct val="0"/>
        </a:spcAft>
        <a:defRPr kumimoji="1" sz="4400">
          <a:solidFill>
            <a:schemeClr val="tx2"/>
          </a:solidFill>
          <a:latin typeface="Times New Roman" pitchFamily="-111" charset="0"/>
          <a:ea typeface="MS PGothic" pitchFamily="34" charset="-128"/>
          <a:cs typeface="MS PGothic" pitchFamily="34" charset="-128"/>
        </a:defRPr>
      </a:lvl4pPr>
      <a:lvl5pPr algn="l" rtl="0" eaLnBrk="0" fontAlgn="base" hangingPunct="0">
        <a:spcBef>
          <a:spcPct val="0"/>
        </a:spcBef>
        <a:spcAft>
          <a:spcPct val="0"/>
        </a:spcAft>
        <a:defRPr kumimoji="1" sz="4400">
          <a:solidFill>
            <a:schemeClr val="tx2"/>
          </a:solidFill>
          <a:latin typeface="Times New Roman" pitchFamily="-111" charset="0"/>
          <a:ea typeface="MS PGothic" pitchFamily="34" charset="-128"/>
          <a:cs typeface="MS PGothic" pitchFamily="34"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81250"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zh-CN" altLang="en-US"/>
              <a:t>单击此处编辑母版标题样式</a:t>
            </a:r>
          </a:p>
        </p:txBody>
      </p:sp>
      <p:sp>
        <p:nvSpPr>
          <p:cNvPr id="181251" name="文本占位符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defTabSz="457200" fontAlgn="auto">
              <a:spcBef>
                <a:spcPts val="0"/>
              </a:spcBef>
              <a:spcAft>
                <a:spcPts val="0"/>
              </a:spcAft>
              <a:defRPr kumimoji="1" sz="1200">
                <a:solidFill>
                  <a:prstClr val="black">
                    <a:tint val="75000"/>
                  </a:prstClr>
                </a:solidFill>
                <a:latin typeface="Calibri"/>
                <a:ea typeface="宋体"/>
                <a:cs typeface="+mn-cs"/>
              </a:defRPr>
            </a:lvl1pPr>
          </a:lstStyle>
          <a:p>
            <a:pPr>
              <a:defRPr/>
            </a:pPr>
            <a:fld id="{4F921847-F405-CD47-9B05-729A9F2A85A3}" type="datetimeFigureOut">
              <a:rPr lang="zh-CN" altLang="en-US"/>
              <a:pPr>
                <a:defRPr/>
              </a:pPr>
              <a:t>2024/8/13</a:t>
            </a:fld>
            <a:endParaRPr lang="zh-CN" altLang="en-US"/>
          </a:p>
        </p:txBody>
      </p:sp>
      <p:sp>
        <p:nvSpPr>
          <p:cNvPr id="5" name="页脚占位符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defTabSz="457200">
              <a:defRPr kumimoji="1" sz="1200">
                <a:solidFill>
                  <a:srgbClr val="898989"/>
                </a:solidFill>
                <a:latin typeface="Calibri" charset="0"/>
                <a:ea typeface="宋体" charset="0"/>
                <a:cs typeface="宋体" charset="0"/>
              </a:defRPr>
            </a:lvl1pPr>
          </a:lstStyle>
          <a:p>
            <a:endParaRPr lang="zh-CN" altLang="en-US"/>
          </a:p>
        </p:txBody>
      </p:sp>
      <p:sp>
        <p:nvSpPr>
          <p:cNvPr id="6" name="幻灯片编号占位符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defTabSz="457200" fontAlgn="auto">
              <a:spcBef>
                <a:spcPts val="0"/>
              </a:spcBef>
              <a:spcAft>
                <a:spcPts val="0"/>
              </a:spcAft>
              <a:defRPr kumimoji="1" sz="1200">
                <a:solidFill>
                  <a:prstClr val="black">
                    <a:tint val="75000"/>
                  </a:prstClr>
                </a:solidFill>
                <a:latin typeface="Calibri"/>
                <a:ea typeface="宋体"/>
                <a:cs typeface="+mn-cs"/>
              </a:defRPr>
            </a:lvl1pPr>
          </a:lstStyle>
          <a:p>
            <a:pPr>
              <a:defRPr/>
            </a:pPr>
            <a:fld id="{FB1C33CA-16F4-D643-B10F-F0D44C5086BA}" type="slidenum">
              <a:rPr lang="zh-CN" altLang="en-US"/>
              <a:pPr>
                <a:defRPr/>
              </a:pPr>
              <a:t>‹#›</a:t>
            </a:fld>
            <a:endParaRPr lang="zh-CN" altLang="en-US"/>
          </a:p>
        </p:txBody>
      </p:sp>
    </p:spTree>
    <p:extLst>
      <p:ext uri="{BB962C8B-B14F-4D97-AF65-F5344CB8AC3E}">
        <p14:creationId xmlns:p14="http://schemas.microsoft.com/office/powerpoint/2010/main" val="2088902133"/>
      </p:ext>
    </p:extLst>
  </p:cSld>
  <p:clrMap bg1="lt1" tx1="dk1" bg2="lt2" tx2="dk2" accent1="accent1" accent2="accent2" accent3="accent3" accent4="accent4" accent5="accent5" accent6="accent6" hlink="hlink" folHlink="folHlink"/>
  <p:sldLayoutIdLst>
    <p:sldLayoutId id="2147484814" r:id="rId1"/>
    <p:sldLayoutId id="2147484815" r:id="rId2"/>
    <p:sldLayoutId id="2147484816" r:id="rId3"/>
    <p:sldLayoutId id="2147484817" r:id="rId4"/>
    <p:sldLayoutId id="2147484818" r:id="rId5"/>
    <p:sldLayoutId id="2147484819" r:id="rId6"/>
    <p:sldLayoutId id="2147484820" r:id="rId7"/>
    <p:sldLayoutId id="2147484821" r:id="rId8"/>
    <p:sldLayoutId id="2147484822" r:id="rId9"/>
    <p:sldLayoutId id="2147484823" r:id="rId10"/>
    <p:sldLayoutId id="2147484824" r:id="rId11"/>
  </p:sldLayoutIdLst>
  <p:txStyles>
    <p:titleStyle>
      <a:lvl1pPr algn="ctr" defTabSz="457200" rtl="0" fontAlgn="base">
        <a:spcBef>
          <a:spcPct val="0"/>
        </a:spcBef>
        <a:spcAft>
          <a:spcPct val="0"/>
        </a:spcAft>
        <a:defRPr kumimoji="1" sz="4400" kern="1200">
          <a:solidFill>
            <a:schemeClr val="tx1"/>
          </a:solidFill>
          <a:latin typeface="+mj-lt"/>
          <a:ea typeface="宋体" charset="0"/>
          <a:cs typeface="宋体" charset="0"/>
        </a:defRPr>
      </a:lvl1pPr>
      <a:lvl2pPr algn="ctr" defTabSz="457200" rtl="0" fontAlgn="base">
        <a:spcBef>
          <a:spcPct val="0"/>
        </a:spcBef>
        <a:spcAft>
          <a:spcPct val="0"/>
        </a:spcAft>
        <a:defRPr kumimoji="1" sz="4400">
          <a:solidFill>
            <a:schemeClr val="tx1"/>
          </a:solidFill>
          <a:latin typeface="Calibri" charset="0"/>
          <a:ea typeface="宋体" charset="0"/>
          <a:cs typeface="宋体" charset="0"/>
        </a:defRPr>
      </a:lvl2pPr>
      <a:lvl3pPr algn="ctr" defTabSz="457200" rtl="0" fontAlgn="base">
        <a:spcBef>
          <a:spcPct val="0"/>
        </a:spcBef>
        <a:spcAft>
          <a:spcPct val="0"/>
        </a:spcAft>
        <a:defRPr kumimoji="1" sz="4400">
          <a:solidFill>
            <a:schemeClr val="tx1"/>
          </a:solidFill>
          <a:latin typeface="Calibri" charset="0"/>
          <a:ea typeface="宋体" charset="0"/>
          <a:cs typeface="宋体" charset="0"/>
        </a:defRPr>
      </a:lvl3pPr>
      <a:lvl4pPr algn="ctr" defTabSz="457200" rtl="0" fontAlgn="base">
        <a:spcBef>
          <a:spcPct val="0"/>
        </a:spcBef>
        <a:spcAft>
          <a:spcPct val="0"/>
        </a:spcAft>
        <a:defRPr kumimoji="1" sz="4400">
          <a:solidFill>
            <a:schemeClr val="tx1"/>
          </a:solidFill>
          <a:latin typeface="Calibri" charset="0"/>
          <a:ea typeface="宋体" charset="0"/>
          <a:cs typeface="宋体" charset="0"/>
        </a:defRPr>
      </a:lvl4pPr>
      <a:lvl5pPr algn="ctr" defTabSz="457200" rtl="0" fontAlgn="base">
        <a:spcBef>
          <a:spcPct val="0"/>
        </a:spcBef>
        <a:spcAft>
          <a:spcPct val="0"/>
        </a:spcAft>
        <a:defRPr kumimoji="1" sz="4400">
          <a:solidFill>
            <a:schemeClr val="tx1"/>
          </a:solidFill>
          <a:latin typeface="Calibri" charset="0"/>
          <a:ea typeface="宋体" charset="0"/>
          <a:cs typeface="宋体" charset="0"/>
        </a:defRPr>
      </a:lvl5pPr>
      <a:lvl6pPr marL="457200" algn="ctr" defTabSz="457200" rtl="0" fontAlgn="base">
        <a:spcBef>
          <a:spcPct val="0"/>
        </a:spcBef>
        <a:spcAft>
          <a:spcPct val="0"/>
        </a:spcAft>
        <a:defRPr kumimoji="1" sz="4400">
          <a:solidFill>
            <a:schemeClr val="tx1"/>
          </a:solidFill>
          <a:latin typeface="Calibri" charset="0"/>
          <a:ea typeface="宋体" charset="0"/>
          <a:cs typeface="宋体" charset="0"/>
        </a:defRPr>
      </a:lvl6pPr>
      <a:lvl7pPr marL="914400" algn="ctr" defTabSz="457200" rtl="0" fontAlgn="base">
        <a:spcBef>
          <a:spcPct val="0"/>
        </a:spcBef>
        <a:spcAft>
          <a:spcPct val="0"/>
        </a:spcAft>
        <a:defRPr kumimoji="1" sz="4400">
          <a:solidFill>
            <a:schemeClr val="tx1"/>
          </a:solidFill>
          <a:latin typeface="Calibri" charset="0"/>
          <a:ea typeface="宋体" charset="0"/>
          <a:cs typeface="宋体" charset="0"/>
        </a:defRPr>
      </a:lvl7pPr>
      <a:lvl8pPr marL="1371600" algn="ctr" defTabSz="457200" rtl="0" fontAlgn="base">
        <a:spcBef>
          <a:spcPct val="0"/>
        </a:spcBef>
        <a:spcAft>
          <a:spcPct val="0"/>
        </a:spcAft>
        <a:defRPr kumimoji="1" sz="4400">
          <a:solidFill>
            <a:schemeClr val="tx1"/>
          </a:solidFill>
          <a:latin typeface="Calibri" charset="0"/>
          <a:ea typeface="宋体" charset="0"/>
          <a:cs typeface="宋体" charset="0"/>
        </a:defRPr>
      </a:lvl8pPr>
      <a:lvl9pPr marL="1828800" algn="ctr" defTabSz="457200" rtl="0" fontAlgn="base">
        <a:spcBef>
          <a:spcPct val="0"/>
        </a:spcBef>
        <a:spcAft>
          <a:spcPct val="0"/>
        </a:spcAft>
        <a:defRPr kumimoji="1" sz="4400">
          <a:solidFill>
            <a:schemeClr val="tx1"/>
          </a:solidFill>
          <a:latin typeface="Calibri" charset="0"/>
          <a:ea typeface="宋体" charset="0"/>
          <a:cs typeface="宋体" charset="0"/>
        </a:defRPr>
      </a:lvl9pPr>
    </p:titleStyle>
    <p:bodyStyle>
      <a:lvl1pPr marL="342900" indent="-342900" algn="l" defTabSz="457200" rtl="0" fontAlgn="base">
        <a:spcBef>
          <a:spcPct val="20000"/>
        </a:spcBef>
        <a:spcAft>
          <a:spcPct val="0"/>
        </a:spcAft>
        <a:buFont typeface="Arial" charset="0"/>
        <a:buChar char="•"/>
        <a:defRPr kumimoji="1" sz="3200" kern="1200">
          <a:solidFill>
            <a:schemeClr val="tx1"/>
          </a:solidFill>
          <a:latin typeface="+mn-lt"/>
          <a:ea typeface="宋体" charset="0"/>
          <a:cs typeface="宋体" charset="0"/>
        </a:defRPr>
      </a:lvl1pPr>
      <a:lvl2pPr marL="742950" indent="-285750" algn="l" defTabSz="457200" rtl="0" fontAlgn="base">
        <a:spcBef>
          <a:spcPct val="20000"/>
        </a:spcBef>
        <a:spcAft>
          <a:spcPct val="0"/>
        </a:spcAft>
        <a:buFont typeface="Arial" charset="0"/>
        <a:buChar char="–"/>
        <a:defRPr kumimoji="1" sz="2800" kern="1200">
          <a:solidFill>
            <a:schemeClr val="tx1"/>
          </a:solidFill>
          <a:latin typeface="+mn-lt"/>
          <a:ea typeface="宋体" charset="0"/>
          <a:cs typeface="宋体" charset="0"/>
        </a:defRPr>
      </a:lvl2pPr>
      <a:lvl3pPr marL="1143000" indent="-228600" algn="l" defTabSz="457200" rtl="0" fontAlgn="base">
        <a:spcBef>
          <a:spcPct val="20000"/>
        </a:spcBef>
        <a:spcAft>
          <a:spcPct val="0"/>
        </a:spcAft>
        <a:buFont typeface="Arial" charset="0"/>
        <a:buChar char="•"/>
        <a:defRPr kumimoji="1" sz="2400" kern="1200">
          <a:solidFill>
            <a:schemeClr val="tx1"/>
          </a:solidFill>
          <a:latin typeface="+mn-lt"/>
          <a:ea typeface="宋体" charset="0"/>
          <a:cs typeface="宋体" charset="0"/>
        </a:defRPr>
      </a:lvl3pPr>
      <a:lvl4pPr marL="1600200" indent="-228600" algn="l" defTabSz="457200" rtl="0" fontAlgn="base">
        <a:spcBef>
          <a:spcPct val="20000"/>
        </a:spcBef>
        <a:spcAft>
          <a:spcPct val="0"/>
        </a:spcAft>
        <a:buFont typeface="Arial" charset="0"/>
        <a:buChar char="–"/>
        <a:defRPr kumimoji="1" sz="2000" kern="1200">
          <a:solidFill>
            <a:schemeClr val="tx1"/>
          </a:solidFill>
          <a:latin typeface="+mn-lt"/>
          <a:ea typeface="宋体" charset="0"/>
          <a:cs typeface="宋体" charset="0"/>
        </a:defRPr>
      </a:lvl4pPr>
      <a:lvl5pPr marL="2057400" indent="-228600" algn="l" defTabSz="457200" rtl="0" fontAlgn="base">
        <a:spcBef>
          <a:spcPct val="20000"/>
        </a:spcBef>
        <a:spcAft>
          <a:spcPct val="0"/>
        </a:spcAft>
        <a:buFont typeface="Arial" charset="0"/>
        <a:buChar char="»"/>
        <a:defRPr kumimoji="1" sz="2000" kern="1200">
          <a:solidFill>
            <a:schemeClr val="tx1"/>
          </a:solidFill>
          <a:latin typeface="+mn-lt"/>
          <a:ea typeface="宋体" charset="0"/>
          <a:cs typeface="宋体"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zh-CN"/>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6797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797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ea typeface="MS PGothic" charset="0"/>
              </a:defRPr>
            </a:lvl1pPr>
          </a:lstStyle>
          <a:p>
            <a:pPr algn="l" eaLnBrk="1" hangingPunct="1">
              <a:defRPr/>
            </a:pPr>
            <a:endParaRPr lang="en-US">
              <a:cs typeface="MS PGothic" charset="0"/>
            </a:endParaRPr>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MS PGothic" charset="0"/>
              </a:defRPr>
            </a:lvl1pPr>
          </a:lstStyle>
          <a:p>
            <a:pPr eaLnBrk="1" hangingPunct="1">
              <a:defRPr/>
            </a:pPr>
            <a:endParaRPr lang="en-US">
              <a:cs typeface="MS PGothic" charset="0"/>
            </a:endParaRPr>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eaLnBrk="1" hangingPunct="1"/>
            <a:fld id="{1356DC06-D135-8541-95BD-7C882F18835B}" type="slidenum">
              <a:rPr lang="en-US" smtClean="0">
                <a:cs typeface="MS PGothic" charset="0"/>
              </a:rPr>
              <a:pPr eaLnBrk="1" hangingPunct="1"/>
              <a:t>‹#›</a:t>
            </a:fld>
            <a:endParaRPr lang="en-US">
              <a:cs typeface="MS PGothic" charset="0"/>
            </a:endParaRPr>
          </a:p>
        </p:txBody>
      </p:sp>
    </p:spTree>
    <p:extLst>
      <p:ext uri="{BB962C8B-B14F-4D97-AF65-F5344CB8AC3E}">
        <p14:creationId xmlns:p14="http://schemas.microsoft.com/office/powerpoint/2010/main" val="171115341"/>
      </p:ext>
    </p:extLst>
  </p:cSld>
  <p:clrMap bg1="lt1" tx1="dk1" bg2="lt2" tx2="dk2" accent1="accent1" accent2="accent2" accent3="accent3" accent4="accent4" accent5="accent5" accent6="accent6" hlink="hlink" folHlink="folHlink"/>
  <p:sldLayoutIdLst>
    <p:sldLayoutId id="2147484826" r:id="rId1"/>
    <p:sldLayoutId id="2147484827" r:id="rId2"/>
    <p:sldLayoutId id="2147484828" r:id="rId3"/>
    <p:sldLayoutId id="2147484829" r:id="rId4"/>
    <p:sldLayoutId id="2147484830" r:id="rId5"/>
    <p:sldLayoutId id="2147484831" r:id="rId6"/>
    <p:sldLayoutId id="2147484832" r:id="rId7"/>
    <p:sldLayoutId id="2147484833" r:id="rId8"/>
    <p:sldLayoutId id="2147484834" r:id="rId9"/>
    <p:sldLayoutId id="2147484835" r:id="rId10"/>
    <p:sldLayoutId id="2147484836"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1578997103"/>
      </p:ext>
    </p:extLst>
  </p:cSld>
  <p:clrMap bg1="dk2" tx1="lt1" bg2="dk1" tx2="lt2" accent1="accent1" accent2="accent2" accent3="accent3" accent4="accent4" accent5="accent5" accent6="accent6" hlink="hlink" folHlink="folHlink"/>
  <p:sldLayoutIdLst>
    <p:sldLayoutId id="2147484838" r:id="rId1"/>
    <p:sldLayoutId id="2147484839" r:id="rId2"/>
    <p:sldLayoutId id="2147484840" r:id="rId3"/>
    <p:sldLayoutId id="2147484841" r:id="rId4"/>
    <p:sldLayoutId id="2147484842" r:id="rId5"/>
    <p:sldLayoutId id="2147484843" r:id="rId6"/>
    <p:sldLayoutId id="2147484844" r:id="rId7"/>
    <p:sldLayoutId id="2147484845" r:id="rId8"/>
    <p:sldLayoutId id="2147484846" r:id="rId9"/>
    <p:sldLayoutId id="2147484847" r:id="rId10"/>
    <p:sldLayoutId id="2147484848" r:id="rId11"/>
    <p:sldLayoutId id="2147484849"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a:buFontTx/>
              <a:buNone/>
              <a:defRPr/>
            </a:pPr>
            <a:fld id="{BD4E5AF0-C059-1C48-A548-A953B6C6CC2A}" type="slidenum">
              <a:rPr lang="en-US" b="0">
                <a:latin typeface="Times New Roman" charset="0"/>
                <a:ea typeface="ＭＳ Ｐゴシック" charset="0"/>
              </a:rPr>
              <a:pPr>
                <a:buFontTx/>
                <a:buNone/>
                <a:defRPr/>
              </a:pPr>
              <a:t>‹#›</a:t>
            </a:fld>
            <a:endParaRPr lang="en-US" b="0">
              <a:latin typeface="Times New Roman" charset="0"/>
              <a:ea typeface="ＭＳ Ｐゴシック" charset="0"/>
            </a:endParaRPr>
          </a:p>
        </p:txBody>
      </p:sp>
    </p:spTree>
    <p:extLst>
      <p:ext uri="{BB962C8B-B14F-4D97-AF65-F5344CB8AC3E}">
        <p14:creationId xmlns:p14="http://schemas.microsoft.com/office/powerpoint/2010/main" val="3437450705"/>
      </p:ext>
    </p:extLst>
  </p:cSld>
  <p:clrMap bg1="lt1" tx1="dk1" bg2="lt2" tx2="dk2" accent1="accent1" accent2="accent2" accent3="accent3" accent4="accent4" accent5="accent5" accent6="accent6" hlink="hlink" folHlink="folHlink"/>
  <p:sldLayoutIdLst>
    <p:sldLayoutId id="2147483891" r:id="rId1"/>
    <p:sldLayoutId id="2147483892" r:id="rId2"/>
    <p:sldLayoutId id="2147483893" r:id="rId3"/>
    <p:sldLayoutId id="2147483894" r:id="rId4"/>
    <p:sldLayoutId id="2147483895" r:id="rId5"/>
    <p:sldLayoutId id="2147483896" r:id="rId6"/>
    <p:sldLayoutId id="2147483897" r:id="rId7"/>
    <p:sldLayoutId id="2147483898" r:id="rId8"/>
    <p:sldLayoutId id="2147483899" r:id="rId9"/>
    <p:sldLayoutId id="2147483900" r:id="rId10"/>
    <p:sldLayoutId id="2147483901"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spcBef>
                <a:spcPct val="0"/>
              </a:spcBef>
              <a:buFontTx/>
              <a:buNone/>
              <a:defRPr/>
            </a:pPr>
            <a:endParaRPr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spcBef>
                <a:spcPct val="0"/>
              </a:spcBef>
              <a:buFontTx/>
              <a:buNone/>
              <a:defRPr/>
            </a:pPr>
            <a:endParaRPr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spcBef>
                <a:spcPct val="0"/>
              </a:spcBef>
              <a:buFontTx/>
              <a:buNone/>
              <a:defRPr/>
            </a:pPr>
            <a:fld id="{C7FCEC4A-0619-534F-AB0C-4C4D1986DF16}" type="slidenum">
              <a:rPr lang="en-US" b="0">
                <a:ea typeface="ＭＳ Ｐゴシック" charset="0"/>
              </a:rPr>
              <a:pPr>
                <a:spcBef>
                  <a:spcPct val="0"/>
                </a:spcBef>
                <a:buFontTx/>
                <a:buNone/>
                <a:defRPr/>
              </a:pPr>
              <a:t>‹#›</a:t>
            </a:fld>
            <a:endParaRPr lang="en-US" b="0">
              <a:ea typeface="ＭＳ Ｐゴシック" charset="0"/>
            </a:endParaRPr>
          </a:p>
        </p:txBody>
      </p:sp>
    </p:spTree>
    <p:extLst>
      <p:ext uri="{BB962C8B-B14F-4D97-AF65-F5344CB8AC3E}">
        <p14:creationId xmlns:p14="http://schemas.microsoft.com/office/powerpoint/2010/main" val="2088137926"/>
      </p:ext>
    </p:extLst>
  </p:cSld>
  <p:clrMap bg1="lt1" tx1="dk1" bg2="lt2" tx2="dk2" accent1="accent1" accent2="accent2" accent3="accent3" accent4="accent4" accent5="accent5" accent6="accent6" hlink="hlink" folHlink="folHlink"/>
  <p:sldLayoutIdLst>
    <p:sldLayoutId id="2147483903" r:id="rId1"/>
    <p:sldLayoutId id="2147483904" r:id="rId2"/>
    <p:sldLayoutId id="2147483905" r:id="rId3"/>
    <p:sldLayoutId id="2147483906" r:id="rId4"/>
    <p:sldLayoutId id="2147483907" r:id="rId5"/>
    <p:sldLayoutId id="2147483908" r:id="rId6"/>
    <p:sldLayoutId id="2147483909" r:id="rId7"/>
    <p:sldLayoutId id="2147483910" r:id="rId8"/>
    <p:sldLayoutId id="2147483911" r:id="rId9"/>
    <p:sldLayoutId id="2147483912" r:id="rId10"/>
    <p:sldLayoutId id="2147483913" r:id="rId11"/>
    <p:sldLayoutId id="2147483914" r:id="rId12"/>
    <p:sldLayoutId id="2147483915"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xml"/><Relationship Id="rId1" Type="http://schemas.openxmlformats.org/officeDocument/2006/relationships/slideLayout" Target="../slideLayouts/slideLayout69.xml"/></Relationships>
</file>

<file path=ppt/slides/_rels/slide10.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xml"/><Relationship Id="rId1" Type="http://schemas.openxmlformats.org/officeDocument/2006/relationships/slideLayout" Target="../slideLayouts/slideLayout586.xml"/></Relationships>
</file>

<file path=ppt/slides/_rels/slide100.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72.xml"/><Relationship Id="rId1" Type="http://schemas.openxmlformats.org/officeDocument/2006/relationships/slideLayout" Target="../slideLayouts/slideLayout657.xml"/></Relationships>
</file>

<file path=ppt/slides/_rels/slide101.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656.xml"/></Relationships>
</file>

<file path=ppt/slides/_rels/slide10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73.xml"/><Relationship Id="rId1" Type="http://schemas.openxmlformats.org/officeDocument/2006/relationships/slideLayout" Target="../slideLayouts/slideLayout604.xml"/></Relationships>
</file>

<file path=ppt/slides/_rels/slide10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74.xml"/><Relationship Id="rId1" Type="http://schemas.openxmlformats.org/officeDocument/2006/relationships/slideLayout" Target="../slideLayouts/slideLayout604.xml"/></Relationships>
</file>

<file path=ppt/slides/_rels/slide10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75.xml"/><Relationship Id="rId1" Type="http://schemas.openxmlformats.org/officeDocument/2006/relationships/slideLayout" Target="../slideLayouts/slideLayout604.xml"/></Relationships>
</file>

<file path=ppt/slides/_rels/slide10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76.xml"/><Relationship Id="rId1" Type="http://schemas.openxmlformats.org/officeDocument/2006/relationships/slideLayout" Target="../slideLayouts/slideLayout586.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54.xml"/></Relationships>
</file>

<file path=ppt/slides/_rels/slide107.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77.xml"/><Relationship Id="rId1" Type="http://schemas.openxmlformats.org/officeDocument/2006/relationships/slideLayout" Target="../slideLayouts/slideLayout24.xml"/></Relationships>
</file>

<file path=ppt/slides/_rels/slide108.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664.xml"/><Relationship Id="rId1" Type="http://schemas.openxmlformats.org/officeDocument/2006/relationships/themeOverride" Target="../theme/themeOverride6.xml"/><Relationship Id="rId4" Type="http://schemas.openxmlformats.org/officeDocument/2006/relationships/image" Target="../media/image60.png"/></Relationships>
</file>

<file path=ppt/slides/_rels/slide109.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79.xml"/><Relationship Id="rId1" Type="http://schemas.openxmlformats.org/officeDocument/2006/relationships/slideLayout" Target="../slideLayouts/slideLayout680.xml"/></Relationships>
</file>

<file path=ppt/slides/_rels/slide1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21.xml"/></Relationships>
</file>

<file path=ppt/slides/_rels/slide110.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80.xml"/><Relationship Id="rId1" Type="http://schemas.openxmlformats.org/officeDocument/2006/relationships/slideLayout" Target="../slideLayouts/slideLayout686.xml"/></Relationships>
</file>

<file path=ppt/slides/_rels/slide111.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81.xml"/><Relationship Id="rId1" Type="http://schemas.openxmlformats.org/officeDocument/2006/relationships/slideLayout" Target="../slideLayouts/slideLayout686.xml"/><Relationship Id="rId4" Type="http://schemas.openxmlformats.org/officeDocument/2006/relationships/image" Target="../media/image63.png"/></Relationships>
</file>

<file path=ppt/slides/_rels/slide112.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82.xml"/><Relationship Id="rId1" Type="http://schemas.openxmlformats.org/officeDocument/2006/relationships/slideLayout" Target="../slideLayouts/slideLayout29.xml"/><Relationship Id="rId4" Type="http://schemas.openxmlformats.org/officeDocument/2006/relationships/image" Target="../media/image42.jpeg"/></Relationships>
</file>

<file path=ppt/slides/_rels/slide113.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83.xml"/><Relationship Id="rId1" Type="http://schemas.openxmlformats.org/officeDocument/2006/relationships/slideLayout" Target="../slideLayouts/slideLayout18.xml"/></Relationships>
</file>

<file path=ppt/slides/_rels/slide114.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28.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116.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84.xml"/><Relationship Id="rId1" Type="http://schemas.openxmlformats.org/officeDocument/2006/relationships/slideLayout" Target="../slideLayouts/slideLayout680.xml"/></Relationships>
</file>

<file path=ppt/slides/_rels/slide117.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85.xml"/><Relationship Id="rId1" Type="http://schemas.openxmlformats.org/officeDocument/2006/relationships/slideLayout" Target="../slideLayouts/slideLayout680.xml"/></Relationships>
</file>

<file path=ppt/slides/_rels/slide118.xml.rels><?xml version="1.0" encoding="UTF-8" standalone="yes"?>
<Relationships xmlns="http://schemas.openxmlformats.org/package/2006/relationships"><Relationship Id="rId2" Type="http://schemas.openxmlformats.org/officeDocument/2006/relationships/slideLayout" Target="../slideLayouts/slideLayout276.xml"/><Relationship Id="rId1" Type="http://schemas.openxmlformats.org/officeDocument/2006/relationships/themeOverride" Target="../theme/themeOverride7.xml"/></Relationships>
</file>

<file path=ppt/slides/_rels/slide119.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86.xml"/><Relationship Id="rId1" Type="http://schemas.openxmlformats.org/officeDocument/2006/relationships/slideLayout" Target="../slideLayouts/slideLayout58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04.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87.xml"/></Relationships>
</file>

<file path=ppt/slides/_rels/slide121.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87.xml"/><Relationship Id="rId1" Type="http://schemas.openxmlformats.org/officeDocument/2006/relationships/slideLayout" Target="../slideLayouts/slideLayout13.xml"/></Relationships>
</file>

<file path=ppt/slides/_rels/slide122.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88.xml"/><Relationship Id="rId1" Type="http://schemas.openxmlformats.org/officeDocument/2006/relationships/slideLayout" Target="../slideLayouts/slideLayout6.xml"/></Relationships>
</file>

<file path=ppt/slides/_rels/slide123.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89.xml"/><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90.xml"/><Relationship Id="rId1" Type="http://schemas.openxmlformats.org/officeDocument/2006/relationships/slideLayout" Target="../slideLayouts/slideLayout293.xml"/></Relationships>
</file>

<file path=ppt/slides/_rels/slide125.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91.xml"/><Relationship Id="rId1" Type="http://schemas.openxmlformats.org/officeDocument/2006/relationships/slideLayout" Target="../slideLayouts/slideLayout18.xml"/></Relationships>
</file>

<file path=ppt/slides/_rels/slide126.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92.xml"/><Relationship Id="rId1" Type="http://schemas.openxmlformats.org/officeDocument/2006/relationships/slideLayout" Target="../slideLayouts/slideLayout18.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309.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40.xml"/></Relationships>
</file>

<file path=ppt/slides/_rels/slide129.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94.xml"/><Relationship Id="rId1" Type="http://schemas.openxmlformats.org/officeDocument/2006/relationships/slideLayout" Target="../slideLayouts/slideLayout629.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5.xml"/></Relationships>
</file>

<file path=ppt/slides/_rels/slide130.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95.xml"/><Relationship Id="rId1" Type="http://schemas.openxmlformats.org/officeDocument/2006/relationships/slideLayout" Target="../slideLayouts/slideLayout13.xml"/></Relationships>
</file>

<file path=ppt/slides/_rels/slide131.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96.xml"/><Relationship Id="rId1" Type="http://schemas.openxmlformats.org/officeDocument/2006/relationships/slideLayout" Target="../slideLayouts/slideLayout127.xml"/></Relationships>
</file>

<file path=ppt/slides/_rels/slide132.xml.rels><?xml version="1.0" encoding="UTF-8" standalone="yes"?>
<Relationships xmlns="http://schemas.openxmlformats.org/package/2006/relationships"><Relationship Id="rId8" Type="http://schemas.openxmlformats.org/officeDocument/2006/relationships/tags" Target="../tags/tag8.xml"/><Relationship Id="rId13" Type="http://schemas.openxmlformats.org/officeDocument/2006/relationships/image" Target="../media/image77.jpeg"/><Relationship Id="rId18" Type="http://schemas.openxmlformats.org/officeDocument/2006/relationships/image" Target="../media/image82.jpeg"/><Relationship Id="rId3" Type="http://schemas.openxmlformats.org/officeDocument/2006/relationships/tags" Target="../tags/tag3.xml"/><Relationship Id="rId7" Type="http://schemas.openxmlformats.org/officeDocument/2006/relationships/tags" Target="../tags/tag7.xml"/><Relationship Id="rId12" Type="http://schemas.openxmlformats.org/officeDocument/2006/relationships/image" Target="../media/image76.jpeg"/><Relationship Id="rId17" Type="http://schemas.openxmlformats.org/officeDocument/2006/relationships/image" Target="../media/image81.jpeg"/><Relationship Id="rId2" Type="http://schemas.openxmlformats.org/officeDocument/2006/relationships/tags" Target="../tags/tag2.xml"/><Relationship Id="rId16" Type="http://schemas.openxmlformats.org/officeDocument/2006/relationships/image" Target="../media/image80.jpeg"/><Relationship Id="rId1" Type="http://schemas.openxmlformats.org/officeDocument/2006/relationships/tags" Target="../tags/tag1.xml"/><Relationship Id="rId6" Type="http://schemas.openxmlformats.org/officeDocument/2006/relationships/tags" Target="../tags/tag6.xml"/><Relationship Id="rId11" Type="http://schemas.openxmlformats.org/officeDocument/2006/relationships/image" Target="../media/image75.jpeg"/><Relationship Id="rId5" Type="http://schemas.openxmlformats.org/officeDocument/2006/relationships/tags" Target="../tags/tag5.xml"/><Relationship Id="rId15" Type="http://schemas.openxmlformats.org/officeDocument/2006/relationships/image" Target="../media/image79.jpeg"/><Relationship Id="rId10" Type="http://schemas.openxmlformats.org/officeDocument/2006/relationships/notesSlide" Target="../notesSlides/notesSlide97.xml"/><Relationship Id="rId4" Type="http://schemas.openxmlformats.org/officeDocument/2006/relationships/tags" Target="../tags/tag4.xml"/><Relationship Id="rId9" Type="http://schemas.openxmlformats.org/officeDocument/2006/relationships/slideLayout" Target="../slideLayouts/slideLayout40.xml"/><Relationship Id="rId14" Type="http://schemas.openxmlformats.org/officeDocument/2006/relationships/image" Target="../media/image78.jpeg"/></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320.xml"/></Relationships>
</file>

<file path=ppt/slides/_rels/slide134.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98.xml"/><Relationship Id="rId1" Type="http://schemas.openxmlformats.org/officeDocument/2006/relationships/slideLayout" Target="../slideLayouts/slideLayout314.xml"/></Relationships>
</file>

<file path=ppt/slides/_rels/slide135.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99.xml"/><Relationship Id="rId1" Type="http://schemas.openxmlformats.org/officeDocument/2006/relationships/slideLayout" Target="../slideLayouts/slideLayout314.xml"/></Relationships>
</file>

<file path=ppt/slides/_rels/slide136.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100.xml"/><Relationship Id="rId1" Type="http://schemas.openxmlformats.org/officeDocument/2006/relationships/slideLayout" Target="../slideLayouts/slideLayout314.xml"/></Relationships>
</file>

<file path=ppt/slides/_rels/slide13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101.xml"/><Relationship Id="rId1" Type="http://schemas.openxmlformats.org/officeDocument/2006/relationships/slideLayout" Target="../slideLayouts/slideLayout730.xml"/><Relationship Id="rId4" Type="http://schemas.openxmlformats.org/officeDocument/2006/relationships/image" Target="../media/image87.png"/></Relationships>
</file>

<file path=ppt/slides/_rels/slide138.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102.xml"/><Relationship Id="rId1" Type="http://schemas.openxmlformats.org/officeDocument/2006/relationships/slideLayout" Target="../slideLayouts/slideLayout743.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743.xml"/></Relationships>
</file>

<file path=ppt/slides/_rels/slide1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7.xml"/><Relationship Id="rId1" Type="http://schemas.openxmlformats.org/officeDocument/2006/relationships/slideLayout" Target="../slideLayouts/slideLayout604.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743.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743.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743.xml"/></Relationships>
</file>

<file path=ppt/slides/_rels/slide143.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107.xml"/><Relationship Id="rId1" Type="http://schemas.openxmlformats.org/officeDocument/2006/relationships/slideLayout" Target="../slideLayouts/slideLayout743.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743.xml"/></Relationships>
</file>

<file path=ppt/slides/_rels/slide14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09.xml"/><Relationship Id="rId1" Type="http://schemas.openxmlformats.org/officeDocument/2006/relationships/slideLayout" Target="../slideLayouts/slideLayout586.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331.xml"/></Relationships>
</file>

<file path=ppt/slides/_rels/slide147.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110.xml"/><Relationship Id="rId1" Type="http://schemas.openxmlformats.org/officeDocument/2006/relationships/slideLayout" Target="../slideLayouts/slideLayout132.xml"/></Relationships>
</file>

<file path=ppt/slides/_rels/slide148.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111.xml"/><Relationship Id="rId1" Type="http://schemas.openxmlformats.org/officeDocument/2006/relationships/slideLayout" Target="../slideLayouts/slideLayout132.xml"/></Relationships>
</file>

<file path=ppt/slides/_rels/slide149.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2.png"/><Relationship Id="rId1" Type="http://schemas.openxmlformats.org/officeDocument/2006/relationships/slideLayout" Target="../slideLayouts/slideLayout342.xml"/><Relationship Id="rId6" Type="http://schemas.openxmlformats.org/officeDocument/2006/relationships/image" Target="../media/image96.png"/><Relationship Id="rId5" Type="http://schemas.openxmlformats.org/officeDocument/2006/relationships/image" Target="../media/image95.png"/><Relationship Id="rId4" Type="http://schemas.openxmlformats.org/officeDocument/2006/relationships/image" Target="../media/image94.png"/></Relationships>
</file>

<file path=ppt/slides/_rels/slide1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8.xml"/><Relationship Id="rId1" Type="http://schemas.openxmlformats.org/officeDocument/2006/relationships/slideLayout" Target="../slideLayouts/slideLayout604.xml"/></Relationships>
</file>

<file path=ppt/slides/_rels/slide150.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slideLayout" Target="../slideLayouts/slideLayout605.xml"/><Relationship Id="rId1" Type="http://schemas.openxmlformats.org/officeDocument/2006/relationships/themeOverride" Target="../theme/themeOverride8.xml"/></Relationships>
</file>

<file path=ppt/slides/_rels/slide151.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112.xml"/><Relationship Id="rId1" Type="http://schemas.openxmlformats.org/officeDocument/2006/relationships/slideLayout" Target="../slideLayouts/slideLayout349.xml"/></Relationships>
</file>

<file path=ppt/slides/_rels/slide152.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113.xml"/><Relationship Id="rId1" Type="http://schemas.openxmlformats.org/officeDocument/2006/relationships/slideLayout" Target="../slideLayouts/slideLayout674.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365.xml"/></Relationships>
</file>

<file path=ppt/slides/_rels/slide154.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114.xml"/><Relationship Id="rId1" Type="http://schemas.openxmlformats.org/officeDocument/2006/relationships/slideLayout" Target="../slideLayouts/slideLayout674.xml"/></Relationships>
</file>

<file path=ppt/slides/_rels/slide155.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115.xml"/><Relationship Id="rId1" Type="http://schemas.openxmlformats.org/officeDocument/2006/relationships/slideLayout" Target="../slideLayouts/slideLayout674.xml"/></Relationships>
</file>

<file path=ppt/slides/_rels/slide156.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116.xml"/><Relationship Id="rId1" Type="http://schemas.openxmlformats.org/officeDocument/2006/relationships/slideLayout" Target="../slideLayouts/slideLayout674.xml"/></Relationships>
</file>

<file path=ppt/slides/_rels/slide157.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117.xml"/><Relationship Id="rId1" Type="http://schemas.openxmlformats.org/officeDocument/2006/relationships/slideLayout" Target="../slideLayouts/slideLayout376.xml"/></Relationships>
</file>

<file path=ppt/slides/_rels/slide158.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118.xml"/><Relationship Id="rId1" Type="http://schemas.openxmlformats.org/officeDocument/2006/relationships/slideLayout" Target="../slideLayouts/slideLayout376.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387.xml"/></Relationships>
</file>

<file path=ppt/slides/_rels/slide1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9.xml"/><Relationship Id="rId1" Type="http://schemas.openxmlformats.org/officeDocument/2006/relationships/slideLayout" Target="../slideLayouts/slideLayout604.xml"/></Relationships>
</file>

<file path=ppt/slides/_rels/slide160.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119.xml"/><Relationship Id="rId1" Type="http://schemas.openxmlformats.org/officeDocument/2006/relationships/slideLayout" Target="../slideLayouts/slideLayout680.xml"/><Relationship Id="rId4" Type="http://schemas.openxmlformats.org/officeDocument/2006/relationships/image" Target="../media/image104.png"/></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387.xml"/></Relationships>
</file>

<file path=ppt/slides/_rels/slide162.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20.xml"/><Relationship Id="rId1" Type="http://schemas.openxmlformats.org/officeDocument/2006/relationships/slideLayout" Target="../slideLayouts/slideLayout132.xml"/></Relationships>
</file>

<file path=ppt/slides/_rels/slide163.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121.xml"/><Relationship Id="rId1" Type="http://schemas.openxmlformats.org/officeDocument/2006/relationships/slideLayout" Target="../slideLayouts/slideLayout132.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387.xml"/></Relationships>
</file>

<file path=ppt/slides/_rels/slide16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22.xml"/><Relationship Id="rId1" Type="http://schemas.openxmlformats.org/officeDocument/2006/relationships/slideLayout" Target="../slideLayouts/slideLayout586.xml"/></Relationships>
</file>

<file path=ppt/slides/_rels/slide166.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123.xml"/><Relationship Id="rId1" Type="http://schemas.openxmlformats.org/officeDocument/2006/relationships/slideLayout" Target="../slideLayouts/slideLayout18.xml"/><Relationship Id="rId4" Type="http://schemas.openxmlformats.org/officeDocument/2006/relationships/image" Target="../media/image37.jpeg"/></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398.xml"/></Relationships>
</file>

<file path=ppt/slides/_rels/slide168.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24.xml"/><Relationship Id="rId1" Type="http://schemas.openxmlformats.org/officeDocument/2006/relationships/slideLayout" Target="../slideLayouts/slideLayout132.xml"/></Relationships>
</file>

<file path=ppt/slides/_rels/slide169.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25.xml"/><Relationship Id="rId1" Type="http://schemas.openxmlformats.org/officeDocument/2006/relationships/slideLayout" Target="../slideLayouts/slideLayout132.xml"/></Relationships>
</file>

<file path=ppt/slides/_rels/slide1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0.xml"/><Relationship Id="rId1" Type="http://schemas.openxmlformats.org/officeDocument/2006/relationships/slideLayout" Target="../slideLayouts/slideLayout604.xml"/></Relationships>
</file>

<file path=ppt/slides/_rels/slide170.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26.xml"/><Relationship Id="rId1" Type="http://schemas.openxmlformats.org/officeDocument/2006/relationships/slideLayout" Target="../slideLayouts/slideLayout126.xml"/></Relationships>
</file>

<file path=ppt/slides/_rels/slide171.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27.xml"/><Relationship Id="rId1" Type="http://schemas.openxmlformats.org/officeDocument/2006/relationships/slideLayout" Target="../slideLayouts/slideLayout132.xml"/></Relationships>
</file>

<file path=ppt/slides/_rels/slide172.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28.xml"/><Relationship Id="rId1" Type="http://schemas.openxmlformats.org/officeDocument/2006/relationships/slideLayout" Target="../slideLayouts/slideLayout132.xml"/><Relationship Id="rId4" Type="http://schemas.openxmlformats.org/officeDocument/2006/relationships/image" Target="../media/image111.png"/></Relationships>
</file>

<file path=ppt/slides/_rels/slide173.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29.xml"/><Relationship Id="rId1" Type="http://schemas.openxmlformats.org/officeDocument/2006/relationships/slideLayout" Target="../slideLayouts/slideLayout132.xml"/></Relationships>
</file>

<file path=ppt/slides/_rels/slide174.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30.xml"/><Relationship Id="rId1" Type="http://schemas.openxmlformats.org/officeDocument/2006/relationships/slideLayout" Target="../slideLayouts/slideLayout127.xml"/><Relationship Id="rId6" Type="http://schemas.openxmlformats.org/officeDocument/2006/relationships/image" Target="../media/image116.jpeg"/><Relationship Id="rId5" Type="http://schemas.openxmlformats.org/officeDocument/2006/relationships/image" Target="../media/image115.jpeg"/><Relationship Id="rId4" Type="http://schemas.openxmlformats.org/officeDocument/2006/relationships/image" Target="../media/image114.png"/></Relationships>
</file>

<file path=ppt/slides/_rels/slide175.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31.xml"/><Relationship Id="rId1" Type="http://schemas.openxmlformats.org/officeDocument/2006/relationships/slideLayout" Target="../slideLayouts/slideLayout132.xml"/></Relationships>
</file>

<file path=ppt/slides/_rels/slide176.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32.xml"/><Relationship Id="rId1" Type="http://schemas.openxmlformats.org/officeDocument/2006/relationships/slideLayout" Target="../slideLayouts/slideLayout127.xml"/><Relationship Id="rId4" Type="http://schemas.openxmlformats.org/officeDocument/2006/relationships/image" Target="../media/image114.png"/></Relationships>
</file>

<file path=ppt/slides/_rels/slide177.xml.rels><?xml version="1.0" encoding="UTF-8" standalone="yes"?>
<Relationships xmlns="http://schemas.openxmlformats.org/package/2006/relationships"><Relationship Id="rId2" Type="http://schemas.openxmlformats.org/officeDocument/2006/relationships/slideLayout" Target="../slideLayouts/slideLayout409.xml"/><Relationship Id="rId1" Type="http://schemas.openxmlformats.org/officeDocument/2006/relationships/themeOverride" Target="../theme/themeOverride9.xml"/></Relationships>
</file>

<file path=ppt/slides/_rels/slide17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33.xml"/><Relationship Id="rId1" Type="http://schemas.openxmlformats.org/officeDocument/2006/relationships/slideLayout" Target="../slideLayouts/slideLayout586.xml"/></Relationships>
</file>

<file path=ppt/slides/_rels/slide179.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34.xml"/><Relationship Id="rId1" Type="http://schemas.openxmlformats.org/officeDocument/2006/relationships/slideLayout" Target="../slideLayouts/slideLayout127.xml"/><Relationship Id="rId4" Type="http://schemas.openxmlformats.org/officeDocument/2006/relationships/image" Target="../media/image114.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604.xml"/></Relationships>
</file>

<file path=ppt/slides/_rels/slide180.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35.xml"/><Relationship Id="rId1" Type="http://schemas.openxmlformats.org/officeDocument/2006/relationships/slideLayout" Target="../slideLayouts/slideLayout127.xml"/></Relationships>
</file>

<file path=ppt/slides/_rels/slide181.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36.xml"/><Relationship Id="rId1" Type="http://schemas.openxmlformats.org/officeDocument/2006/relationships/slideLayout" Target="../slideLayouts/slideLayout127.xml"/><Relationship Id="rId4" Type="http://schemas.openxmlformats.org/officeDocument/2006/relationships/image" Target="../media/image114.png"/></Relationships>
</file>

<file path=ppt/slides/_rels/slide182.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37.xml"/><Relationship Id="rId1" Type="http://schemas.openxmlformats.org/officeDocument/2006/relationships/slideLayout" Target="../slideLayouts/slideLayout127.xml"/><Relationship Id="rId4" Type="http://schemas.openxmlformats.org/officeDocument/2006/relationships/image" Target="../media/image114.png"/></Relationships>
</file>

<file path=ppt/slides/_rels/slide183.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38.xml"/><Relationship Id="rId1" Type="http://schemas.openxmlformats.org/officeDocument/2006/relationships/slideLayout" Target="../slideLayouts/slideLayout18.xml"/><Relationship Id="rId4" Type="http://schemas.openxmlformats.org/officeDocument/2006/relationships/image" Target="../media/image120.jpeg"/></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420.xml"/></Relationships>
</file>

<file path=ppt/slides/_rels/slide185.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40.xml"/><Relationship Id="rId1" Type="http://schemas.openxmlformats.org/officeDocument/2006/relationships/slideLayout" Target="../slideLayouts/slideLayout127.xml"/></Relationships>
</file>

<file path=ppt/slides/_rels/slide186.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141.xml"/><Relationship Id="rId1" Type="http://schemas.openxmlformats.org/officeDocument/2006/relationships/slideLayout" Target="../slideLayouts/slideLayout629.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431.xml"/></Relationships>
</file>

<file path=ppt/slides/_rels/slide188.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142.xml"/><Relationship Id="rId1" Type="http://schemas.openxmlformats.org/officeDocument/2006/relationships/slideLayout" Target="../slideLayouts/slideLayout18.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442.xml"/></Relationships>
</file>

<file path=ppt/slides/_rels/slide1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xml"/><Relationship Id="rId1" Type="http://schemas.openxmlformats.org/officeDocument/2006/relationships/slideLayout" Target="../slideLayouts/slideLayout604.xml"/></Relationships>
</file>

<file path=ppt/slides/_rels/slide190.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43.xml"/><Relationship Id="rId1" Type="http://schemas.openxmlformats.org/officeDocument/2006/relationships/slideLayout" Target="../slideLayouts/slideLayout127.xml"/><Relationship Id="rId4" Type="http://schemas.openxmlformats.org/officeDocument/2006/relationships/image" Target="../media/image114.png"/></Relationships>
</file>

<file path=ppt/slides/_rels/slide191.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144.xml"/><Relationship Id="rId1" Type="http://schemas.openxmlformats.org/officeDocument/2006/relationships/slideLayout" Target="../slideLayouts/slideLayout18.xml"/></Relationships>
</file>

<file path=ppt/slides/_rels/slide192.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45.xml"/><Relationship Id="rId1" Type="http://schemas.openxmlformats.org/officeDocument/2006/relationships/slideLayout" Target="../slideLayouts/slideLayout127.xml"/><Relationship Id="rId4" Type="http://schemas.openxmlformats.org/officeDocument/2006/relationships/image" Target="../media/image123.png"/></Relationships>
</file>

<file path=ppt/slides/_rels/slide193.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146.xml"/><Relationship Id="rId1" Type="http://schemas.openxmlformats.org/officeDocument/2006/relationships/slideLayout" Target="../slideLayouts/slideLayout18.xml"/></Relationships>
</file>

<file path=ppt/slides/_rels/slide194.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47.xml"/><Relationship Id="rId1" Type="http://schemas.openxmlformats.org/officeDocument/2006/relationships/slideLayout" Target="../slideLayouts/slideLayout674.xml"/></Relationships>
</file>

<file path=ppt/slides/_rels/slide195.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48.xml"/><Relationship Id="rId1" Type="http://schemas.openxmlformats.org/officeDocument/2006/relationships/slideLayout" Target="../slideLayouts/slideLayout674.xml"/></Relationships>
</file>

<file path=ppt/slides/_rels/slide196.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49.xml"/><Relationship Id="rId1" Type="http://schemas.openxmlformats.org/officeDocument/2006/relationships/slideLayout" Target="../slideLayouts/slideLayout674.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696.xml"/></Relationships>
</file>

<file path=ppt/slides/_rels/slide198.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51.xml"/><Relationship Id="rId1" Type="http://schemas.openxmlformats.org/officeDocument/2006/relationships/slideLayout" Target="../slideLayouts/slideLayout767.xml"/></Relationships>
</file>

<file path=ppt/slides/_rels/slide199.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152.xml"/><Relationship Id="rId1" Type="http://schemas.openxmlformats.org/officeDocument/2006/relationships/slideLayout" Target="../slideLayouts/slideLayout756.xml"/><Relationship Id="rId4" Type="http://schemas.openxmlformats.org/officeDocument/2006/relationships/image" Target="../media/image129.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10.xml"/></Relationships>
</file>

<file path=ppt/slides/_rels/slide200.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53.xml"/><Relationship Id="rId1" Type="http://schemas.openxmlformats.org/officeDocument/2006/relationships/slideLayout" Target="../slideLayouts/slideLayout708.xml"/></Relationships>
</file>

<file path=ppt/slides/_rels/slide201.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54.xml"/><Relationship Id="rId1" Type="http://schemas.openxmlformats.org/officeDocument/2006/relationships/slideLayout" Target="../slideLayouts/slideLayout718.xml"/></Relationships>
</file>

<file path=ppt/slides/_rels/slide20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55.xml"/><Relationship Id="rId1" Type="http://schemas.openxmlformats.org/officeDocument/2006/relationships/slideLayout" Target="../slideLayouts/slideLayout604.xml"/></Relationships>
</file>

<file path=ppt/slides/_rels/slide20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56.xml"/><Relationship Id="rId1" Type="http://schemas.openxmlformats.org/officeDocument/2006/relationships/slideLayout" Target="../slideLayouts/slideLayout604.xml"/></Relationships>
</file>

<file path=ppt/slides/_rels/slide20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57.xml"/><Relationship Id="rId1" Type="http://schemas.openxmlformats.org/officeDocument/2006/relationships/slideLayout" Target="../slideLayouts/slideLayout604.xml"/></Relationships>
</file>

<file path=ppt/slides/_rels/slide20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58.xml"/><Relationship Id="rId1" Type="http://schemas.openxmlformats.org/officeDocument/2006/relationships/slideLayout" Target="../slideLayouts/slideLayout604.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453.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781.xml"/></Relationships>
</file>

<file path=ppt/slides/_rels/slide208.xml.rels><?xml version="1.0" encoding="UTF-8" standalone="yes"?>
<Relationships xmlns="http://schemas.openxmlformats.org/package/2006/relationships"><Relationship Id="rId2" Type="http://schemas.openxmlformats.org/officeDocument/2006/relationships/slideLayout" Target="../slideLayouts/slideLayout604.xml"/><Relationship Id="rId1" Type="http://schemas.openxmlformats.org/officeDocument/2006/relationships/themeOverride" Target="../theme/themeOverride10.xml"/></Relationships>
</file>

<file path=ppt/slides/_rels/slide209.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60.xml"/><Relationship Id="rId1" Type="http://schemas.openxmlformats.org/officeDocument/2006/relationships/slideLayout" Target="../slideLayouts/slideLayout586.xml"/></Relationships>
</file>

<file path=ppt/slides/_rels/slide2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3.xml"/><Relationship Id="rId1" Type="http://schemas.openxmlformats.org/officeDocument/2006/relationships/slideLayout" Target="../slideLayouts/slideLayout69.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29.xml"/></Relationships>
</file>

<file path=ppt/slides/_rels/slide211.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62.xml"/><Relationship Id="rId1" Type="http://schemas.openxmlformats.org/officeDocument/2006/relationships/slideLayout" Target="../slideLayouts/slideLayout79.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464.xml"/></Relationships>
</file>

<file path=ppt/slides/_rels/slide21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63.xml"/><Relationship Id="rId1" Type="http://schemas.openxmlformats.org/officeDocument/2006/relationships/slideLayout" Target="../slideLayouts/slideLayout586.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475.xml"/></Relationships>
</file>

<file path=ppt/slides/_rels/slide215.xml.rels><?xml version="1.0" encoding="UTF-8" standalone="yes"?>
<Relationships xmlns="http://schemas.openxmlformats.org/package/2006/relationships"><Relationship Id="rId2" Type="http://schemas.openxmlformats.org/officeDocument/2006/relationships/image" Target="../media/image133.jpeg"/><Relationship Id="rId1" Type="http://schemas.openxmlformats.org/officeDocument/2006/relationships/slideLayout" Target="../slideLayouts/slideLayout52.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486.xml"/></Relationships>
</file>

<file path=ppt/slides/_rels/slide217.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134.jpeg"/><Relationship Id="rId1" Type="http://schemas.openxmlformats.org/officeDocument/2006/relationships/slideLayout" Target="../slideLayouts/slideLayout63.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486.xml"/></Relationships>
</file>

<file path=ppt/slides/_rels/slide219.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64.xml"/><Relationship Id="rId1" Type="http://schemas.openxmlformats.org/officeDocument/2006/relationships/slideLayout" Target="../slideLayouts/slideLayout58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9.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497.xml"/></Relationships>
</file>

<file path=ppt/slides/_rels/slide221.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65.xml"/><Relationship Id="rId1" Type="http://schemas.openxmlformats.org/officeDocument/2006/relationships/slideLayout" Target="../slideLayouts/slideLayout502.xml"/></Relationships>
</file>

<file path=ppt/slides/_rels/slide222.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131.xml"/></Relationships>
</file>

<file path=ppt/slides/_rels/slide223.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66.xml"/><Relationship Id="rId1" Type="http://schemas.openxmlformats.org/officeDocument/2006/relationships/slideLayout" Target="../slideLayouts/slideLayout513.xml"/></Relationships>
</file>

<file path=ppt/slides/_rels/slide224.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67.xml"/><Relationship Id="rId1" Type="http://schemas.openxmlformats.org/officeDocument/2006/relationships/slideLayout" Target="../slideLayouts/slideLayout513.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532.xml"/></Relationships>
</file>

<file path=ppt/slides/_rels/slide226.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68.xml"/><Relationship Id="rId1" Type="http://schemas.openxmlformats.org/officeDocument/2006/relationships/slideLayout" Target="../slideLayouts/slideLayout502.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532.xml"/></Relationships>
</file>

<file path=ppt/slides/_rels/slide228.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69.xml"/><Relationship Id="rId1" Type="http://schemas.openxmlformats.org/officeDocument/2006/relationships/slideLayout" Target="../slideLayouts/slideLayout502.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543.xml"/></Relationships>
</file>

<file path=ppt/slides/_rels/slide23.xml.rels><?xml version="1.0" encoding="UTF-8" standalone="yes"?>
<Relationships xmlns="http://schemas.openxmlformats.org/package/2006/relationships"><Relationship Id="rId2" Type="http://schemas.openxmlformats.org/officeDocument/2006/relationships/slideLayout" Target="../slideLayouts/slideLayout604.xml"/><Relationship Id="rId1" Type="http://schemas.openxmlformats.org/officeDocument/2006/relationships/themeOverride" Target="../theme/themeOverride3.xml"/></Relationships>
</file>

<file path=ppt/slides/_rels/slide230.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70.xml"/><Relationship Id="rId1" Type="http://schemas.openxmlformats.org/officeDocument/2006/relationships/slideLayout" Target="../slideLayouts/slideLayout592.xml"/></Relationships>
</file>

<file path=ppt/slides/_rels/slide231.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71.xml"/><Relationship Id="rId1" Type="http://schemas.openxmlformats.org/officeDocument/2006/relationships/slideLayout" Target="../slideLayouts/slideLayout592.xml"/></Relationships>
</file>

<file path=ppt/slides/_rels/slide232.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172.xml"/><Relationship Id="rId1" Type="http://schemas.openxmlformats.org/officeDocument/2006/relationships/slideLayout" Target="../slideLayouts/slideLayout502.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543.xml"/></Relationships>
</file>

<file path=ppt/slides/_rels/slide234.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73.xml"/><Relationship Id="rId1" Type="http://schemas.openxmlformats.org/officeDocument/2006/relationships/slideLayout" Target="../slideLayouts/slideLayout502.xml"/></Relationships>
</file>

<file path=ppt/slides/_rels/slide235.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174.xml"/><Relationship Id="rId1" Type="http://schemas.openxmlformats.org/officeDocument/2006/relationships/slideLayout" Target="../slideLayouts/slideLayout79.xml"/></Relationships>
</file>

<file path=ppt/slides/_rels/slide236.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75.xml"/><Relationship Id="rId1" Type="http://schemas.openxmlformats.org/officeDocument/2006/relationships/slideLayout" Target="../slideLayouts/slideLayout553.xml"/><Relationship Id="rId4" Type="http://schemas.openxmlformats.org/officeDocument/2006/relationships/image" Target="../media/image143.png"/></Relationships>
</file>

<file path=ppt/slides/_rels/slide237.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76.xml"/><Relationship Id="rId1" Type="http://schemas.openxmlformats.org/officeDocument/2006/relationships/slideLayout" Target="../slideLayouts/slideLayout502.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565.xml"/></Relationships>
</file>

<file path=ppt/slides/_rels/slide239.xml.rels><?xml version="1.0" encoding="UTF-8" standalone="yes"?>
<Relationships xmlns="http://schemas.openxmlformats.org/package/2006/relationships"><Relationship Id="rId2" Type="http://schemas.openxmlformats.org/officeDocument/2006/relationships/image" Target="../media/image144.jpeg"/><Relationship Id="rId1" Type="http://schemas.openxmlformats.org/officeDocument/2006/relationships/slideLayout" Target="../slideLayouts/slideLayout5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9.xml"/></Relationships>
</file>

<file path=ppt/slides/_rels/slide240.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image" Target="../media/image145.png"/><Relationship Id="rId1" Type="http://schemas.openxmlformats.org/officeDocument/2006/relationships/slideLayout" Target="../slideLayouts/slideLayout52.xml"/></Relationships>
</file>

<file path=ppt/slides/_rels/slide241.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77.xml"/><Relationship Id="rId1" Type="http://schemas.openxmlformats.org/officeDocument/2006/relationships/slideLayout" Target="../slideLayouts/slideLayout502.xml"/></Relationships>
</file>

<file path=ppt/slides/_rels/slide242.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78.xml"/><Relationship Id="rId1" Type="http://schemas.openxmlformats.org/officeDocument/2006/relationships/slideLayout" Target="../slideLayouts/slideLayout725.xml"/></Relationships>
</file>

<file path=ppt/slides/_rels/slide243.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79.xml"/><Relationship Id="rId1" Type="http://schemas.openxmlformats.org/officeDocument/2006/relationships/slideLayout" Target="../slideLayouts/slideLayout674.xml"/></Relationships>
</file>

<file path=ppt/slides/_rels/slide244.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180.xml"/><Relationship Id="rId1" Type="http://schemas.openxmlformats.org/officeDocument/2006/relationships/slideLayout" Target="../slideLayouts/slideLayout604.xml"/><Relationship Id="rId4" Type="http://schemas.openxmlformats.org/officeDocument/2006/relationships/image" Target="../media/image149.png"/></Relationships>
</file>

<file path=ppt/slides/_rels/slide245.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610.xml"/></Relationships>
</file>

<file path=ppt/slides/_rels/slide246.xml.rels><?xml version="1.0" encoding="UTF-8" standalone="yes"?>
<Relationships xmlns="http://schemas.openxmlformats.org/package/2006/relationships"><Relationship Id="rId3" Type="http://schemas.openxmlformats.org/officeDocument/2006/relationships/notesSlide" Target="../notesSlides/notesSlide181.xml"/><Relationship Id="rId2" Type="http://schemas.openxmlformats.org/officeDocument/2006/relationships/slideLayout" Target="../slideLayouts/slideLayout604.xml"/><Relationship Id="rId1" Type="http://schemas.openxmlformats.org/officeDocument/2006/relationships/themeOverride" Target="../theme/themeOverride11.xml"/><Relationship Id="rId5" Type="http://schemas.openxmlformats.org/officeDocument/2006/relationships/image" Target="../media/image152.png"/><Relationship Id="rId4" Type="http://schemas.openxmlformats.org/officeDocument/2006/relationships/image" Target="../media/image151.png"/></Relationships>
</file>

<file path=ppt/slides/_rels/slide247.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182.xml"/><Relationship Id="rId1" Type="http://schemas.openxmlformats.org/officeDocument/2006/relationships/slideLayout" Target="../slideLayouts/slideLayout708.xml"/></Relationships>
</file>

<file path=ppt/slides/_rels/slide24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83.xml"/><Relationship Id="rId1" Type="http://schemas.openxmlformats.org/officeDocument/2006/relationships/slideLayout" Target="../slideLayouts/slideLayout604.xml"/></Relationships>
</file>

<file path=ppt/slides/_rels/slide24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817.xml"/></Relationships>
</file>

<file path=ppt/slides/_rels/slide25.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92.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604.xml"/></Relationships>
</file>

<file path=ppt/slides/_rels/slide25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85.xml"/><Relationship Id="rId1" Type="http://schemas.openxmlformats.org/officeDocument/2006/relationships/slideLayout" Target="../slideLayouts/slideLayout604.xml"/></Relationships>
</file>

<file path=ppt/slides/_rels/slide25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86.xml"/><Relationship Id="rId1" Type="http://schemas.openxmlformats.org/officeDocument/2006/relationships/slideLayout" Target="../slideLayouts/slideLayout604.xml"/></Relationships>
</file>

<file path=ppt/slides/_rels/slide25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87.xml"/><Relationship Id="rId1" Type="http://schemas.openxmlformats.org/officeDocument/2006/relationships/slideLayout" Target="../slideLayouts/slideLayout604.xml"/></Relationships>
</file>

<file path=ppt/slides/_rels/slide254.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88.xml"/><Relationship Id="rId1" Type="http://schemas.openxmlformats.org/officeDocument/2006/relationships/slideLayout" Target="../slideLayouts/slideLayout2.xml"/></Relationships>
</file>

<file path=ppt/slides/_rels/slide25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89.xml"/><Relationship Id="rId1" Type="http://schemas.openxmlformats.org/officeDocument/2006/relationships/slideLayout" Target="../slideLayouts/slideLayout604.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6.xml"/></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6.xml"/></Relationships>
</file>

<file path=ppt/slides/_rels/slide258.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6.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109.xml"/></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6.xml"/></Relationships>
</file>

<file path=ppt/slides/_rels/slide261.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6.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6.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6.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6.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574.xml"/></Relationships>
</file>

<file path=ppt/slides/_rels/slide266.xml.rels><?xml version="1.0" encoding="UTF-8" standalone="yes"?>
<Relationships xmlns="http://schemas.openxmlformats.org/package/2006/relationships"><Relationship Id="rId3" Type="http://schemas.openxmlformats.org/officeDocument/2006/relationships/image" Target="../media/image155.jpg"/><Relationship Id="rId2" Type="http://schemas.openxmlformats.org/officeDocument/2006/relationships/notesSlide" Target="../notesSlides/notesSlide199.xml"/><Relationship Id="rId1" Type="http://schemas.openxmlformats.org/officeDocument/2006/relationships/slideLayout" Target="../slideLayouts/slideLayout800.xml"/><Relationship Id="rId4" Type="http://schemas.openxmlformats.org/officeDocument/2006/relationships/image" Target="../media/image156.png"/></Relationships>
</file>

<file path=ppt/slides/_rels/slide27.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3.jpeg"/><Relationship Id="rId1" Type="http://schemas.openxmlformats.org/officeDocument/2006/relationships/slideLayout" Target="../slideLayouts/slideLayout617.xml"/></Relationships>
</file>

<file path=ppt/slides/_rels/slide28.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image" Target="../media/image13.jpeg"/><Relationship Id="rId1" Type="http://schemas.openxmlformats.org/officeDocument/2006/relationships/slideLayout" Target="../slideLayouts/slideLayout617.xml"/></Relationships>
</file>

<file path=ppt/slides/_rels/slide2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617.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604.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6.xml"/><Relationship Id="rId1" Type="http://schemas.openxmlformats.org/officeDocument/2006/relationships/slideLayout" Target="../slideLayouts/slideLayout586.xml"/></Relationships>
</file>

<file path=ppt/slides/_rels/slide3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2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60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5.xml"/></Relationships>
</file>

<file path=ppt/slides/_rels/slide3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9.xml"/><Relationship Id="rId1" Type="http://schemas.openxmlformats.org/officeDocument/2006/relationships/slideLayout" Target="../slideLayouts/slideLayout604.xml"/></Relationships>
</file>

<file path=ppt/slides/_rels/slide3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0.xml"/><Relationship Id="rId1" Type="http://schemas.openxmlformats.org/officeDocument/2006/relationships/slideLayout" Target="../slideLayouts/slideLayout604.xml"/></Relationships>
</file>

<file path=ppt/slides/_rels/slide3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1.xml"/><Relationship Id="rId1" Type="http://schemas.openxmlformats.org/officeDocument/2006/relationships/slideLayout" Target="../slideLayouts/slideLayout604.xml"/></Relationships>
</file>

<file path=ppt/slides/_rels/slide3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2.xml"/><Relationship Id="rId1" Type="http://schemas.openxmlformats.org/officeDocument/2006/relationships/slideLayout" Target="../slideLayouts/slideLayout604.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604.xml"/></Relationships>
</file>

<file path=ppt/slides/_rels/slide3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4.xml"/><Relationship Id="rId1" Type="http://schemas.openxmlformats.org/officeDocument/2006/relationships/slideLayout" Target="../slideLayouts/slideLayout60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9.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10.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604.xml"/></Relationships>
</file>

<file path=ppt/slides/_rels/slide4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6.xml"/><Relationship Id="rId1" Type="http://schemas.openxmlformats.org/officeDocument/2006/relationships/slideLayout" Target="../slideLayouts/slideLayout604.xml"/></Relationships>
</file>

<file path=ppt/slides/_rels/slide4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7.xml"/><Relationship Id="rId1" Type="http://schemas.openxmlformats.org/officeDocument/2006/relationships/slideLayout" Target="../slideLayouts/slideLayout604.xml"/></Relationships>
</file>

<file path=ppt/slides/_rels/slide4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8.xml"/><Relationship Id="rId1" Type="http://schemas.openxmlformats.org/officeDocument/2006/relationships/slideLayout" Target="../slideLayouts/slideLayout604.xml"/></Relationships>
</file>

<file path=ppt/slides/_rels/slide4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9.xml"/><Relationship Id="rId1" Type="http://schemas.openxmlformats.org/officeDocument/2006/relationships/slideLayout" Target="../slideLayouts/slideLayout604.xml"/></Relationships>
</file>

<file path=ppt/slides/_rels/slide4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0.xml"/><Relationship Id="rId1" Type="http://schemas.openxmlformats.org/officeDocument/2006/relationships/slideLayout" Target="../slideLayouts/slideLayout604.xml"/></Relationships>
</file>

<file path=ppt/slides/_rels/slide4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31.xml"/><Relationship Id="rId1" Type="http://schemas.openxmlformats.org/officeDocument/2006/relationships/slideLayout" Target="../slideLayouts/slideLayout604.xml"/></Relationships>
</file>

<file path=ppt/slides/_rels/slide4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2.xml"/><Relationship Id="rId1" Type="http://schemas.openxmlformats.org/officeDocument/2006/relationships/slideLayout" Target="../slideLayouts/slideLayout604.xml"/></Relationships>
</file>

<file path=ppt/slides/_rels/slide4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33.xml"/><Relationship Id="rId1" Type="http://schemas.openxmlformats.org/officeDocument/2006/relationships/slideLayout" Target="../slideLayouts/slideLayout604.xml"/></Relationships>
</file>

<file path=ppt/slides/_rels/slide5.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92.xml"/></Relationships>
</file>

<file path=ppt/slides/_rels/slide5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4.xml"/><Relationship Id="rId1" Type="http://schemas.openxmlformats.org/officeDocument/2006/relationships/slideLayout" Target="../slideLayouts/slideLayout604.xml"/></Relationships>
</file>

<file path=ppt/slides/_rels/slide5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35.xml"/><Relationship Id="rId1" Type="http://schemas.openxmlformats.org/officeDocument/2006/relationships/slideLayout" Target="../slideLayouts/slideLayout604.xml"/></Relationships>
</file>

<file path=ppt/slides/_rels/slide5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6.xml"/><Relationship Id="rId1" Type="http://schemas.openxmlformats.org/officeDocument/2006/relationships/slideLayout" Target="../slideLayouts/slideLayout629.xml"/></Relationships>
</file>

<file path=ppt/slides/_rels/slide5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37.xml"/><Relationship Id="rId1" Type="http://schemas.openxmlformats.org/officeDocument/2006/relationships/slideLayout" Target="../slideLayouts/slideLayout18.xml"/></Relationships>
</file>

<file path=ppt/slides/_rels/slide5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38.xml"/><Relationship Id="rId1" Type="http://schemas.openxmlformats.org/officeDocument/2006/relationships/slideLayout" Target="../slideLayouts/slideLayout18.xml"/></Relationships>
</file>

<file path=ppt/slides/_rels/slide55.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39.xml"/><Relationship Id="rId1" Type="http://schemas.openxmlformats.org/officeDocument/2006/relationships/slideLayout" Target="../slideLayouts/slideLayout132.xml"/></Relationships>
</file>

<file path=ppt/slides/_rels/slide56.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40.xml"/><Relationship Id="rId1" Type="http://schemas.openxmlformats.org/officeDocument/2006/relationships/slideLayout" Target="../slideLayouts/slideLayout132.xml"/></Relationships>
</file>

<file path=ppt/slides/_rels/slide57.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41.xml"/><Relationship Id="rId1" Type="http://schemas.openxmlformats.org/officeDocument/2006/relationships/slideLayout" Target="../slideLayouts/slideLayout52.xml"/></Relationships>
</file>

<file path=ppt/slides/_rels/slide5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2.xml"/><Relationship Id="rId1" Type="http://schemas.openxmlformats.org/officeDocument/2006/relationships/slideLayout" Target="../slideLayouts/slideLayout586.xml"/></Relationships>
</file>

<file path=ppt/slides/_rels/slide59.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109.xml"/></Relationships>
</file>

<file path=ppt/slides/_rels/slide60.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44.xml"/><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45.xml"/><Relationship Id="rId1" Type="http://schemas.openxmlformats.org/officeDocument/2006/relationships/slideLayout" Target="../slideLayouts/slideLayout680.xml"/></Relationships>
</file>

<file path=ppt/slides/_rels/slide62.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46.xml"/><Relationship Id="rId1" Type="http://schemas.openxmlformats.org/officeDocument/2006/relationships/slideLayout" Target="../slideLayouts/slideLayout18.xml"/></Relationships>
</file>

<file path=ppt/slides/_rels/slide63.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47.xml"/><Relationship Id="rId1" Type="http://schemas.openxmlformats.org/officeDocument/2006/relationships/slideLayout" Target="../slideLayouts/slideLayout17.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49.xml"/><Relationship Id="rId1" Type="http://schemas.openxmlformats.org/officeDocument/2006/relationships/slideLayout" Target="../slideLayouts/slideLayout604.xml"/></Relationships>
</file>

<file path=ppt/slides/_rels/slide6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50.xml"/><Relationship Id="rId1" Type="http://schemas.openxmlformats.org/officeDocument/2006/relationships/slideLayout" Target="../slideLayouts/slideLayout604.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54.xml"/></Relationships>
</file>

<file path=ppt/slides/_rels/slide6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51.xml"/><Relationship Id="rId1" Type="http://schemas.openxmlformats.org/officeDocument/2006/relationships/slideLayout" Target="../slideLayouts/slideLayout586.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3.jpeg"/><Relationship Id="rId1" Type="http://schemas.openxmlformats.org/officeDocument/2006/relationships/slideLayout" Target="../slideLayouts/slideLayout617.xml"/></Relationships>
</file>

<file path=ppt/slides/_rels/slide7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3.xml"/><Relationship Id="rId1" Type="http://schemas.openxmlformats.org/officeDocument/2006/relationships/slideLayout" Target="../slideLayouts/slideLayout640.xml"/></Relationships>
</file>

<file path=ppt/slides/_rels/slide71.xml.rels><?xml version="1.0" encoding="UTF-8" standalone="yes"?>
<Relationships xmlns="http://schemas.openxmlformats.org/package/2006/relationships"><Relationship Id="rId2" Type="http://schemas.openxmlformats.org/officeDocument/2006/relationships/slideLayout" Target="../slideLayouts/slideLayout165.xml"/><Relationship Id="rId1" Type="http://schemas.openxmlformats.org/officeDocument/2006/relationships/themeOverride" Target="../theme/themeOverride4.xml"/></Relationships>
</file>

<file path=ppt/slides/_rels/slide72.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55.xml"/><Relationship Id="rId1" Type="http://schemas.openxmlformats.org/officeDocument/2006/relationships/slideLayout" Target="../slideLayouts/slideLayout18.xml"/><Relationship Id="rId4" Type="http://schemas.openxmlformats.org/officeDocument/2006/relationships/image" Target="../media/image42.jpeg"/></Relationships>
</file>

<file path=ppt/slides/_rels/slide74.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56.xml"/><Relationship Id="rId1" Type="http://schemas.openxmlformats.org/officeDocument/2006/relationships/slideLayout" Target="../slideLayouts/slideLayout18.xml"/><Relationship Id="rId4" Type="http://schemas.openxmlformats.org/officeDocument/2006/relationships/image" Target="../media/image43.jpeg"/></Relationships>
</file>

<file path=ppt/slides/_rels/slide75.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57.xml"/><Relationship Id="rId1" Type="http://schemas.openxmlformats.org/officeDocument/2006/relationships/slideLayout" Target="../slideLayouts/slideLayout18.xml"/><Relationship Id="rId4" Type="http://schemas.openxmlformats.org/officeDocument/2006/relationships/image" Target="../media/image43.jpeg"/></Relationships>
</file>

<file path=ppt/slides/_rels/slide76.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58.xml"/><Relationship Id="rId1" Type="http://schemas.openxmlformats.org/officeDocument/2006/relationships/slideLayout" Target="../slideLayouts/slideLayout18.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88.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37.xml"/></Relationships>
</file>

<file path=ppt/slides/_rels/slide79.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60.xml"/><Relationship Id="rId1" Type="http://schemas.openxmlformats.org/officeDocument/2006/relationships/slideLayout" Target="../slideLayouts/slideLayout18.xml"/></Relationships>
</file>

<file path=ppt/slides/_rels/slide8.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image" Target="../media/image13.jpeg"/><Relationship Id="rId1" Type="http://schemas.openxmlformats.org/officeDocument/2006/relationships/slideLayout" Target="../slideLayouts/slideLayout61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88.xml"/></Relationships>
</file>

<file path=ppt/slides/_rels/slide81.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61.xml"/><Relationship Id="rId1" Type="http://schemas.openxmlformats.org/officeDocument/2006/relationships/slideLayout" Target="../slideLayouts/slideLayout18.xml"/><Relationship Id="rId4" Type="http://schemas.openxmlformats.org/officeDocument/2006/relationships/image" Target="../media/image42.jpeg"/></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8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62.xml"/><Relationship Id="rId1" Type="http://schemas.openxmlformats.org/officeDocument/2006/relationships/slideLayout" Target="../slideLayouts/slideLayout58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10.xml"/></Relationships>
</file>

<file path=ppt/slides/_rels/slide85.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63.xml"/><Relationship Id="rId1" Type="http://schemas.openxmlformats.org/officeDocument/2006/relationships/slideLayout" Target="../slideLayouts/slideLayout604.xml"/></Relationships>
</file>

<file path=ppt/slides/_rels/slide86.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64.xml"/><Relationship Id="rId1" Type="http://schemas.openxmlformats.org/officeDocument/2006/relationships/slideLayout" Target="../slideLayouts/slideLayout604.xml"/></Relationships>
</file>

<file path=ppt/slides/_rels/slide87.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65.xml"/><Relationship Id="rId1" Type="http://schemas.openxmlformats.org/officeDocument/2006/relationships/slideLayout" Target="../slideLayouts/slideLayout604.xml"/></Relationships>
</file>

<file path=ppt/slides/_rels/slide88.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image" Target="../media/image47.jpeg"/><Relationship Id="rId1" Type="http://schemas.openxmlformats.org/officeDocument/2006/relationships/slideLayout" Target="../slideLayouts/slideLayout215.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32.xml"/></Relationships>
</file>

<file path=ppt/slides/_rels/slide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617.xml"/></Relationships>
</file>

<file path=ppt/slides/_rels/slide90.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66.xml"/><Relationship Id="rId1" Type="http://schemas.openxmlformats.org/officeDocument/2006/relationships/slideLayout" Target="../slideLayouts/slideLayout17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43.xml"/></Relationships>
</file>

<file path=ppt/slides/_rels/slide92.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656.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54.xml"/></Relationships>
</file>

<file path=ppt/slides/_rels/slide94.xml.rels><?xml version="1.0" encoding="UTF-8" standalone="yes"?>
<Relationships xmlns="http://schemas.openxmlformats.org/package/2006/relationships"><Relationship Id="rId3" Type="http://schemas.openxmlformats.org/officeDocument/2006/relationships/notesSlide" Target="../notesSlides/notesSlide67.xml"/><Relationship Id="rId2" Type="http://schemas.openxmlformats.org/officeDocument/2006/relationships/slideLayout" Target="../slideLayouts/slideLayout664.xml"/><Relationship Id="rId1" Type="http://schemas.openxmlformats.org/officeDocument/2006/relationships/themeOverride" Target="../theme/themeOverride5.xml"/><Relationship Id="rId4" Type="http://schemas.openxmlformats.org/officeDocument/2006/relationships/image" Target="../media/image51.png"/></Relationships>
</file>

<file path=ppt/slides/_rels/slide9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68.xml"/><Relationship Id="rId1" Type="http://schemas.openxmlformats.org/officeDocument/2006/relationships/slideLayout" Target="../slideLayouts/slideLayout604.xml"/></Relationships>
</file>

<file path=ppt/slides/_rels/slide96.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69.xml"/><Relationship Id="rId1" Type="http://schemas.openxmlformats.org/officeDocument/2006/relationships/slideLayout" Target="../slideLayouts/slideLayout604.xml"/></Relationships>
</file>

<file path=ppt/slides/_rels/slide97.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70.xml"/><Relationship Id="rId1" Type="http://schemas.openxmlformats.org/officeDocument/2006/relationships/slideLayout" Target="../slideLayouts/slideLayout604.xml"/></Relationships>
</file>

<file path=ppt/slides/_rels/slide98.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71.xml"/><Relationship Id="rId1" Type="http://schemas.openxmlformats.org/officeDocument/2006/relationships/slideLayout" Target="../slideLayouts/slideLayout604.xml"/></Relationships>
</file>

<file path=ppt/slides/_rels/slide99.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79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43536" y="0"/>
            <a:ext cx="9231071" cy="6858000"/>
          </a:xfrm>
          <a:prstGeom prst="rect">
            <a:avLst/>
          </a:prstGeom>
        </p:spPr>
      </p:pic>
      <p:sp>
        <p:nvSpPr>
          <p:cNvPr id="157698" name="Rectangle 5"/>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endParaRPr lang="en-US" sz="2400">
              <a:solidFill>
                <a:srgbClr val="333333"/>
              </a:solidFill>
              <a:latin typeface="Times" charset="0"/>
              <a:ea typeface="ＭＳ Ｐゴシック" charset="0"/>
              <a:cs typeface="ＭＳ Ｐゴシック" charset="0"/>
            </a:endParaRPr>
          </a:p>
        </p:txBody>
      </p:sp>
      <p:sp>
        <p:nvSpPr>
          <p:cNvPr id="157699" name="Rectangle 7"/>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endParaRPr lang="en-US" sz="2400">
              <a:solidFill>
                <a:srgbClr val="333333"/>
              </a:solidFill>
              <a:latin typeface="Times" charset="0"/>
              <a:ea typeface="ＭＳ Ｐゴシック" charset="0"/>
              <a:cs typeface="ＭＳ Ｐゴシック" charset="0"/>
            </a:endParaRPr>
          </a:p>
        </p:txBody>
      </p:sp>
      <p:sp>
        <p:nvSpPr>
          <p:cNvPr id="157700" name="Rectangle 10"/>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endParaRPr lang="en-US" sz="2400">
              <a:solidFill>
                <a:srgbClr val="333333"/>
              </a:solidFill>
              <a:latin typeface="Times" charset="0"/>
              <a:ea typeface="ＭＳ Ｐゴシック" charset="0"/>
              <a:cs typeface="ＭＳ Ｐゴシック" charset="0"/>
            </a:endParaRPr>
          </a:p>
        </p:txBody>
      </p:sp>
      <p:sp>
        <p:nvSpPr>
          <p:cNvPr id="157701" name="Rectangle 12"/>
          <p:cNvSpPr>
            <a:spLocks noChangeArrowheads="1"/>
          </p:cNvSpPr>
          <p:nvPr/>
        </p:nvSpPr>
        <p:spPr bwMode="auto">
          <a:xfrm>
            <a:off x="3409950" y="2133600"/>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endParaRPr lang="en-US" sz="2400">
              <a:solidFill>
                <a:srgbClr val="333333"/>
              </a:solidFill>
              <a:latin typeface="Times" charset="0"/>
              <a:ea typeface="ＭＳ Ｐゴシック" charset="0"/>
              <a:cs typeface="ＭＳ Ｐゴシック" charset="0"/>
            </a:endParaRPr>
          </a:p>
        </p:txBody>
      </p:sp>
      <p:sp>
        <p:nvSpPr>
          <p:cNvPr id="157702" name="Text Box 14"/>
          <p:cNvSpPr txBox="1">
            <a:spLocks noChangeArrowheads="1"/>
          </p:cNvSpPr>
          <p:nvPr/>
        </p:nvSpPr>
        <p:spPr bwMode="auto">
          <a:xfrm>
            <a:off x="381000" y="4054475"/>
            <a:ext cx="4114800" cy="16312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buFontTx/>
              <a:buNone/>
            </a:pPr>
            <a:r>
              <a:rPr lang="zh-TW" altLang="en-US" sz="4000">
                <a:solidFill>
                  <a:srgbClr val="FFFFFF"/>
                </a:solidFill>
                <a:effectLst>
                  <a:glow rad="228600">
                    <a:srgbClr val="000000"/>
                  </a:glow>
                </a:effectLst>
                <a:latin typeface="Arial Black" charset="0"/>
              </a:rPr>
              <a:t>预备占领</a:t>
            </a:r>
          </a:p>
          <a:p>
            <a:pPr algn="ctr">
              <a:buFontTx/>
              <a:buNone/>
            </a:pPr>
            <a:r>
              <a:rPr lang="zh-TW" altLang="en-US" sz="4000">
                <a:solidFill>
                  <a:srgbClr val="FFFFFF"/>
                </a:solidFill>
                <a:effectLst>
                  <a:glow rad="228600">
                    <a:srgbClr val="000000"/>
                  </a:glow>
                </a:effectLst>
                <a:latin typeface="Arial Black" charset="0"/>
              </a:rPr>
              <a:t>迦南地 </a:t>
            </a:r>
          </a:p>
        </p:txBody>
      </p:sp>
      <p:sp>
        <p:nvSpPr>
          <p:cNvPr id="157703" name="Rectangle 15"/>
          <p:cNvSpPr>
            <a:spLocks noGrp="1" noChangeArrowheads="1"/>
          </p:cNvSpPr>
          <p:nvPr>
            <p:ph type="title"/>
          </p:nvPr>
        </p:nvSpPr>
        <p:spPr>
          <a:xfrm>
            <a:off x="3851275" y="457200"/>
            <a:ext cx="5072063" cy="1143000"/>
          </a:xfrm>
          <a:solidFill>
            <a:srgbClr val="000000"/>
          </a:solidFill>
        </p:spPr>
        <p:txBody>
          <a:bodyPr anchor="ctr" anchorCtr="1"/>
          <a:lstStyle/>
          <a:p>
            <a:r>
              <a:rPr lang="zh-TW" altLang="en-US" sz="6600">
                <a:solidFill>
                  <a:srgbClr val="FFFFFF"/>
                </a:solidFill>
                <a:effectLst>
                  <a:glow rad="228600">
                    <a:srgbClr val="000000"/>
                  </a:glow>
                </a:effectLst>
              </a:rPr>
              <a:t>民数记</a:t>
            </a:r>
            <a:endParaRPr lang="en-US" sz="6600">
              <a:solidFill>
                <a:srgbClr val="FFFFFF"/>
              </a:solidFill>
              <a:effectLst>
                <a:glow rad="228600">
                  <a:srgbClr val="000000"/>
                </a:glow>
              </a:effectLst>
            </a:endParaRPr>
          </a:p>
        </p:txBody>
      </p:sp>
      <p:sp>
        <p:nvSpPr>
          <p:cNvPr id="11" name="Text Box 5"/>
          <p:cNvSpPr txBox="1">
            <a:spLocks noChangeArrowheads="1"/>
          </p:cNvSpPr>
          <p:nvPr/>
        </p:nvSpPr>
        <p:spPr bwMode="auto">
          <a:xfrm>
            <a:off x="71438" y="6265863"/>
            <a:ext cx="4500562" cy="547687"/>
          </a:xfrm>
          <a:prstGeom prst="rect">
            <a:avLst/>
          </a:prstGeom>
          <a:solidFill>
            <a:srgbClr val="000514"/>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eaLnBrk="1" fontAlgn="auto" hangingPunct="1">
              <a:spcBef>
                <a:spcPts val="0"/>
              </a:spcBef>
              <a:spcAft>
                <a:spcPts val="0"/>
              </a:spcAft>
              <a:buFontTx/>
              <a:buNone/>
              <a:defRPr/>
            </a:pPr>
            <a:r>
              <a:rPr lang="en-US" sz="1600" i="1" kern="0" dirty="0">
                <a:solidFill>
                  <a:srgbClr val="E5E5FF"/>
                </a:solidFill>
                <a:effectLst>
                  <a:outerShdw blurRad="38100" dist="38100" dir="2700000" algn="tl">
                    <a:srgbClr val="000000"/>
                  </a:outerShdw>
                </a:effectLst>
                <a:latin typeface="Arial"/>
                <a:cs typeface="Arial"/>
              </a:rPr>
              <a:t>Dr. Rick Griffith, </a:t>
            </a:r>
            <a:r>
              <a:rPr lang="zh-CN" altLang="en-US" sz="1600" i="1" kern="0" dirty="0">
                <a:solidFill>
                  <a:srgbClr val="E5E5FF"/>
                </a:solidFill>
                <a:effectLst>
                  <a:outerShdw blurRad="38100" dist="38100" dir="2700000" algn="tl">
                    <a:srgbClr val="000000"/>
                  </a:outerShdw>
                </a:effectLst>
                <a:latin typeface="Arial"/>
                <a:cs typeface="Arial"/>
              </a:rPr>
              <a:t>新加坡神学院</a:t>
            </a:r>
            <a:r>
              <a:rPr lang="en-US" sz="1600" i="1" kern="0" dirty="0">
                <a:solidFill>
                  <a:srgbClr val="E5E5FF"/>
                </a:solidFill>
                <a:effectLst>
                  <a:outerShdw blurRad="38100" dist="38100" dir="2700000" algn="tl">
                    <a:srgbClr val="000000"/>
                  </a:outerShdw>
                </a:effectLst>
                <a:latin typeface="Arial"/>
                <a:cs typeface="Arial"/>
              </a:rPr>
              <a:t>BibleStudyDownloads.org</a:t>
            </a:r>
          </a:p>
        </p:txBody>
      </p:sp>
    </p:spTree>
    <p:extLst>
      <p:ext uri="{BB962C8B-B14F-4D97-AF65-F5344CB8AC3E}">
        <p14:creationId xmlns:p14="http://schemas.microsoft.com/office/powerpoint/2010/main" val="135571894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118786" name="Group 2"/>
          <p:cNvGrpSpPr>
            <a:grpSpLocks/>
          </p:cNvGrpSpPr>
          <p:nvPr/>
        </p:nvGrpSpPr>
        <p:grpSpPr bwMode="auto">
          <a:xfrm>
            <a:off x="0" y="765175"/>
            <a:ext cx="9144000" cy="755650"/>
            <a:chOff x="0" y="0"/>
            <a:chExt cx="4560" cy="671"/>
          </a:xfrm>
        </p:grpSpPr>
        <p:sp>
          <p:nvSpPr>
            <p:cNvPr id="118891"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3600" dirty="0">
                  <a:solidFill>
                    <a:srgbClr val="FFFFFF"/>
                  </a:solidFill>
                  <a:latin typeface="Arial Narrow" charset="0"/>
                </a:rPr>
                <a:t> </a:t>
              </a:r>
              <a:r>
                <a:rPr lang="zh-CN" altLang="en-US" sz="3200" dirty="0">
                  <a:solidFill>
                    <a:srgbClr val="FFFFFF"/>
                  </a:solidFill>
                  <a:latin typeface="Times" charset="0"/>
                </a:rPr>
                <a:t>预备占领迦南地</a:t>
              </a:r>
              <a:endParaRPr lang="en-US" altLang="zh-CN" sz="3200" dirty="0">
                <a:solidFill>
                  <a:srgbClr val="FFFFFF"/>
                </a:solidFill>
                <a:latin typeface="Times" charset="0"/>
              </a:endParaRPr>
            </a:p>
          </p:txBody>
        </p:sp>
        <p:sp>
          <p:nvSpPr>
            <p:cNvPr id="118892"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787" name="Group 5"/>
          <p:cNvGrpSpPr>
            <a:grpSpLocks/>
          </p:cNvGrpSpPr>
          <p:nvPr/>
        </p:nvGrpSpPr>
        <p:grpSpPr bwMode="auto">
          <a:xfrm>
            <a:off x="0" y="1517650"/>
            <a:ext cx="2630488" cy="904875"/>
            <a:chOff x="0" y="671"/>
            <a:chExt cx="1312" cy="805"/>
          </a:xfrm>
        </p:grpSpPr>
        <p:sp>
          <p:nvSpPr>
            <p:cNvPr id="118889"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buFont typeface="Wingdings" charset="0"/>
                <a:buNone/>
              </a:pPr>
              <a:r>
                <a:rPr lang="zh-CN" altLang="en-US" sz="3200" dirty="0">
                  <a:solidFill>
                    <a:srgbClr val="FFFFFF"/>
                  </a:solidFill>
                  <a:latin typeface="Times" charset="0"/>
                </a:rPr>
                <a:t>先一代的预备</a:t>
              </a:r>
            </a:p>
          </p:txBody>
        </p:sp>
        <p:sp>
          <p:nvSpPr>
            <p:cNvPr id="118890"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788" name="Group 8"/>
          <p:cNvGrpSpPr>
            <a:grpSpLocks/>
          </p:cNvGrpSpPr>
          <p:nvPr/>
        </p:nvGrpSpPr>
        <p:grpSpPr bwMode="auto">
          <a:xfrm>
            <a:off x="2627313" y="1516063"/>
            <a:ext cx="3673475" cy="904875"/>
            <a:chOff x="1312" y="671"/>
            <a:chExt cx="1832" cy="805"/>
          </a:xfrm>
        </p:grpSpPr>
        <p:sp>
          <p:nvSpPr>
            <p:cNvPr id="118887"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3200" dirty="0">
                  <a:solidFill>
                    <a:srgbClr val="FFFFFF"/>
                  </a:solidFill>
                  <a:latin typeface="Arial Narrow" charset="0"/>
                </a:rPr>
                <a:t> </a:t>
              </a:r>
              <a:r>
                <a:rPr lang="zh-CN" altLang="en-US" sz="3200" dirty="0">
                  <a:solidFill>
                    <a:srgbClr val="FFFFFF"/>
                  </a:solidFill>
                  <a:latin typeface="Arial Narrow" charset="0"/>
                </a:rPr>
                <a:t>因不信而耽延</a:t>
              </a:r>
              <a:endParaRPr lang="zh-CN" altLang="en-US" sz="3200" dirty="0">
                <a:solidFill>
                  <a:srgbClr val="FFFFFF"/>
                </a:solidFill>
                <a:latin typeface="Times" charset="0"/>
              </a:endParaRPr>
            </a:p>
          </p:txBody>
        </p:sp>
        <p:sp>
          <p:nvSpPr>
            <p:cNvPr id="118888"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789" name="Group 11"/>
          <p:cNvGrpSpPr>
            <a:grpSpLocks/>
          </p:cNvGrpSpPr>
          <p:nvPr/>
        </p:nvGrpSpPr>
        <p:grpSpPr bwMode="auto">
          <a:xfrm>
            <a:off x="6303963" y="1517650"/>
            <a:ext cx="2840037" cy="904875"/>
            <a:chOff x="3144" y="671"/>
            <a:chExt cx="1416" cy="805"/>
          </a:xfrm>
        </p:grpSpPr>
        <p:sp>
          <p:nvSpPr>
            <p:cNvPr id="118885"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buFont typeface="Wingdings" charset="0"/>
                <a:buNone/>
              </a:pPr>
              <a:r>
                <a:rPr lang="zh-CN" altLang="en-US" sz="3200" dirty="0">
                  <a:solidFill>
                    <a:srgbClr val="FFFFFF"/>
                  </a:solidFill>
                  <a:latin typeface="Times" charset="0"/>
                </a:rPr>
                <a:t>新一代的预备</a:t>
              </a:r>
              <a:endParaRPr lang="en-US" altLang="zh-CN" sz="3200" dirty="0">
                <a:solidFill>
                  <a:srgbClr val="FFFFFF"/>
                </a:solidFill>
                <a:latin typeface="Times" charset="0"/>
              </a:endParaRPr>
            </a:p>
          </p:txBody>
        </p:sp>
        <p:sp>
          <p:nvSpPr>
            <p:cNvPr id="118886"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790" name="Group 14"/>
          <p:cNvGrpSpPr>
            <a:grpSpLocks/>
          </p:cNvGrpSpPr>
          <p:nvPr/>
        </p:nvGrpSpPr>
        <p:grpSpPr bwMode="auto">
          <a:xfrm>
            <a:off x="0" y="2422525"/>
            <a:ext cx="2630488" cy="476250"/>
            <a:chOff x="0" y="1476"/>
            <a:chExt cx="1312" cy="422"/>
          </a:xfrm>
        </p:grpSpPr>
        <p:sp>
          <p:nvSpPr>
            <p:cNvPr id="118883"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solidFill>
                    <a:srgbClr val="FFFFFF"/>
                  </a:solidFill>
                  <a:latin typeface="Arial Narrow" charset="0"/>
                </a:rPr>
                <a:t>1:1—10:10</a:t>
              </a:r>
              <a:endParaRPr lang="en-US" altLang="zh-CN" sz="2400" b="0">
                <a:solidFill>
                  <a:srgbClr val="FFFFFF"/>
                </a:solidFill>
                <a:latin typeface="Arial Narrow" charset="0"/>
              </a:endParaRPr>
            </a:p>
          </p:txBody>
        </p:sp>
        <p:sp>
          <p:nvSpPr>
            <p:cNvPr id="118884"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791" name="Group 17"/>
          <p:cNvGrpSpPr>
            <a:grpSpLocks/>
          </p:cNvGrpSpPr>
          <p:nvPr/>
        </p:nvGrpSpPr>
        <p:grpSpPr bwMode="auto">
          <a:xfrm>
            <a:off x="2630488" y="2422525"/>
            <a:ext cx="3673475" cy="476250"/>
            <a:chOff x="1312" y="1476"/>
            <a:chExt cx="1832" cy="422"/>
          </a:xfrm>
        </p:grpSpPr>
        <p:sp>
          <p:nvSpPr>
            <p:cNvPr id="118881"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solidFill>
                    <a:srgbClr val="FFFFFF"/>
                  </a:solidFill>
                  <a:latin typeface="Arial Narrow" charset="0"/>
                </a:rPr>
                <a:t>10:11—25:18</a:t>
              </a:r>
              <a:endParaRPr lang="en-US" altLang="zh-CN" sz="2400" b="0">
                <a:solidFill>
                  <a:srgbClr val="FFFFFF"/>
                </a:solidFill>
                <a:latin typeface="Arial Narrow" charset="0"/>
              </a:endParaRPr>
            </a:p>
          </p:txBody>
        </p:sp>
        <p:sp>
          <p:nvSpPr>
            <p:cNvPr id="118882"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792" name="Group 20"/>
          <p:cNvGrpSpPr>
            <a:grpSpLocks/>
          </p:cNvGrpSpPr>
          <p:nvPr/>
        </p:nvGrpSpPr>
        <p:grpSpPr bwMode="auto">
          <a:xfrm>
            <a:off x="6303963" y="2422525"/>
            <a:ext cx="2840037" cy="476250"/>
            <a:chOff x="3144" y="1476"/>
            <a:chExt cx="1416" cy="422"/>
          </a:xfrm>
        </p:grpSpPr>
        <p:sp>
          <p:nvSpPr>
            <p:cNvPr id="118879"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solidFill>
                    <a:srgbClr val="FFFFFF"/>
                  </a:solidFill>
                  <a:latin typeface="Arial Narrow" charset="0"/>
                </a:rPr>
                <a:t>26—36</a:t>
              </a:r>
              <a:endParaRPr lang="en-US" altLang="zh-CN" sz="2400" b="0">
                <a:solidFill>
                  <a:srgbClr val="FFFFFF"/>
                </a:solidFill>
                <a:latin typeface="Arial Narrow" charset="0"/>
              </a:endParaRPr>
            </a:p>
          </p:txBody>
        </p:sp>
        <p:sp>
          <p:nvSpPr>
            <p:cNvPr id="118880"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793" name="Group 23"/>
          <p:cNvGrpSpPr>
            <a:grpSpLocks/>
          </p:cNvGrpSpPr>
          <p:nvPr/>
        </p:nvGrpSpPr>
        <p:grpSpPr bwMode="auto">
          <a:xfrm>
            <a:off x="0" y="2898775"/>
            <a:ext cx="2630488" cy="474663"/>
            <a:chOff x="0" y="1898"/>
            <a:chExt cx="1312" cy="422"/>
          </a:xfrm>
        </p:grpSpPr>
        <p:sp>
          <p:nvSpPr>
            <p:cNvPr id="118877"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dirty="0">
                  <a:solidFill>
                    <a:srgbClr val="FFFFFF"/>
                  </a:solidFill>
                  <a:latin typeface="Arial Narrow" charset="0"/>
                </a:rPr>
                <a:t>神的信实</a:t>
              </a:r>
              <a:endParaRPr lang="zh-CN" altLang="en-US" sz="2400" b="0" dirty="0">
                <a:solidFill>
                  <a:srgbClr val="FFFFFF"/>
                </a:solidFill>
                <a:latin typeface="Arial Narrow" charset="0"/>
              </a:endParaRPr>
            </a:p>
          </p:txBody>
        </p:sp>
        <p:sp>
          <p:nvSpPr>
            <p:cNvPr id="118878"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794" name="Group 26"/>
          <p:cNvGrpSpPr>
            <a:grpSpLocks/>
          </p:cNvGrpSpPr>
          <p:nvPr/>
        </p:nvGrpSpPr>
        <p:grpSpPr bwMode="auto">
          <a:xfrm>
            <a:off x="2630488" y="2898775"/>
            <a:ext cx="3673475" cy="474663"/>
            <a:chOff x="1312" y="1898"/>
            <a:chExt cx="1832" cy="422"/>
          </a:xfrm>
        </p:grpSpPr>
        <p:sp>
          <p:nvSpPr>
            <p:cNvPr id="118875"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dirty="0">
                  <a:solidFill>
                    <a:srgbClr val="FFFFFF"/>
                  </a:solidFill>
                  <a:latin typeface="Arial Narrow" charset="0"/>
                </a:rPr>
                <a:t>以色列的不信</a:t>
              </a:r>
              <a:endParaRPr lang="zh-CN" altLang="en-US" sz="2400" b="0" dirty="0">
                <a:solidFill>
                  <a:srgbClr val="FFFFFF"/>
                </a:solidFill>
                <a:latin typeface="Arial Narrow" charset="0"/>
              </a:endParaRPr>
            </a:p>
          </p:txBody>
        </p:sp>
        <p:sp>
          <p:nvSpPr>
            <p:cNvPr id="118876"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795" name="Group 29"/>
          <p:cNvGrpSpPr>
            <a:grpSpLocks/>
          </p:cNvGrpSpPr>
          <p:nvPr/>
        </p:nvGrpSpPr>
        <p:grpSpPr bwMode="auto">
          <a:xfrm>
            <a:off x="6303963" y="2898775"/>
            <a:ext cx="2840037" cy="474663"/>
            <a:chOff x="3144" y="1898"/>
            <a:chExt cx="1416" cy="422"/>
          </a:xfrm>
        </p:grpSpPr>
        <p:sp>
          <p:nvSpPr>
            <p:cNvPr id="118873"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3200" dirty="0">
                  <a:solidFill>
                    <a:srgbClr val="FFFFFF"/>
                  </a:solidFill>
                  <a:latin typeface="Times" charset="0"/>
                </a:rPr>
                <a:t>神的信实</a:t>
              </a:r>
              <a:endParaRPr lang="en-US" altLang="zh-CN" sz="3200" dirty="0">
                <a:solidFill>
                  <a:srgbClr val="FFFFFF"/>
                </a:solidFill>
                <a:latin typeface="Times" charset="0"/>
              </a:endParaRPr>
            </a:p>
          </p:txBody>
        </p:sp>
        <p:sp>
          <p:nvSpPr>
            <p:cNvPr id="118874"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796" name="Group 32"/>
          <p:cNvGrpSpPr>
            <a:grpSpLocks/>
          </p:cNvGrpSpPr>
          <p:nvPr/>
        </p:nvGrpSpPr>
        <p:grpSpPr bwMode="auto">
          <a:xfrm>
            <a:off x="0" y="3373438"/>
            <a:ext cx="2630488" cy="474662"/>
            <a:chOff x="0" y="2320"/>
            <a:chExt cx="1312" cy="422"/>
          </a:xfrm>
        </p:grpSpPr>
        <p:sp>
          <p:nvSpPr>
            <p:cNvPr id="118871"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solidFill>
                    <a:srgbClr val="FFFFFF"/>
                  </a:solidFill>
                  <a:latin typeface="Arial Narrow" charset="0"/>
                </a:rPr>
                <a:t>神的赐福</a:t>
              </a:r>
              <a:endParaRPr lang="zh-CN" altLang="en-US" sz="2400" b="0">
                <a:solidFill>
                  <a:srgbClr val="FFFFFF"/>
                </a:solidFill>
                <a:latin typeface="Arial Narrow" charset="0"/>
              </a:endParaRPr>
            </a:p>
          </p:txBody>
        </p:sp>
        <p:sp>
          <p:nvSpPr>
            <p:cNvPr id="118872"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797" name="Group 35"/>
          <p:cNvGrpSpPr>
            <a:grpSpLocks/>
          </p:cNvGrpSpPr>
          <p:nvPr/>
        </p:nvGrpSpPr>
        <p:grpSpPr bwMode="auto">
          <a:xfrm>
            <a:off x="2630488" y="3373438"/>
            <a:ext cx="3673475" cy="474662"/>
            <a:chOff x="1312" y="2320"/>
            <a:chExt cx="1832" cy="422"/>
          </a:xfrm>
        </p:grpSpPr>
        <p:sp>
          <p:nvSpPr>
            <p:cNvPr id="118869"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solidFill>
                    <a:srgbClr val="FFFFFF"/>
                  </a:solidFill>
                  <a:latin typeface="Arial Narrow" charset="0"/>
                </a:rPr>
                <a:t>神的管教</a:t>
              </a:r>
              <a:endParaRPr lang="zh-CN" altLang="en-US" sz="2400" b="0">
                <a:solidFill>
                  <a:srgbClr val="FFFFFF"/>
                </a:solidFill>
                <a:latin typeface="Arial Narrow" charset="0"/>
              </a:endParaRPr>
            </a:p>
          </p:txBody>
        </p:sp>
        <p:sp>
          <p:nvSpPr>
            <p:cNvPr id="118870"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798" name="Group 38"/>
          <p:cNvGrpSpPr>
            <a:grpSpLocks/>
          </p:cNvGrpSpPr>
          <p:nvPr/>
        </p:nvGrpSpPr>
        <p:grpSpPr bwMode="auto">
          <a:xfrm>
            <a:off x="6303963" y="3373438"/>
            <a:ext cx="2840037" cy="474662"/>
            <a:chOff x="3144" y="2320"/>
            <a:chExt cx="1416" cy="422"/>
          </a:xfrm>
        </p:grpSpPr>
        <p:sp>
          <p:nvSpPr>
            <p:cNvPr id="118867"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solidFill>
                    <a:srgbClr val="FFFFFF"/>
                  </a:solidFill>
                  <a:latin typeface="Times" charset="0"/>
                </a:rPr>
                <a:t>神的赐福</a:t>
              </a:r>
              <a:endParaRPr lang="en-US" altLang="zh-CN" sz="2400" b="0">
                <a:solidFill>
                  <a:srgbClr val="FFFFFF"/>
                </a:solidFill>
                <a:latin typeface="Arial Narrow" charset="0"/>
              </a:endParaRPr>
            </a:p>
          </p:txBody>
        </p:sp>
        <p:sp>
          <p:nvSpPr>
            <p:cNvPr id="118868"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799" name="Group 41"/>
          <p:cNvGrpSpPr>
            <a:grpSpLocks/>
          </p:cNvGrpSpPr>
          <p:nvPr/>
        </p:nvGrpSpPr>
        <p:grpSpPr bwMode="auto">
          <a:xfrm>
            <a:off x="0" y="3848100"/>
            <a:ext cx="2630488" cy="474663"/>
            <a:chOff x="0" y="2742"/>
            <a:chExt cx="1312" cy="422"/>
          </a:xfrm>
        </p:grpSpPr>
        <p:sp>
          <p:nvSpPr>
            <p:cNvPr id="118865"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dirty="0">
                  <a:solidFill>
                    <a:srgbClr val="FFFFFF"/>
                  </a:solidFill>
                  <a:latin typeface="Arial Narrow" charset="0"/>
                </a:rPr>
                <a:t>以色列的委身</a:t>
              </a:r>
              <a:endParaRPr lang="zh-CN" altLang="en-US" sz="2400" b="0" dirty="0">
                <a:solidFill>
                  <a:srgbClr val="FFFFFF"/>
                </a:solidFill>
                <a:latin typeface="Arial Narrow" charset="0"/>
              </a:endParaRPr>
            </a:p>
          </p:txBody>
        </p:sp>
        <p:sp>
          <p:nvSpPr>
            <p:cNvPr id="118866"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800" name="Group 44"/>
          <p:cNvGrpSpPr>
            <a:grpSpLocks/>
          </p:cNvGrpSpPr>
          <p:nvPr/>
        </p:nvGrpSpPr>
        <p:grpSpPr bwMode="auto">
          <a:xfrm>
            <a:off x="2630488" y="3848100"/>
            <a:ext cx="3673475" cy="474663"/>
            <a:chOff x="1312" y="2742"/>
            <a:chExt cx="1832" cy="422"/>
          </a:xfrm>
        </p:grpSpPr>
        <p:sp>
          <p:nvSpPr>
            <p:cNvPr id="118863"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dirty="0">
                  <a:solidFill>
                    <a:srgbClr val="FFFFFF"/>
                  </a:solidFill>
                  <a:latin typeface="Times" charset="0"/>
                </a:rPr>
                <a:t>以色列的抱怨</a:t>
              </a:r>
            </a:p>
          </p:txBody>
        </p:sp>
        <p:sp>
          <p:nvSpPr>
            <p:cNvPr id="118864"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801" name="Group 47"/>
          <p:cNvGrpSpPr>
            <a:grpSpLocks/>
          </p:cNvGrpSpPr>
          <p:nvPr/>
        </p:nvGrpSpPr>
        <p:grpSpPr bwMode="auto">
          <a:xfrm>
            <a:off x="6303963" y="3848100"/>
            <a:ext cx="2840037" cy="474663"/>
            <a:chOff x="3144" y="2742"/>
            <a:chExt cx="1416" cy="422"/>
          </a:xfrm>
        </p:grpSpPr>
        <p:sp>
          <p:nvSpPr>
            <p:cNvPr id="118861"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dirty="0">
                  <a:solidFill>
                    <a:srgbClr val="FFFFFF"/>
                  </a:solidFill>
                  <a:latin typeface="Times" charset="0"/>
                </a:rPr>
                <a:t>以色列的委身</a:t>
              </a:r>
              <a:endParaRPr lang="en-US" altLang="zh-CN" sz="2400" dirty="0">
                <a:solidFill>
                  <a:srgbClr val="FFFFFF"/>
                </a:solidFill>
                <a:latin typeface="Times" charset="0"/>
              </a:endParaRPr>
            </a:p>
          </p:txBody>
        </p:sp>
        <p:sp>
          <p:nvSpPr>
            <p:cNvPr id="118862"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802" name="Group 50"/>
          <p:cNvGrpSpPr>
            <a:grpSpLocks/>
          </p:cNvGrpSpPr>
          <p:nvPr/>
        </p:nvGrpSpPr>
        <p:grpSpPr bwMode="auto">
          <a:xfrm>
            <a:off x="0" y="4322763"/>
            <a:ext cx="2630488" cy="476250"/>
            <a:chOff x="0" y="3164"/>
            <a:chExt cx="1312" cy="422"/>
          </a:xfrm>
        </p:grpSpPr>
        <p:sp>
          <p:nvSpPr>
            <p:cNvPr id="118859"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dirty="0">
                  <a:solidFill>
                    <a:srgbClr val="FFFFFF"/>
                  </a:solidFill>
                  <a:latin typeface="Arial Narrow" charset="0"/>
                </a:rPr>
                <a:t>有序</a:t>
              </a:r>
              <a:endParaRPr lang="zh-CN" altLang="en-US" sz="2400" b="0" dirty="0">
                <a:solidFill>
                  <a:srgbClr val="FFFFFF"/>
                </a:solidFill>
                <a:latin typeface="Arial Narrow" charset="0"/>
              </a:endParaRPr>
            </a:p>
          </p:txBody>
        </p:sp>
        <p:sp>
          <p:nvSpPr>
            <p:cNvPr id="118860"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803" name="Group 53"/>
          <p:cNvGrpSpPr>
            <a:grpSpLocks/>
          </p:cNvGrpSpPr>
          <p:nvPr/>
        </p:nvGrpSpPr>
        <p:grpSpPr bwMode="auto">
          <a:xfrm>
            <a:off x="2630488" y="4322763"/>
            <a:ext cx="3673475" cy="476250"/>
            <a:chOff x="1312" y="3164"/>
            <a:chExt cx="1832" cy="422"/>
          </a:xfrm>
        </p:grpSpPr>
        <p:sp>
          <p:nvSpPr>
            <p:cNvPr id="118857"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dirty="0">
                  <a:solidFill>
                    <a:srgbClr val="FFFFFF"/>
                  </a:solidFill>
                  <a:latin typeface="Arial Narrow" charset="0"/>
                </a:rPr>
                <a:t>无序</a:t>
              </a:r>
              <a:endParaRPr lang="zh-CN" altLang="en-US" sz="2400" b="0" dirty="0">
                <a:solidFill>
                  <a:srgbClr val="FFFFFF"/>
                </a:solidFill>
                <a:latin typeface="Arial Narrow" charset="0"/>
              </a:endParaRPr>
            </a:p>
          </p:txBody>
        </p:sp>
        <p:sp>
          <p:nvSpPr>
            <p:cNvPr id="118858"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804" name="Group 56"/>
          <p:cNvGrpSpPr>
            <a:grpSpLocks/>
          </p:cNvGrpSpPr>
          <p:nvPr/>
        </p:nvGrpSpPr>
        <p:grpSpPr bwMode="auto">
          <a:xfrm>
            <a:off x="6303963" y="4322763"/>
            <a:ext cx="2840037" cy="476250"/>
            <a:chOff x="3144" y="3164"/>
            <a:chExt cx="1416" cy="422"/>
          </a:xfrm>
        </p:grpSpPr>
        <p:sp>
          <p:nvSpPr>
            <p:cNvPr id="118855"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dirty="0">
                  <a:solidFill>
                    <a:srgbClr val="FFFFFF"/>
                  </a:solidFill>
                  <a:latin typeface="Arial Narrow" charset="0"/>
                </a:rPr>
                <a:t>重整</a:t>
              </a:r>
              <a:endParaRPr lang="zh-CN" altLang="en-US" sz="2400" b="0" dirty="0">
                <a:solidFill>
                  <a:srgbClr val="FFFFFF"/>
                </a:solidFill>
                <a:latin typeface="Arial Narrow" charset="0"/>
              </a:endParaRPr>
            </a:p>
          </p:txBody>
        </p:sp>
        <p:sp>
          <p:nvSpPr>
            <p:cNvPr id="118856"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805" name="Group 59"/>
          <p:cNvGrpSpPr>
            <a:grpSpLocks/>
          </p:cNvGrpSpPr>
          <p:nvPr/>
        </p:nvGrpSpPr>
        <p:grpSpPr bwMode="auto">
          <a:xfrm>
            <a:off x="0" y="4799013"/>
            <a:ext cx="2630488" cy="474662"/>
            <a:chOff x="0" y="3586"/>
            <a:chExt cx="1312" cy="422"/>
          </a:xfrm>
        </p:grpSpPr>
        <p:sp>
          <p:nvSpPr>
            <p:cNvPr id="118853"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solidFill>
                    <a:srgbClr val="FFFFFF"/>
                  </a:solidFill>
                  <a:latin typeface="Arial Narrow" charset="0"/>
                </a:rPr>
                <a:t>西奈山</a:t>
              </a:r>
            </a:p>
          </p:txBody>
        </p:sp>
        <p:sp>
          <p:nvSpPr>
            <p:cNvPr id="118854"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806" name="Group 62"/>
          <p:cNvGrpSpPr>
            <a:grpSpLocks/>
          </p:cNvGrpSpPr>
          <p:nvPr/>
        </p:nvGrpSpPr>
        <p:grpSpPr bwMode="auto">
          <a:xfrm>
            <a:off x="2630488" y="4799013"/>
            <a:ext cx="3673475" cy="474662"/>
            <a:chOff x="1312" y="3586"/>
            <a:chExt cx="1832" cy="422"/>
          </a:xfrm>
        </p:grpSpPr>
        <p:sp>
          <p:nvSpPr>
            <p:cNvPr id="118851"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solidFill>
                    <a:srgbClr val="FFFFFF"/>
                  </a:solidFill>
                  <a:latin typeface="Arial Narrow" charset="0"/>
                </a:rPr>
                <a:t>旷野</a:t>
              </a:r>
              <a:endParaRPr lang="zh-CN" altLang="en-US" sz="2400" b="0">
                <a:solidFill>
                  <a:srgbClr val="FFFFFF"/>
                </a:solidFill>
                <a:latin typeface="Arial Narrow" charset="0"/>
              </a:endParaRPr>
            </a:p>
          </p:txBody>
        </p:sp>
        <p:sp>
          <p:nvSpPr>
            <p:cNvPr id="118852"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807" name="Group 65"/>
          <p:cNvGrpSpPr>
            <a:grpSpLocks/>
          </p:cNvGrpSpPr>
          <p:nvPr/>
        </p:nvGrpSpPr>
        <p:grpSpPr bwMode="auto">
          <a:xfrm>
            <a:off x="6303963" y="4799013"/>
            <a:ext cx="2840037" cy="474662"/>
            <a:chOff x="3144" y="3586"/>
            <a:chExt cx="1416" cy="422"/>
          </a:xfrm>
        </p:grpSpPr>
        <p:sp>
          <p:nvSpPr>
            <p:cNvPr id="118849"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solidFill>
                    <a:srgbClr val="FFFFFF"/>
                  </a:solidFill>
                  <a:latin typeface="Arial Narrow" charset="0"/>
                </a:rPr>
                <a:t>摩押</a:t>
              </a:r>
              <a:endParaRPr lang="zh-CN" altLang="en-US" sz="2400" b="0">
                <a:solidFill>
                  <a:srgbClr val="FFFFFF"/>
                </a:solidFill>
                <a:latin typeface="Arial Narrow" charset="0"/>
              </a:endParaRPr>
            </a:p>
          </p:txBody>
        </p:sp>
        <p:sp>
          <p:nvSpPr>
            <p:cNvPr id="118850"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808" name="Group 68"/>
          <p:cNvGrpSpPr>
            <a:grpSpLocks/>
          </p:cNvGrpSpPr>
          <p:nvPr/>
        </p:nvGrpSpPr>
        <p:grpSpPr bwMode="auto">
          <a:xfrm>
            <a:off x="0" y="5273675"/>
            <a:ext cx="2630488" cy="582613"/>
            <a:chOff x="0" y="4008"/>
            <a:chExt cx="1312" cy="518"/>
          </a:xfrm>
        </p:grpSpPr>
        <p:sp>
          <p:nvSpPr>
            <p:cNvPr id="118847"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solidFill>
                    <a:srgbClr val="FFFFFF"/>
                  </a:solidFill>
                  <a:latin typeface="Arial Narrow" charset="0"/>
                </a:rPr>
                <a:t>20 </a:t>
              </a:r>
              <a:r>
                <a:rPr lang="zh-CN" altLang="en-US" sz="2400">
                  <a:solidFill>
                    <a:srgbClr val="FFFFFF"/>
                  </a:solidFill>
                  <a:latin typeface="Arial Narrow" charset="0"/>
                </a:rPr>
                <a:t>天</a:t>
              </a:r>
              <a:endParaRPr lang="zh-CN" altLang="en-US" sz="2400" b="0">
                <a:solidFill>
                  <a:srgbClr val="FFFFFF"/>
                </a:solidFill>
                <a:latin typeface="Arial Narrow" charset="0"/>
              </a:endParaRPr>
            </a:p>
          </p:txBody>
        </p:sp>
        <p:sp>
          <p:nvSpPr>
            <p:cNvPr id="118848"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809" name="Group 71"/>
          <p:cNvGrpSpPr>
            <a:grpSpLocks/>
          </p:cNvGrpSpPr>
          <p:nvPr/>
        </p:nvGrpSpPr>
        <p:grpSpPr bwMode="auto">
          <a:xfrm>
            <a:off x="2630488" y="5273675"/>
            <a:ext cx="3673475" cy="582613"/>
            <a:chOff x="1312" y="4008"/>
            <a:chExt cx="1832" cy="518"/>
          </a:xfrm>
        </p:grpSpPr>
        <p:sp>
          <p:nvSpPr>
            <p:cNvPr id="118845"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solidFill>
                    <a:srgbClr val="FFFFFF"/>
                  </a:solidFill>
                  <a:latin typeface="Times" charset="0"/>
                </a:rPr>
                <a:t>38</a:t>
              </a:r>
              <a:r>
                <a:rPr lang="zh-CN" altLang="en-US" sz="2400">
                  <a:solidFill>
                    <a:srgbClr val="FFFFFF"/>
                  </a:solidFill>
                  <a:latin typeface="Times" charset="0"/>
                </a:rPr>
                <a:t>年</a:t>
              </a:r>
              <a:r>
                <a:rPr lang="en-US" altLang="zh-CN" sz="2400">
                  <a:solidFill>
                    <a:srgbClr val="FFFFFF"/>
                  </a:solidFill>
                  <a:latin typeface="Times" charset="0"/>
                </a:rPr>
                <a:t>3</a:t>
              </a:r>
              <a:r>
                <a:rPr lang="zh-CN" altLang="en-US" sz="2400">
                  <a:solidFill>
                    <a:srgbClr val="FFFFFF"/>
                  </a:solidFill>
                  <a:latin typeface="Times" charset="0"/>
                </a:rPr>
                <a:t>个月零</a:t>
              </a:r>
              <a:r>
                <a:rPr lang="en-US" altLang="zh-CN" sz="2400">
                  <a:solidFill>
                    <a:srgbClr val="FFFFFF"/>
                  </a:solidFill>
                  <a:latin typeface="Times" charset="0"/>
                </a:rPr>
                <a:t>10</a:t>
              </a:r>
              <a:r>
                <a:rPr lang="zh-CN" altLang="en-US" sz="2400">
                  <a:solidFill>
                    <a:srgbClr val="FFFFFF"/>
                  </a:solidFill>
                  <a:latin typeface="Times" charset="0"/>
                </a:rPr>
                <a:t>天</a:t>
              </a:r>
              <a:endParaRPr lang="en-US" altLang="zh-CN" sz="2400">
                <a:solidFill>
                  <a:srgbClr val="FFFFFF"/>
                </a:solidFill>
                <a:latin typeface="Times" charset="0"/>
              </a:endParaRPr>
            </a:p>
          </p:txBody>
        </p:sp>
        <p:sp>
          <p:nvSpPr>
            <p:cNvPr id="118846"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810" name="Group 74"/>
          <p:cNvGrpSpPr>
            <a:grpSpLocks/>
          </p:cNvGrpSpPr>
          <p:nvPr/>
        </p:nvGrpSpPr>
        <p:grpSpPr bwMode="auto">
          <a:xfrm>
            <a:off x="6303963" y="5273675"/>
            <a:ext cx="2840037" cy="582613"/>
            <a:chOff x="3144" y="4008"/>
            <a:chExt cx="1416" cy="518"/>
          </a:xfrm>
        </p:grpSpPr>
        <p:sp>
          <p:nvSpPr>
            <p:cNvPr id="118843"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solidFill>
                    <a:srgbClr val="FFFFFF"/>
                  </a:solidFill>
                  <a:latin typeface="Arial Narrow" charset="0"/>
                </a:rPr>
                <a:t>约</a:t>
              </a:r>
              <a:r>
                <a:rPr lang="en-US" altLang="zh-CN" sz="2400">
                  <a:solidFill>
                    <a:srgbClr val="FFFFFF"/>
                  </a:solidFill>
                  <a:latin typeface="Arial Narrow" charset="0"/>
                </a:rPr>
                <a:t>5</a:t>
              </a:r>
              <a:r>
                <a:rPr lang="zh-CN" altLang="en-US" sz="2400">
                  <a:solidFill>
                    <a:srgbClr val="FFFFFF"/>
                  </a:solidFill>
                  <a:latin typeface="Arial Narrow" charset="0"/>
                </a:rPr>
                <a:t>个月</a:t>
              </a:r>
              <a:endParaRPr lang="en-US" altLang="zh-CN" sz="2400" b="0">
                <a:solidFill>
                  <a:srgbClr val="FFFFFF"/>
                </a:solidFill>
                <a:latin typeface="Arial Narrow" charset="0"/>
              </a:endParaRPr>
            </a:p>
          </p:txBody>
        </p:sp>
        <p:sp>
          <p:nvSpPr>
            <p:cNvPr id="118844"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811" name="Group 77"/>
          <p:cNvGrpSpPr>
            <a:grpSpLocks/>
          </p:cNvGrpSpPr>
          <p:nvPr/>
        </p:nvGrpSpPr>
        <p:grpSpPr bwMode="auto">
          <a:xfrm>
            <a:off x="0" y="5856288"/>
            <a:ext cx="1347788" cy="1001712"/>
            <a:chOff x="0" y="4526"/>
            <a:chExt cx="672" cy="890"/>
          </a:xfrm>
        </p:grpSpPr>
        <p:sp>
          <p:nvSpPr>
            <p:cNvPr id="118841"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1800" b="0" dirty="0">
                  <a:solidFill>
                    <a:srgbClr val="FFFFFF"/>
                  </a:solidFill>
                  <a:latin typeface="Arial Narrow" charset="0"/>
                </a:rPr>
                <a:t>组织 </a:t>
              </a:r>
            </a:p>
            <a:p>
              <a:pPr algn="ctr">
                <a:spcBef>
                  <a:spcPct val="0"/>
                </a:spcBef>
                <a:buFontTx/>
                <a:buNone/>
              </a:pPr>
              <a:r>
                <a:rPr lang="en-US" altLang="zh-CN" sz="1800" b="0" dirty="0">
                  <a:solidFill>
                    <a:srgbClr val="FFFFFF"/>
                  </a:solidFill>
                  <a:latin typeface="Arial Narrow" charset="0"/>
                </a:rPr>
                <a:t>(1-4)</a:t>
              </a:r>
            </a:p>
          </p:txBody>
        </p:sp>
        <p:sp>
          <p:nvSpPr>
            <p:cNvPr id="118842"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FFFFFF"/>
                </a:solidFill>
                <a:latin typeface="Times" charset="0"/>
                <a:cs typeface="Times New Roman" charset="0"/>
              </a:endParaRPr>
            </a:p>
          </p:txBody>
        </p:sp>
      </p:grpSp>
      <p:grpSp>
        <p:nvGrpSpPr>
          <p:cNvPr id="118812" name="Group 80"/>
          <p:cNvGrpSpPr>
            <a:grpSpLocks/>
          </p:cNvGrpSpPr>
          <p:nvPr/>
        </p:nvGrpSpPr>
        <p:grpSpPr bwMode="auto">
          <a:xfrm>
            <a:off x="1347788" y="5856288"/>
            <a:ext cx="1282700" cy="1001712"/>
            <a:chOff x="672" y="4526"/>
            <a:chExt cx="640" cy="890"/>
          </a:xfrm>
        </p:grpSpPr>
        <p:sp>
          <p:nvSpPr>
            <p:cNvPr id="118839"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1800" b="0" dirty="0">
                  <a:solidFill>
                    <a:srgbClr val="FFFFFF"/>
                  </a:solidFill>
                  <a:latin typeface="Arial Narrow" charset="0"/>
                </a:rPr>
                <a:t>成圣</a:t>
              </a:r>
            </a:p>
            <a:p>
              <a:pPr algn="ctr" eaLnBrk="1" hangingPunct="1">
                <a:spcBef>
                  <a:spcPct val="0"/>
                </a:spcBef>
                <a:buFontTx/>
                <a:buNone/>
              </a:pPr>
              <a:r>
                <a:rPr lang="zh-CN" altLang="en-US" sz="1800" b="0" dirty="0">
                  <a:solidFill>
                    <a:srgbClr val="FFFFFF"/>
                  </a:solidFill>
                  <a:latin typeface="Arial Narrow" charset="0"/>
                </a:rPr>
                <a:t> </a:t>
              </a:r>
              <a:r>
                <a:rPr lang="en-US" altLang="zh-CN" sz="1800" b="0" dirty="0">
                  <a:solidFill>
                    <a:srgbClr val="FFFFFF"/>
                  </a:solidFill>
                  <a:latin typeface="Arial Narrow" charset="0"/>
                </a:rPr>
                <a:t>(5:1-10:10)</a:t>
              </a:r>
            </a:p>
          </p:txBody>
        </p:sp>
        <p:sp>
          <p:nvSpPr>
            <p:cNvPr id="118840"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FFFFFF"/>
                </a:solidFill>
                <a:latin typeface="Times" charset="0"/>
                <a:cs typeface="Times New Roman" charset="0"/>
              </a:endParaRPr>
            </a:p>
          </p:txBody>
        </p:sp>
      </p:grpSp>
      <p:grpSp>
        <p:nvGrpSpPr>
          <p:cNvPr id="118813" name="Group 83"/>
          <p:cNvGrpSpPr>
            <a:grpSpLocks/>
          </p:cNvGrpSpPr>
          <p:nvPr/>
        </p:nvGrpSpPr>
        <p:grpSpPr bwMode="auto">
          <a:xfrm>
            <a:off x="2630488" y="5856288"/>
            <a:ext cx="785812" cy="1001712"/>
            <a:chOff x="1312" y="4526"/>
            <a:chExt cx="392" cy="890"/>
          </a:xfrm>
        </p:grpSpPr>
        <p:sp>
          <p:nvSpPr>
            <p:cNvPr id="118837"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1400" b="0" dirty="0">
                  <a:solidFill>
                    <a:srgbClr val="FFFFFF"/>
                  </a:solidFill>
                  <a:latin typeface="Times" charset="0"/>
                </a:rPr>
                <a:t>往加低斯</a:t>
              </a:r>
              <a:r>
                <a:rPr lang="en-US" altLang="zh-CN" sz="1400" b="0" dirty="0">
                  <a:solidFill>
                    <a:srgbClr val="FFFFFF"/>
                  </a:solidFill>
                  <a:latin typeface="Arial Narrow" charset="0"/>
                </a:rPr>
                <a:t>(10:11-</a:t>
              </a:r>
            </a:p>
            <a:p>
              <a:pPr algn="ctr" eaLnBrk="1" hangingPunct="1">
                <a:spcBef>
                  <a:spcPct val="0"/>
                </a:spcBef>
                <a:buFontTx/>
                <a:buNone/>
              </a:pPr>
              <a:r>
                <a:rPr lang="en-US" altLang="zh-CN" sz="1400" b="0" dirty="0">
                  <a:solidFill>
                    <a:srgbClr val="FFFFFF"/>
                  </a:solidFill>
                  <a:latin typeface="Arial Narrow" charset="0"/>
                </a:rPr>
                <a:t>12:16)</a:t>
              </a:r>
            </a:p>
          </p:txBody>
        </p:sp>
        <p:sp>
          <p:nvSpPr>
            <p:cNvPr id="118838"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FFFFFF"/>
                </a:solidFill>
                <a:latin typeface="Times" charset="0"/>
                <a:cs typeface="Times New Roman" charset="0"/>
              </a:endParaRPr>
            </a:p>
          </p:txBody>
        </p:sp>
      </p:grpSp>
      <p:grpSp>
        <p:nvGrpSpPr>
          <p:cNvPr id="118814" name="Group 86"/>
          <p:cNvGrpSpPr>
            <a:grpSpLocks/>
          </p:cNvGrpSpPr>
          <p:nvPr/>
        </p:nvGrpSpPr>
        <p:grpSpPr bwMode="auto">
          <a:xfrm>
            <a:off x="3419475" y="5856288"/>
            <a:ext cx="722313" cy="1001712"/>
            <a:chOff x="1704" y="4526"/>
            <a:chExt cx="360" cy="890"/>
          </a:xfrm>
        </p:grpSpPr>
        <p:sp>
          <p:nvSpPr>
            <p:cNvPr id="118835"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1400" b="0" dirty="0">
                  <a:solidFill>
                    <a:srgbClr val="FFFFFF"/>
                  </a:solidFill>
                  <a:latin typeface="Times" charset="0"/>
                </a:rPr>
                <a:t>往加低斯罪</a:t>
              </a:r>
              <a:endParaRPr lang="en-US" altLang="zh-CN" sz="1400" b="0" dirty="0">
                <a:solidFill>
                  <a:srgbClr val="FFFFFF"/>
                </a:solidFill>
                <a:latin typeface="Arial Narrow" charset="0"/>
              </a:endParaRPr>
            </a:p>
            <a:p>
              <a:pPr algn="ctr" eaLnBrk="1" hangingPunct="1">
                <a:spcBef>
                  <a:spcPct val="0"/>
                </a:spcBef>
                <a:buFontTx/>
                <a:buNone/>
              </a:pPr>
              <a:r>
                <a:rPr lang="en-US" altLang="zh-CN" sz="1400" b="0" dirty="0">
                  <a:solidFill>
                    <a:srgbClr val="FFFFFF"/>
                  </a:solidFill>
                  <a:latin typeface="Arial Narrow" charset="0"/>
                </a:rPr>
                <a:t>(13-14)</a:t>
              </a:r>
            </a:p>
          </p:txBody>
        </p:sp>
        <p:sp>
          <p:nvSpPr>
            <p:cNvPr id="118836"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FFFFFF"/>
                </a:solidFill>
                <a:latin typeface="Times" charset="0"/>
                <a:cs typeface="Times New Roman" charset="0"/>
              </a:endParaRPr>
            </a:p>
          </p:txBody>
        </p:sp>
      </p:grpSp>
      <p:grpSp>
        <p:nvGrpSpPr>
          <p:cNvPr id="118815" name="Group 89"/>
          <p:cNvGrpSpPr>
            <a:grpSpLocks/>
          </p:cNvGrpSpPr>
          <p:nvPr/>
        </p:nvGrpSpPr>
        <p:grpSpPr bwMode="auto">
          <a:xfrm>
            <a:off x="4138613" y="5856288"/>
            <a:ext cx="722312" cy="1001712"/>
            <a:chOff x="2064" y="4526"/>
            <a:chExt cx="360" cy="890"/>
          </a:xfrm>
        </p:grpSpPr>
        <p:sp>
          <p:nvSpPr>
            <p:cNvPr id="118833"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1400" b="0" dirty="0">
                  <a:solidFill>
                    <a:srgbClr val="FFFFFF"/>
                  </a:solidFill>
                  <a:latin typeface="Times" charset="0"/>
                </a:rPr>
                <a:t>往</a:t>
              </a:r>
              <a:r>
                <a:rPr lang="zh-CN" altLang="en-US" sz="1400" b="0" dirty="0">
                  <a:solidFill>
                    <a:srgbClr val="FFFFFF"/>
                  </a:solidFill>
                  <a:latin typeface="Arial Narrow" charset="0"/>
                </a:rPr>
                <a:t>旷野</a:t>
              </a:r>
              <a:r>
                <a:rPr lang="en-US" altLang="zh-CN" sz="1400" b="0" dirty="0">
                  <a:solidFill>
                    <a:srgbClr val="FFFFFF"/>
                  </a:solidFill>
                  <a:latin typeface="Arial Narrow" charset="0"/>
                </a:rPr>
                <a:t>(15-19)</a:t>
              </a:r>
            </a:p>
          </p:txBody>
        </p:sp>
        <p:sp>
          <p:nvSpPr>
            <p:cNvPr id="118834"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FFFFFF"/>
                </a:solidFill>
                <a:latin typeface="Times" charset="0"/>
                <a:cs typeface="Times New Roman" charset="0"/>
              </a:endParaRPr>
            </a:p>
          </p:txBody>
        </p:sp>
      </p:grpSp>
      <p:grpSp>
        <p:nvGrpSpPr>
          <p:cNvPr id="118816" name="Group 92"/>
          <p:cNvGrpSpPr>
            <a:grpSpLocks/>
          </p:cNvGrpSpPr>
          <p:nvPr/>
        </p:nvGrpSpPr>
        <p:grpSpPr bwMode="auto">
          <a:xfrm>
            <a:off x="4860925" y="5856288"/>
            <a:ext cx="657225" cy="1001712"/>
            <a:chOff x="2424" y="4526"/>
            <a:chExt cx="328" cy="890"/>
          </a:xfrm>
        </p:grpSpPr>
        <p:sp>
          <p:nvSpPr>
            <p:cNvPr id="118831"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1400" b="0" dirty="0">
                  <a:solidFill>
                    <a:srgbClr val="FFFFFF"/>
                  </a:solidFill>
                  <a:latin typeface="Times" charset="0"/>
                </a:rPr>
                <a:t>往</a:t>
              </a:r>
              <a:r>
                <a:rPr lang="zh-CN" altLang="en-US" sz="1400" b="0" dirty="0">
                  <a:solidFill>
                    <a:srgbClr val="FFFFFF"/>
                  </a:solidFill>
                  <a:latin typeface="Arial Narrow" charset="0"/>
                </a:rPr>
                <a:t>摩押  </a:t>
              </a:r>
            </a:p>
            <a:p>
              <a:pPr algn="ctr" eaLnBrk="1" hangingPunct="1">
                <a:spcBef>
                  <a:spcPct val="0"/>
                </a:spcBef>
                <a:buFontTx/>
                <a:buNone/>
              </a:pPr>
              <a:r>
                <a:rPr lang="en-US" altLang="zh-CN" sz="1400" b="0" dirty="0">
                  <a:solidFill>
                    <a:srgbClr val="FFFFFF"/>
                  </a:solidFill>
                  <a:latin typeface="Arial Narrow" charset="0"/>
                </a:rPr>
                <a:t>(20-21)</a:t>
              </a:r>
            </a:p>
          </p:txBody>
        </p:sp>
        <p:sp>
          <p:nvSpPr>
            <p:cNvPr id="118832"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ltLang="zh-CN" sz="2400" dirty="0">
                <a:solidFill>
                  <a:srgbClr val="FFFFFF"/>
                </a:solidFill>
                <a:latin typeface="Times" charset="0"/>
              </a:endParaRPr>
            </a:p>
            <a:p>
              <a:endParaRPr lang="zh-CN" altLang="en-US" sz="2400" dirty="0">
                <a:solidFill>
                  <a:srgbClr val="FFFFFF"/>
                </a:solidFill>
                <a:latin typeface="Times" charset="0"/>
                <a:cs typeface="Times New Roman" charset="0"/>
              </a:endParaRPr>
            </a:p>
          </p:txBody>
        </p:sp>
      </p:grpSp>
      <p:grpSp>
        <p:nvGrpSpPr>
          <p:cNvPr id="118817" name="Group 95"/>
          <p:cNvGrpSpPr>
            <a:grpSpLocks/>
          </p:cNvGrpSpPr>
          <p:nvPr/>
        </p:nvGrpSpPr>
        <p:grpSpPr bwMode="auto">
          <a:xfrm>
            <a:off x="5518150" y="5856288"/>
            <a:ext cx="785813" cy="1001712"/>
            <a:chOff x="2752" y="4526"/>
            <a:chExt cx="392" cy="890"/>
          </a:xfrm>
        </p:grpSpPr>
        <p:sp>
          <p:nvSpPr>
            <p:cNvPr id="118829"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buNone/>
              </a:pPr>
              <a:r>
                <a:rPr lang="zh-CN" altLang="en-US" sz="1400" b="0" dirty="0">
                  <a:solidFill>
                    <a:srgbClr val="FFFFFF"/>
                  </a:solidFill>
                  <a:latin typeface="Times" charset="0"/>
                </a:rPr>
                <a:t>在摩押的罪</a:t>
              </a:r>
              <a:endParaRPr lang="en-GB" altLang="zh-CN" sz="1400" b="0" dirty="0">
                <a:solidFill>
                  <a:srgbClr val="FFFFFF"/>
                </a:solidFill>
                <a:latin typeface="Times" charset="0"/>
              </a:endParaRPr>
            </a:p>
            <a:p>
              <a:pPr>
                <a:buNone/>
              </a:pPr>
              <a:r>
                <a:rPr lang="en-US" altLang="zh-CN" sz="1400" b="0" dirty="0">
                  <a:solidFill>
                    <a:srgbClr val="FFFFFF"/>
                  </a:solidFill>
                  <a:latin typeface="Arial Narrow" charset="0"/>
                </a:rPr>
                <a:t>(22-25)</a:t>
              </a:r>
            </a:p>
          </p:txBody>
        </p:sp>
        <p:sp>
          <p:nvSpPr>
            <p:cNvPr id="118830"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FFFFFF"/>
                </a:solidFill>
                <a:latin typeface="Times" charset="0"/>
                <a:cs typeface="Times New Roman" charset="0"/>
              </a:endParaRPr>
            </a:p>
          </p:txBody>
        </p:sp>
      </p:grpSp>
      <p:grpSp>
        <p:nvGrpSpPr>
          <p:cNvPr id="118818" name="Group 98"/>
          <p:cNvGrpSpPr>
            <a:grpSpLocks/>
          </p:cNvGrpSpPr>
          <p:nvPr/>
        </p:nvGrpSpPr>
        <p:grpSpPr bwMode="auto">
          <a:xfrm>
            <a:off x="6303963" y="5856288"/>
            <a:ext cx="890587" cy="1001712"/>
            <a:chOff x="3144" y="4526"/>
            <a:chExt cx="444" cy="890"/>
          </a:xfrm>
        </p:grpSpPr>
        <p:sp>
          <p:nvSpPr>
            <p:cNvPr id="118827"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b="0" dirty="0">
                  <a:solidFill>
                    <a:srgbClr val="FFFFFF"/>
                  </a:solidFill>
                  <a:latin typeface="Arial Narrow" charset="0"/>
                </a:rPr>
                <a:t>预备土地</a:t>
              </a:r>
              <a:endParaRPr lang="en-GB" altLang="zh-CN" b="0" dirty="0">
                <a:solidFill>
                  <a:srgbClr val="FFFFFF"/>
                </a:solidFill>
                <a:latin typeface="Arial Narrow" charset="0"/>
              </a:endParaRPr>
            </a:p>
            <a:p>
              <a:pPr algn="ctr" eaLnBrk="1" hangingPunct="1">
                <a:spcBef>
                  <a:spcPct val="0"/>
                </a:spcBef>
                <a:buFontTx/>
                <a:buNone/>
              </a:pPr>
              <a:r>
                <a:rPr lang="zh-CN" altLang="en-US" b="0" dirty="0">
                  <a:solidFill>
                    <a:srgbClr val="FFFFFF"/>
                  </a:solidFill>
                  <a:latin typeface="Arial Narrow" charset="0"/>
                </a:rPr>
                <a:t> </a:t>
              </a:r>
              <a:r>
                <a:rPr lang="en-US" altLang="zh-CN" b="0" dirty="0">
                  <a:solidFill>
                    <a:srgbClr val="FFFFFF"/>
                  </a:solidFill>
                  <a:latin typeface="Arial Narrow" charset="0"/>
                </a:rPr>
                <a:t>(26-27)</a:t>
              </a:r>
            </a:p>
          </p:txBody>
        </p:sp>
        <p:sp>
          <p:nvSpPr>
            <p:cNvPr id="118828"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819" name="Group 101"/>
          <p:cNvGrpSpPr>
            <a:grpSpLocks/>
          </p:cNvGrpSpPr>
          <p:nvPr/>
        </p:nvGrpSpPr>
        <p:grpSpPr bwMode="auto">
          <a:xfrm>
            <a:off x="7194550" y="5856288"/>
            <a:ext cx="882650" cy="1001712"/>
            <a:chOff x="3588" y="4526"/>
            <a:chExt cx="440" cy="890"/>
          </a:xfrm>
        </p:grpSpPr>
        <p:sp>
          <p:nvSpPr>
            <p:cNvPr id="118825"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b="0" dirty="0">
                  <a:solidFill>
                    <a:srgbClr val="FFFFFF"/>
                  </a:solidFill>
                  <a:latin typeface="Arial Narrow" charset="0"/>
                </a:rPr>
                <a:t> </a:t>
              </a:r>
              <a:r>
                <a:rPr lang="zh-CN" altLang="en-US" b="0" dirty="0">
                  <a:solidFill>
                    <a:srgbClr val="FFFFFF"/>
                  </a:solidFill>
                  <a:latin typeface="Arial Narrow" charset="0"/>
                </a:rPr>
                <a:t>献祭与许愿</a:t>
              </a:r>
            </a:p>
            <a:p>
              <a:pPr algn="ctr" eaLnBrk="1" hangingPunct="1">
                <a:spcBef>
                  <a:spcPct val="0"/>
                </a:spcBef>
                <a:buFontTx/>
                <a:buNone/>
              </a:pPr>
              <a:r>
                <a:rPr lang="zh-CN" altLang="en-US" b="0" dirty="0">
                  <a:solidFill>
                    <a:srgbClr val="FFFFFF"/>
                  </a:solidFill>
                  <a:latin typeface="Arial Narrow" charset="0"/>
                </a:rPr>
                <a:t> </a:t>
              </a:r>
              <a:r>
                <a:rPr lang="en-US" altLang="zh-CN" b="0" dirty="0">
                  <a:solidFill>
                    <a:srgbClr val="FFFFFF"/>
                  </a:solidFill>
                  <a:latin typeface="Arial Narrow" charset="0"/>
                </a:rPr>
                <a:t>(28-30)</a:t>
              </a:r>
            </a:p>
          </p:txBody>
        </p:sp>
        <p:sp>
          <p:nvSpPr>
            <p:cNvPr id="118826"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sp>
        <p:nvSpPr>
          <p:cNvPr id="118820"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b="0" dirty="0">
                <a:solidFill>
                  <a:srgbClr val="FFFFFF"/>
                </a:solidFill>
                <a:latin typeface="Arial Narrow" charset="0"/>
              </a:rPr>
              <a:t>最终的预备 </a:t>
            </a:r>
            <a:r>
              <a:rPr lang="en-US" altLang="zh-CN" b="0" dirty="0">
                <a:solidFill>
                  <a:srgbClr val="FFFFFF"/>
                </a:solidFill>
                <a:latin typeface="Arial Narrow" charset="0"/>
              </a:rPr>
              <a:t>(31-36)</a:t>
            </a:r>
          </a:p>
        </p:txBody>
      </p:sp>
      <p:sp>
        <p:nvSpPr>
          <p:cNvPr id="118821"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sp>
        <p:nvSpPr>
          <p:cNvPr id="118822" name="Text Box 106"/>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solidFill>
                  <a:srgbClr val="333333"/>
                </a:solidFill>
                <a:latin typeface="Arial" charset="0"/>
                <a:cs typeface="Times New Roman" charset="0"/>
              </a:rPr>
              <a:t>135</a:t>
            </a:r>
          </a:p>
        </p:txBody>
      </p:sp>
      <p:sp>
        <p:nvSpPr>
          <p:cNvPr id="118823"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zh-CN" altLang="en-US">
                <a:solidFill>
                  <a:srgbClr val="000000"/>
                </a:solidFill>
                <a:latin typeface="Impact" charset="0"/>
                <a:ea typeface="SimSun" charset="0"/>
                <a:cs typeface="SimSun" charset="0"/>
              </a:rPr>
              <a:t>民数记</a:t>
            </a:r>
          </a:p>
        </p:txBody>
      </p:sp>
    </p:spTree>
    <p:extLst>
      <p:ext uri="{BB962C8B-B14F-4D97-AF65-F5344CB8AC3E}">
        <p14:creationId xmlns:p14="http://schemas.microsoft.com/office/powerpoint/2010/main" val="3558465060"/>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ja-JP" altLang="en-US" b="1" u="sng" dirty="0">
                <a:effectLst>
                  <a:outerShdw blurRad="38100" dist="38100" dir="2700000" algn="tl">
                    <a:srgbClr val="212121"/>
                  </a:outerShdw>
                </a:effectLst>
                <a:latin typeface="Arial" charset="0"/>
              </a:rPr>
              <a:t>哥林多前书</a:t>
            </a:r>
            <a:r>
              <a:rPr lang="en-US" b="1" u="sng" dirty="0">
                <a:effectLst>
                  <a:outerShdw blurRad="38100" dist="38100" dir="2700000" algn="tl">
                    <a:srgbClr val="212121"/>
                  </a:outerShdw>
                </a:effectLst>
                <a:latin typeface="Arial" charset="0"/>
              </a:rPr>
              <a:t>10:13 </a:t>
            </a:r>
            <a:r>
              <a:rPr lang="en-US" sz="3600" b="1" u="sng" dirty="0">
                <a:effectLst>
                  <a:outerShdw blurRad="38100" dist="38100" dir="2700000" algn="tl">
                    <a:srgbClr val="212121"/>
                  </a:outerShdw>
                </a:effectLst>
                <a:latin typeface="Arial" charset="0"/>
              </a:rPr>
              <a:t>(CCB)</a:t>
            </a:r>
            <a:endParaRPr lang="en-US" b="1" dirty="0">
              <a:effectLst>
                <a:outerShdw blurRad="38100" dist="38100" dir="2700000" algn="tl">
                  <a:srgbClr val="212121"/>
                </a:outerShdw>
              </a:effectLst>
              <a:latin typeface="Arial" charset="0"/>
            </a:endParaRPr>
          </a:p>
        </p:txBody>
      </p:sp>
      <p:sp>
        <p:nvSpPr>
          <p:cNvPr id="1387524" name="Text Box 4"/>
          <p:cNvSpPr txBox="1">
            <a:spLocks noChangeArrowheads="1"/>
          </p:cNvSpPr>
          <p:nvPr/>
        </p:nvSpPr>
        <p:spPr bwMode="auto">
          <a:xfrm>
            <a:off x="228600" y="1295400"/>
            <a:ext cx="8763000" cy="25545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lvl="0" defTabSz="457200" fontAlgn="auto">
              <a:spcBef>
                <a:spcPts val="0"/>
              </a:spcBef>
              <a:spcAft>
                <a:spcPts val="0"/>
              </a:spcAft>
              <a:buNone/>
              <a:defRPr/>
            </a:pPr>
            <a:r>
              <a:rPr lang="zh-CN" altLang="en-US" sz="4000" dirty="0">
                <a:solidFill>
                  <a:srgbClr val="FFFFFF"/>
                </a:solidFill>
                <a:effectLst>
                  <a:glow rad="190500">
                    <a:srgbClr val="212121"/>
                  </a:glow>
                </a:effectLst>
                <a:ea typeface="+mn-ea"/>
              </a:rPr>
              <a:t>你们遇见的诱惑无非是人们常见的。上帝是信实的，</a:t>
            </a:r>
            <a:r>
              <a:rPr lang="zh-CN" altLang="en-US" sz="4000" dirty="0">
                <a:solidFill>
                  <a:srgbClr val="FFFF00"/>
                </a:solidFill>
                <a:effectLst>
                  <a:glow rad="190500">
                    <a:srgbClr val="212121"/>
                  </a:glow>
                </a:effectLst>
                <a:ea typeface="+mn-ea"/>
              </a:rPr>
              <a:t>祂绝不会让你们遇见无法抵挡的诱惑</a:t>
            </a:r>
            <a:r>
              <a:rPr lang="zh-CN" altLang="en-US" sz="4000" dirty="0">
                <a:solidFill>
                  <a:srgbClr val="FFFFFF"/>
                </a:solidFill>
                <a:effectLst>
                  <a:glow rad="190500">
                    <a:srgbClr val="212121"/>
                  </a:glow>
                </a:effectLst>
                <a:ea typeface="+mn-ea"/>
              </a:rPr>
              <a:t>，祂必为你们开一条出路，使你们经得住诱惑。</a:t>
            </a:r>
            <a:endParaRPr kumimoji="0" lang="en-US" sz="4000" b="1" i="0" u="none" strike="noStrike" kern="1200" cap="none" spc="0" normalizeH="0" noProof="0" dirty="0">
              <a:ln>
                <a:noFill/>
              </a:ln>
              <a:solidFill>
                <a:srgbClr val="FFFFFF"/>
              </a:solidFill>
              <a:effectLst>
                <a:glow rad="190500">
                  <a:srgbClr val="212121"/>
                </a:glow>
              </a:effectLst>
              <a:uLnTx/>
              <a:uFillTx/>
              <a:latin typeface="Arial" charset="0"/>
              <a:ea typeface="+mn-ea"/>
            </a:endParaRPr>
          </a:p>
        </p:txBody>
      </p:sp>
    </p:spTree>
    <p:extLst>
      <p:ext uri="{BB962C8B-B14F-4D97-AF65-F5344CB8AC3E}">
        <p14:creationId xmlns:p14="http://schemas.microsoft.com/office/powerpoint/2010/main" val="19512051"/>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762000"/>
            <a:ext cx="9144000" cy="5325762"/>
          </a:xfrm>
          <a:prstGeom prst="rect">
            <a:avLst/>
          </a:prstGeom>
        </p:spPr>
      </p:pic>
      <p:sp>
        <p:nvSpPr>
          <p:cNvPr id="672769" name="Title 1"/>
          <p:cNvSpPr>
            <a:spLocks noGrp="1"/>
          </p:cNvSpPr>
          <p:nvPr>
            <p:ph type="title"/>
          </p:nvPr>
        </p:nvSpPr>
        <p:spPr>
          <a:xfrm>
            <a:off x="1989981" y="4937800"/>
            <a:ext cx="6858000" cy="1143000"/>
          </a:xfrm>
        </p:spPr>
        <p:txBody>
          <a:bodyPr/>
          <a:lstStyle/>
          <a:p>
            <a:pPr algn="r"/>
            <a:r>
              <a:rPr lang="ja-JP" altLang="en-US" dirty="0">
                <a:effectLst/>
                <a:latin typeface="Arial Black" charset="0"/>
                <a:ea typeface="ＭＳ Ｐゴシック" charset="0"/>
                <a:cs typeface="ＭＳ Ｐゴシック" charset="0"/>
              </a:rPr>
              <a:t>腓立比书</a:t>
            </a:r>
            <a:r>
              <a:rPr lang="en-US" dirty="0">
                <a:effectLst/>
                <a:latin typeface="Arial Black" charset="0"/>
                <a:ea typeface="ＭＳ Ｐゴシック" charset="0"/>
                <a:cs typeface="ＭＳ Ｐゴシック" charset="0"/>
              </a:rPr>
              <a:t> 4:13</a:t>
            </a:r>
          </a:p>
        </p:txBody>
      </p:sp>
      <p:sp>
        <p:nvSpPr>
          <p:cNvPr id="4" name="Title 1"/>
          <p:cNvSpPr txBox="1">
            <a:spLocks/>
          </p:cNvSpPr>
          <p:nvPr/>
        </p:nvSpPr>
        <p:spPr bwMode="auto">
          <a:xfrm>
            <a:off x="0" y="414385"/>
            <a:ext cx="7535571" cy="2844757"/>
          </a:xfrm>
          <a:prstGeom prst="rect">
            <a:avLst/>
          </a:prstGeom>
          <a:noFill/>
          <a:ln w="9525">
            <a:noFill/>
            <a:miter lim="800000"/>
            <a:headEnd/>
            <a:tailEnd/>
          </a:ln>
        </p:spPr>
        <p:txBody>
          <a:bodyPr vert="horz" wrap="square" lIns="91429" tIns="45714" rIns="91429" bIns="45714" numCol="1" anchor="ctr" anchorCtr="0" compatLnSpc="1">
            <a:prstTxWarp prst="textNoShape">
              <a:avLst/>
            </a:prstTxWarp>
          </a:bodyPr>
          <a:lstStyle>
            <a:lvl1pPr algn="ctr" rtl="0" eaLnBrk="0" fontAlgn="base" hangingPunct="0">
              <a:spcBef>
                <a:spcPct val="0"/>
              </a:spcBef>
              <a:spcAft>
                <a:spcPct val="0"/>
              </a:spcAft>
              <a:defRPr sz="4000">
                <a:solidFill>
                  <a:schemeClr val="tx2"/>
                </a:solidFill>
                <a:effectLst>
                  <a:outerShdw blurRad="38100" dist="38100" dir="2700000" algn="tl">
                    <a:srgbClr val="000000">
                      <a:alpha val="43137"/>
                    </a:srgbClr>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algn="l"/>
            <a:r>
              <a:rPr lang="zh-CN" altLang="en-US" sz="4400" dirty="0">
                <a:effectLst/>
                <a:latin typeface="Arial Black" charset="0"/>
                <a:ea typeface="ＭＳ Ｐゴシック" charset="0"/>
                <a:cs typeface="ＭＳ Ｐゴシック" charset="0"/>
              </a:rPr>
              <a:t>靠着赐我力量的那位，</a:t>
            </a:r>
            <a:endParaRPr lang="en-US" altLang="zh-CN" sz="4400" dirty="0">
              <a:effectLst/>
              <a:latin typeface="Arial Black" charset="0"/>
              <a:ea typeface="ＭＳ Ｐゴシック" charset="0"/>
              <a:cs typeface="ＭＳ Ｐゴシック" charset="0"/>
            </a:endParaRPr>
          </a:p>
          <a:p>
            <a:pPr algn="l">
              <a:buNone/>
            </a:pPr>
            <a:r>
              <a:rPr lang="en-US" altLang="zh-CN" sz="4400" dirty="0">
                <a:effectLst/>
                <a:latin typeface="Arial Black" charset="0"/>
                <a:ea typeface="ＭＳ Ｐゴシック" charset="0"/>
                <a:cs typeface="ＭＳ Ｐゴシック" charset="0"/>
              </a:rPr>
              <a:t>	</a:t>
            </a:r>
            <a:r>
              <a:rPr lang="zh-CN" altLang="en-US" sz="4400" dirty="0">
                <a:effectLst/>
                <a:latin typeface="Arial Black" charset="0"/>
                <a:ea typeface="ＭＳ Ｐゴシック" charset="0"/>
                <a:cs typeface="ＭＳ Ｐゴシック" charset="0"/>
              </a:rPr>
              <a:t>我凡事都能做。</a:t>
            </a:r>
            <a:endParaRPr lang="en-US" sz="4400" dirty="0">
              <a:effectLst/>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4059045173"/>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神如何</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预备</a:t>
            </a:r>
            <a:r>
              <a:rPr lang="zh-CN" altLang="en-US" sz="5400" b="1" dirty="0">
                <a:effectLst>
                  <a:glow rad="127000">
                    <a:schemeClr val="tx1"/>
                  </a:glow>
                </a:effectLst>
                <a:latin typeface="Arial" charset="0"/>
                <a:ea typeface="ＭＳ Ｐゴシック" charset="0"/>
                <a:cs typeface="ＭＳ Ｐゴシック" charset="0"/>
              </a:rPr>
              <a:t>我们来侍奉祂</a:t>
            </a:r>
            <a:r>
              <a:rPr lang="en-US" sz="5400"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a:off x="3030562" y="2557512"/>
            <a:ext cx="4819250" cy="138195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 typeface="Wingdings" charset="0"/>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a:t>
            </a: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个方法</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038358115"/>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整顿</a:t>
            </a:r>
            <a:r>
              <a:rPr lang="zh-CN" altLang="en-US" sz="4800" b="1" dirty="0">
                <a:effectLst>
                  <a:glow rad="127000">
                    <a:schemeClr val="tx1"/>
                  </a:glow>
                </a:effectLst>
                <a:latin typeface="Arial" charset="0"/>
                <a:ea typeface="ＭＳ Ｐゴシック" charset="0"/>
                <a:cs typeface="ＭＳ Ｐゴシック" charset="0"/>
              </a:rPr>
              <a:t>我们以成圣。</a:t>
            </a:r>
            <a:endParaRPr lang="en-US" sz="4800" b="1" dirty="0">
              <a:effectLst>
                <a:glow rad="127000">
                  <a:schemeClr val="tx1"/>
                </a:glow>
              </a:effectLst>
              <a:latin typeface="Arial" charset="0"/>
              <a:ea typeface="ＭＳ Ｐゴシック" charset="0"/>
              <a:cs typeface="ＭＳ Ｐゴシック" charset="0"/>
            </a:endParaRP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a:extLst>
              <a:ext uri="{FF2B5EF4-FFF2-40B4-BE49-F238E27FC236}">
                <a16:creationId xmlns:a16="http://schemas.microsoft.com/office/drawing/2014/main" id="{9E4926EF-B3A4-3844-BD46-5F5EA95EC910}"/>
              </a:ext>
            </a:extLst>
          </p:cNvPr>
          <p:cNvSpPr txBox="1">
            <a:spLocks noChangeArrowheads="1"/>
          </p:cNvSpPr>
          <p:nvPr/>
        </p:nvSpPr>
        <p:spPr bwMode="auto">
          <a:xfrm>
            <a:off x="1517915" y="6195193"/>
            <a:ext cx="73914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buNone/>
              <a:defRPr/>
            </a:pPr>
            <a:r>
              <a:rPr lang="ko-KR" altLang="en-US" sz="3200" dirty="0" err="1">
                <a:solidFill>
                  <a:srgbClr val="FFFFFF"/>
                </a:solidFill>
                <a:latin typeface="Arial"/>
                <a:ea typeface="Arial" pitchFamily="-111" charset="0"/>
                <a:cs typeface="Arial"/>
              </a:rPr>
              <a:t>民数记</a:t>
            </a:r>
            <a:r>
              <a:rPr lang="en-US" sz="3200" b="1" dirty="0">
                <a:solidFill>
                  <a:srgbClr val="FFFFFF"/>
                </a:solidFill>
                <a:latin typeface="Arial"/>
                <a:ea typeface="Arial" pitchFamily="-111" charset="0"/>
                <a:cs typeface="Arial"/>
              </a:rPr>
              <a:t> 1:1–10:10</a:t>
            </a:r>
          </a:p>
        </p:txBody>
      </p:sp>
    </p:spTree>
    <p:extLst>
      <p:ext uri="{BB962C8B-B14F-4D97-AF65-F5344CB8AC3E}">
        <p14:creationId xmlns:p14="http://schemas.microsoft.com/office/powerpoint/2010/main" val="345767642"/>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DC7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警告</a:t>
            </a:r>
            <a:r>
              <a:rPr lang="zh-CN" altLang="en-US" sz="4800" b="1" dirty="0">
                <a:effectLst>
                  <a:glow rad="127000">
                    <a:schemeClr val="tx1"/>
                  </a:glow>
                </a:effectLst>
                <a:latin typeface="Arial" charset="0"/>
                <a:ea typeface="ＭＳ Ｐゴシック" charset="0"/>
                <a:cs typeface="ＭＳ Ｐゴシック" charset="0"/>
              </a:rPr>
              <a:t>我们不信的代价。</a:t>
            </a:r>
            <a:endParaRPr lang="en-US" sz="4800" b="1" dirty="0">
              <a:effectLst>
                <a:glow rad="127000">
                  <a:schemeClr val="tx1"/>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buNone/>
              <a:defRPr/>
            </a:pPr>
            <a:r>
              <a:rPr lang="zh-CN" altLang="en-US" sz="4800" dirty="0">
                <a:solidFill>
                  <a:srgbClr val="000000"/>
                </a:solidFill>
                <a:latin typeface="Arial" charset="0"/>
                <a:ea typeface="ＭＳ Ｐゴシック" charset="0"/>
                <a:cs typeface="ＭＳ Ｐゴシック" charset="0"/>
              </a:rPr>
              <a:t>预备</a:t>
            </a:r>
            <a:br>
              <a:rPr lang="en-US" sz="4800" dirty="0">
                <a:solidFill>
                  <a:srgbClr val="000000"/>
                </a:solidFill>
                <a:latin typeface="Arial" charset="0"/>
                <a:ea typeface="ＭＳ Ｐゴシック" charset="0"/>
                <a:cs typeface="ＭＳ Ｐゴシック" charset="0"/>
              </a:rPr>
            </a:br>
            <a:r>
              <a:rPr lang="zh-CN" altLang="en-US" sz="4800" dirty="0">
                <a:solidFill>
                  <a:srgbClr val="000000"/>
                </a:solidFill>
                <a:latin typeface="Arial" charset="0"/>
                <a:ea typeface="ＭＳ Ｐゴシック" charset="0"/>
                <a:cs typeface="ＭＳ Ｐゴシック" charset="0"/>
              </a:rPr>
              <a:t>灾难来临</a:t>
            </a:r>
            <a:endPar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8" name="Text Box 4">
            <a:extLst>
              <a:ext uri="{FF2B5EF4-FFF2-40B4-BE49-F238E27FC236}">
                <a16:creationId xmlns:a16="http://schemas.microsoft.com/office/drawing/2014/main" id="{C725C501-EEE2-234C-927B-DA64FA83DCAF}"/>
              </a:ext>
            </a:extLst>
          </p:cNvPr>
          <p:cNvSpPr txBox="1">
            <a:spLocks noChangeArrowheads="1"/>
          </p:cNvSpPr>
          <p:nvPr/>
        </p:nvSpPr>
        <p:spPr bwMode="auto">
          <a:xfrm>
            <a:off x="1517915" y="6195193"/>
            <a:ext cx="7391400" cy="584775"/>
          </a:xfrm>
          <a:prstGeom prst="rect">
            <a:avLst/>
          </a:prstGeom>
          <a:noFill/>
          <a:ln w="9525">
            <a:noFill/>
            <a:miter lim="800000"/>
            <a:headEnd/>
            <a:tailEnd/>
          </a:ln>
          <a:effectLst/>
        </p:spPr>
        <p:txBody>
          <a:bodyPr wrap="square">
            <a:spAutoFit/>
          </a:bodyPr>
          <a:lstStyle>
            <a:defPPr>
              <a:defRPr lang="en-US"/>
            </a:defPPr>
            <a:lvl1pPr marL="0" defTabSz="914400" eaLnBrk="1" latinLnBrk="0" hangingPunct="1">
              <a:defRPr sz="3200">
                <a:solidFill>
                  <a:srgbClr val="000000"/>
                </a:solidFill>
                <a:latin typeface="Arial"/>
                <a:ea typeface="Arial" pitchFamily="-111" charset="0"/>
                <a:cs typeface="Arial"/>
              </a:defRPr>
            </a:lvl1pPr>
            <a:lvl2pPr defTabSz="457200" eaLnBrk="1" latinLnBrk="0" hangingPunct="1">
              <a:defRPr sz="1800">
                <a:latin typeface="+mn-lt"/>
                <a:ea typeface="+mn-ea"/>
                <a:cs typeface="+mn-cs"/>
              </a:defRPr>
            </a:lvl2pPr>
            <a:lvl3pPr defTabSz="457200" eaLnBrk="1" latinLnBrk="0" hangingPunct="1">
              <a:defRPr sz="1800">
                <a:latin typeface="+mn-lt"/>
                <a:ea typeface="+mn-ea"/>
                <a:cs typeface="+mn-cs"/>
              </a:defRPr>
            </a:lvl3pPr>
            <a:lvl4pPr defTabSz="457200" eaLnBrk="1" latinLnBrk="0" hangingPunct="1">
              <a:defRPr sz="1800">
                <a:latin typeface="+mn-lt"/>
                <a:ea typeface="+mn-ea"/>
                <a:cs typeface="+mn-cs"/>
              </a:defRPr>
            </a:lvl4pPr>
            <a:lvl5pPr defTabSz="457200" eaLnBrk="1" latinLnBrk="0" hangingPunct="1">
              <a:defRPr sz="1800">
                <a:latin typeface="+mn-lt"/>
                <a:ea typeface="+mn-ea"/>
                <a:cs typeface="+mn-cs"/>
              </a:defRPr>
            </a:lvl5pPr>
            <a:lvl6pPr>
              <a:defRPr sz="1800">
                <a:latin typeface="+mn-lt"/>
                <a:ea typeface="+mn-ea"/>
                <a:cs typeface="+mn-cs"/>
              </a:defRPr>
            </a:lvl6pPr>
            <a:lvl7pPr>
              <a:defRPr sz="1800">
                <a:latin typeface="+mn-lt"/>
                <a:ea typeface="+mn-ea"/>
                <a:cs typeface="+mn-cs"/>
              </a:defRPr>
            </a:lvl7pPr>
            <a:lvl8pPr>
              <a:defRPr sz="1800">
                <a:latin typeface="+mn-lt"/>
                <a:ea typeface="+mn-ea"/>
                <a:cs typeface="+mn-cs"/>
              </a:defRPr>
            </a:lvl8pPr>
            <a:lvl9pPr>
              <a:defRPr sz="1800">
                <a:latin typeface="+mn-lt"/>
                <a:ea typeface="+mn-ea"/>
                <a:cs typeface="+mn-cs"/>
              </a:defRPr>
            </a:lvl9pPr>
          </a:lstStyle>
          <a:p>
            <a:pPr>
              <a:buNone/>
            </a:pPr>
            <a:r>
              <a:rPr lang="ko-KR" altLang="en-US" dirty="0" err="1"/>
              <a:t>民数记</a:t>
            </a:r>
            <a:r>
              <a:rPr lang="en-US" dirty="0"/>
              <a:t> 10:11–25:18</a:t>
            </a:r>
          </a:p>
        </p:txBody>
      </p:sp>
    </p:spTree>
    <p:extLst>
      <p:ext uri="{BB962C8B-B14F-4D97-AF65-F5344CB8AC3E}">
        <p14:creationId xmlns:p14="http://schemas.microsoft.com/office/powerpoint/2010/main" val="4131326625"/>
      </p:ext>
    </p:extLst>
  </p:cSld>
  <p:clrMapOvr>
    <a:masterClrMapping/>
  </p:clrMapOvr>
  <p:transition/>
</p:sld>
</file>

<file path=ppt/slides/slide105.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118786" name="Group 2"/>
          <p:cNvGrpSpPr>
            <a:grpSpLocks/>
          </p:cNvGrpSpPr>
          <p:nvPr/>
        </p:nvGrpSpPr>
        <p:grpSpPr bwMode="auto">
          <a:xfrm>
            <a:off x="0" y="765175"/>
            <a:ext cx="9144000" cy="755650"/>
            <a:chOff x="0" y="0"/>
            <a:chExt cx="4560" cy="671"/>
          </a:xfrm>
        </p:grpSpPr>
        <p:sp>
          <p:nvSpPr>
            <p:cNvPr id="118891"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预备占领迦南地</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92"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7" name="Group 5"/>
          <p:cNvGrpSpPr>
            <a:grpSpLocks/>
          </p:cNvGrpSpPr>
          <p:nvPr/>
        </p:nvGrpSpPr>
        <p:grpSpPr bwMode="auto">
          <a:xfrm>
            <a:off x="0" y="1517650"/>
            <a:ext cx="2630488" cy="904875"/>
            <a:chOff x="0" y="671"/>
            <a:chExt cx="1312" cy="805"/>
          </a:xfrm>
        </p:grpSpPr>
        <p:sp>
          <p:nvSpPr>
            <p:cNvPr id="118889"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先一代的预备</a:t>
              </a:r>
            </a:p>
          </p:txBody>
        </p:sp>
        <p:sp>
          <p:nvSpPr>
            <p:cNvPr id="118890"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8" name="Group 8"/>
          <p:cNvGrpSpPr>
            <a:grpSpLocks/>
          </p:cNvGrpSpPr>
          <p:nvPr/>
        </p:nvGrpSpPr>
        <p:grpSpPr bwMode="auto">
          <a:xfrm>
            <a:off x="2627313" y="1516063"/>
            <a:ext cx="3673475" cy="904875"/>
            <a:chOff x="1312" y="671"/>
            <a:chExt cx="1832" cy="805"/>
          </a:xfrm>
        </p:grpSpPr>
        <p:sp>
          <p:nvSpPr>
            <p:cNvPr id="118887"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Arial Narrow" charset="0"/>
                  <a:ea typeface="SimSun" charset="0"/>
                </a:rPr>
                <a:t>因不信而耽延</a:t>
              </a:r>
              <a:endParaRPr kumimoji="0" lang="zh-CN" altLang="en-US"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8"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9" name="Group 11"/>
          <p:cNvGrpSpPr>
            <a:grpSpLocks/>
          </p:cNvGrpSpPr>
          <p:nvPr/>
        </p:nvGrpSpPr>
        <p:grpSpPr bwMode="auto">
          <a:xfrm>
            <a:off x="6303963" y="1517650"/>
            <a:ext cx="2840037" cy="904875"/>
            <a:chOff x="3144" y="671"/>
            <a:chExt cx="1416" cy="805"/>
          </a:xfrm>
        </p:grpSpPr>
        <p:sp>
          <p:nvSpPr>
            <p:cNvPr id="118885"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新一代的预备</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6"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0" name="Group 14"/>
          <p:cNvGrpSpPr>
            <a:grpSpLocks/>
          </p:cNvGrpSpPr>
          <p:nvPr/>
        </p:nvGrpSpPr>
        <p:grpSpPr bwMode="auto">
          <a:xfrm>
            <a:off x="0" y="2422525"/>
            <a:ext cx="2630488" cy="476250"/>
            <a:chOff x="0" y="1476"/>
            <a:chExt cx="1312" cy="422"/>
          </a:xfrm>
        </p:grpSpPr>
        <p:sp>
          <p:nvSpPr>
            <p:cNvPr id="118883"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4"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1" name="Group 17"/>
          <p:cNvGrpSpPr>
            <a:grpSpLocks/>
          </p:cNvGrpSpPr>
          <p:nvPr/>
        </p:nvGrpSpPr>
        <p:grpSpPr bwMode="auto">
          <a:xfrm>
            <a:off x="2630488" y="2422525"/>
            <a:ext cx="3673475" cy="476250"/>
            <a:chOff x="1312" y="1476"/>
            <a:chExt cx="1832" cy="422"/>
          </a:xfrm>
        </p:grpSpPr>
        <p:sp>
          <p:nvSpPr>
            <p:cNvPr id="118881"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2"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2" name="Group 20"/>
          <p:cNvGrpSpPr>
            <a:grpSpLocks/>
          </p:cNvGrpSpPr>
          <p:nvPr/>
        </p:nvGrpSpPr>
        <p:grpSpPr bwMode="auto">
          <a:xfrm>
            <a:off x="6303963" y="2422525"/>
            <a:ext cx="2840037" cy="476250"/>
            <a:chOff x="3144" y="1476"/>
            <a:chExt cx="1416" cy="422"/>
          </a:xfrm>
        </p:grpSpPr>
        <p:sp>
          <p:nvSpPr>
            <p:cNvPr id="118879"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0"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3" name="Group 23"/>
          <p:cNvGrpSpPr>
            <a:grpSpLocks/>
          </p:cNvGrpSpPr>
          <p:nvPr/>
        </p:nvGrpSpPr>
        <p:grpSpPr bwMode="auto">
          <a:xfrm>
            <a:off x="0" y="2898775"/>
            <a:ext cx="2630488" cy="474663"/>
            <a:chOff x="0" y="1898"/>
            <a:chExt cx="1312" cy="422"/>
          </a:xfrm>
        </p:grpSpPr>
        <p:sp>
          <p:nvSpPr>
            <p:cNvPr id="118877"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神的信实</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8"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4" name="Group 26"/>
          <p:cNvGrpSpPr>
            <a:grpSpLocks/>
          </p:cNvGrpSpPr>
          <p:nvPr/>
        </p:nvGrpSpPr>
        <p:grpSpPr bwMode="auto">
          <a:xfrm>
            <a:off x="2630488" y="2898775"/>
            <a:ext cx="3673475" cy="474663"/>
            <a:chOff x="1312" y="1898"/>
            <a:chExt cx="1832" cy="422"/>
          </a:xfrm>
        </p:grpSpPr>
        <p:sp>
          <p:nvSpPr>
            <p:cNvPr id="118875"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以色列的不信</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6"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5" name="Group 29"/>
          <p:cNvGrpSpPr>
            <a:grpSpLocks/>
          </p:cNvGrpSpPr>
          <p:nvPr/>
        </p:nvGrpSpPr>
        <p:grpSpPr bwMode="auto">
          <a:xfrm>
            <a:off x="6303963" y="2898775"/>
            <a:ext cx="2840037" cy="474663"/>
            <a:chOff x="3144" y="1898"/>
            <a:chExt cx="1416" cy="422"/>
          </a:xfrm>
        </p:grpSpPr>
        <p:sp>
          <p:nvSpPr>
            <p:cNvPr id="118873"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神的信实</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74"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6" name="Group 32"/>
          <p:cNvGrpSpPr>
            <a:grpSpLocks/>
          </p:cNvGrpSpPr>
          <p:nvPr/>
        </p:nvGrpSpPr>
        <p:grpSpPr bwMode="auto">
          <a:xfrm>
            <a:off x="0" y="3373438"/>
            <a:ext cx="2630488" cy="474662"/>
            <a:chOff x="0" y="2320"/>
            <a:chExt cx="1312" cy="422"/>
          </a:xfrm>
        </p:grpSpPr>
        <p:sp>
          <p:nvSpPr>
            <p:cNvPr id="118871"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神的赐福</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2"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7" name="Group 35"/>
          <p:cNvGrpSpPr>
            <a:grpSpLocks/>
          </p:cNvGrpSpPr>
          <p:nvPr/>
        </p:nvGrpSpPr>
        <p:grpSpPr bwMode="auto">
          <a:xfrm>
            <a:off x="2630488" y="3373438"/>
            <a:ext cx="3673475" cy="474662"/>
            <a:chOff x="1312" y="2320"/>
            <a:chExt cx="1832" cy="422"/>
          </a:xfrm>
        </p:grpSpPr>
        <p:sp>
          <p:nvSpPr>
            <p:cNvPr id="118869"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神的管教</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0"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8" name="Group 38"/>
          <p:cNvGrpSpPr>
            <a:grpSpLocks/>
          </p:cNvGrpSpPr>
          <p:nvPr/>
        </p:nvGrpSpPr>
        <p:grpSpPr bwMode="auto">
          <a:xfrm>
            <a:off x="6303963" y="3373438"/>
            <a:ext cx="2840037" cy="474662"/>
            <a:chOff x="3144" y="2320"/>
            <a:chExt cx="1416" cy="422"/>
          </a:xfrm>
        </p:grpSpPr>
        <p:sp>
          <p:nvSpPr>
            <p:cNvPr id="118867"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神的赐福</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68"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9" name="Group 41"/>
          <p:cNvGrpSpPr>
            <a:grpSpLocks/>
          </p:cNvGrpSpPr>
          <p:nvPr/>
        </p:nvGrpSpPr>
        <p:grpSpPr bwMode="auto">
          <a:xfrm>
            <a:off x="0" y="3848100"/>
            <a:ext cx="2630488" cy="474663"/>
            <a:chOff x="0" y="2742"/>
            <a:chExt cx="1312" cy="422"/>
          </a:xfrm>
        </p:grpSpPr>
        <p:sp>
          <p:nvSpPr>
            <p:cNvPr id="118865"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以色列的委身</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6"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0" name="Group 44"/>
          <p:cNvGrpSpPr>
            <a:grpSpLocks/>
          </p:cNvGrpSpPr>
          <p:nvPr/>
        </p:nvGrpSpPr>
        <p:grpSpPr bwMode="auto">
          <a:xfrm>
            <a:off x="2630488" y="3848100"/>
            <a:ext cx="3673475" cy="474663"/>
            <a:chOff x="1312" y="2742"/>
            <a:chExt cx="1832" cy="422"/>
          </a:xfrm>
        </p:grpSpPr>
        <p:sp>
          <p:nvSpPr>
            <p:cNvPr id="118863"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以色列的抱怨</a:t>
              </a:r>
            </a:p>
          </p:txBody>
        </p:sp>
        <p:sp>
          <p:nvSpPr>
            <p:cNvPr id="118864"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1" name="Group 47"/>
          <p:cNvGrpSpPr>
            <a:grpSpLocks/>
          </p:cNvGrpSpPr>
          <p:nvPr/>
        </p:nvGrpSpPr>
        <p:grpSpPr bwMode="auto">
          <a:xfrm>
            <a:off x="6303963" y="3848100"/>
            <a:ext cx="2840037" cy="474663"/>
            <a:chOff x="3144" y="2742"/>
            <a:chExt cx="1416" cy="422"/>
          </a:xfrm>
        </p:grpSpPr>
        <p:sp>
          <p:nvSpPr>
            <p:cNvPr id="118861"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以色列的委身</a:t>
              </a: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62"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2" name="Group 50"/>
          <p:cNvGrpSpPr>
            <a:grpSpLocks/>
          </p:cNvGrpSpPr>
          <p:nvPr/>
        </p:nvGrpSpPr>
        <p:grpSpPr bwMode="auto">
          <a:xfrm>
            <a:off x="0" y="4322763"/>
            <a:ext cx="2630488" cy="476250"/>
            <a:chOff x="0" y="3164"/>
            <a:chExt cx="1312" cy="422"/>
          </a:xfrm>
        </p:grpSpPr>
        <p:sp>
          <p:nvSpPr>
            <p:cNvPr id="118859"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有序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0"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3" name="Group 53"/>
          <p:cNvGrpSpPr>
            <a:grpSpLocks/>
          </p:cNvGrpSpPr>
          <p:nvPr/>
        </p:nvGrpSpPr>
        <p:grpSpPr bwMode="auto">
          <a:xfrm>
            <a:off x="2630488" y="4322763"/>
            <a:ext cx="3673475" cy="476250"/>
            <a:chOff x="1312" y="3164"/>
            <a:chExt cx="1832" cy="422"/>
          </a:xfrm>
        </p:grpSpPr>
        <p:sp>
          <p:nvSpPr>
            <p:cNvPr id="118857"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无序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8"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4" name="Group 56"/>
          <p:cNvGrpSpPr>
            <a:grpSpLocks/>
          </p:cNvGrpSpPr>
          <p:nvPr/>
        </p:nvGrpSpPr>
        <p:grpSpPr bwMode="auto">
          <a:xfrm>
            <a:off x="6303963" y="4322763"/>
            <a:ext cx="2840037" cy="476250"/>
            <a:chOff x="3144" y="3164"/>
            <a:chExt cx="1416" cy="422"/>
          </a:xfrm>
        </p:grpSpPr>
        <p:sp>
          <p:nvSpPr>
            <p:cNvPr id="118855"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重整</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6"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5" name="Group 59"/>
          <p:cNvGrpSpPr>
            <a:grpSpLocks/>
          </p:cNvGrpSpPr>
          <p:nvPr/>
        </p:nvGrpSpPr>
        <p:grpSpPr bwMode="auto">
          <a:xfrm>
            <a:off x="0" y="4799013"/>
            <a:ext cx="2630488" cy="474662"/>
            <a:chOff x="0" y="3586"/>
            <a:chExt cx="1312" cy="422"/>
          </a:xfrm>
        </p:grpSpPr>
        <p:sp>
          <p:nvSpPr>
            <p:cNvPr id="118853"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西奈山</a:t>
              </a:r>
            </a:p>
          </p:txBody>
        </p:sp>
        <p:sp>
          <p:nvSpPr>
            <p:cNvPr id="118854"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6" name="Group 62"/>
          <p:cNvGrpSpPr>
            <a:grpSpLocks/>
          </p:cNvGrpSpPr>
          <p:nvPr/>
        </p:nvGrpSpPr>
        <p:grpSpPr bwMode="auto">
          <a:xfrm>
            <a:off x="2630488" y="4799013"/>
            <a:ext cx="3673475" cy="474662"/>
            <a:chOff x="1312" y="3586"/>
            <a:chExt cx="1832" cy="422"/>
          </a:xfrm>
        </p:grpSpPr>
        <p:sp>
          <p:nvSpPr>
            <p:cNvPr id="118851"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旷野</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2"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7" name="Group 65"/>
          <p:cNvGrpSpPr>
            <a:grpSpLocks/>
          </p:cNvGrpSpPr>
          <p:nvPr/>
        </p:nvGrpSpPr>
        <p:grpSpPr bwMode="auto">
          <a:xfrm>
            <a:off x="6303963" y="4799013"/>
            <a:ext cx="2840037" cy="474662"/>
            <a:chOff x="3144" y="3586"/>
            <a:chExt cx="1416" cy="422"/>
          </a:xfrm>
        </p:grpSpPr>
        <p:sp>
          <p:nvSpPr>
            <p:cNvPr id="118849"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摩押</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0"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8" name="Group 68"/>
          <p:cNvGrpSpPr>
            <a:grpSpLocks/>
          </p:cNvGrpSpPr>
          <p:nvPr/>
        </p:nvGrpSpPr>
        <p:grpSpPr bwMode="auto">
          <a:xfrm>
            <a:off x="0" y="5273675"/>
            <a:ext cx="2630488" cy="582613"/>
            <a:chOff x="0" y="4008"/>
            <a:chExt cx="1312" cy="518"/>
          </a:xfrm>
        </p:grpSpPr>
        <p:sp>
          <p:nvSpPr>
            <p:cNvPr id="118847"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20 </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天</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8"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9" name="Group 71"/>
          <p:cNvGrpSpPr>
            <a:grpSpLocks/>
          </p:cNvGrpSpPr>
          <p:nvPr/>
        </p:nvGrpSpPr>
        <p:grpSpPr bwMode="auto">
          <a:xfrm>
            <a:off x="2630488" y="5273675"/>
            <a:ext cx="3673475" cy="582613"/>
            <a:chOff x="1312" y="4008"/>
            <a:chExt cx="1832" cy="518"/>
          </a:xfrm>
        </p:grpSpPr>
        <p:sp>
          <p:nvSpPr>
            <p:cNvPr id="118845"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Times" charset="0"/>
                  <a:ea typeface="SimSun" charset="0"/>
                </a:rPr>
                <a:t>38</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年</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3</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个月零</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10</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天</a:t>
              </a:r>
              <a:endParaRPr kumimoji="0" lang="en-US" altLang="zh-CN" sz="2400" b="1" i="0" u="none" strike="noStrike" kern="1200" cap="none" spc="0" normalizeH="0" baseline="0" noProof="0">
                <a:ln>
                  <a:noFill/>
                </a:ln>
                <a:solidFill>
                  <a:srgbClr val="FFFFFF"/>
                </a:solidFill>
                <a:effectLst/>
                <a:uLnTx/>
                <a:uFillTx/>
                <a:latin typeface="Times" charset="0"/>
                <a:ea typeface="SimSun" charset="0"/>
              </a:endParaRPr>
            </a:p>
          </p:txBody>
        </p:sp>
        <p:sp>
          <p:nvSpPr>
            <p:cNvPr id="118846"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0" name="Group 74"/>
          <p:cNvGrpSpPr>
            <a:grpSpLocks/>
          </p:cNvGrpSpPr>
          <p:nvPr/>
        </p:nvGrpSpPr>
        <p:grpSpPr bwMode="auto">
          <a:xfrm>
            <a:off x="6303963" y="5273675"/>
            <a:ext cx="2840037" cy="582613"/>
            <a:chOff x="3144" y="4008"/>
            <a:chExt cx="1416" cy="518"/>
          </a:xfrm>
        </p:grpSpPr>
        <p:sp>
          <p:nvSpPr>
            <p:cNvPr id="118843"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约</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5</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个月</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4"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1" name="Group 77"/>
          <p:cNvGrpSpPr>
            <a:grpSpLocks/>
          </p:cNvGrpSpPr>
          <p:nvPr/>
        </p:nvGrpSpPr>
        <p:grpSpPr bwMode="auto">
          <a:xfrm>
            <a:off x="0" y="5856288"/>
            <a:ext cx="1347788" cy="1001712"/>
            <a:chOff x="0" y="4526"/>
            <a:chExt cx="672" cy="890"/>
          </a:xfrm>
        </p:grpSpPr>
        <p:sp>
          <p:nvSpPr>
            <p:cNvPr id="118841"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组织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(1-4)</a:t>
              </a:r>
            </a:p>
          </p:txBody>
        </p:sp>
        <p:sp>
          <p:nvSpPr>
            <p:cNvPr id="118842"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2" name="Group 80"/>
          <p:cNvGrpSpPr>
            <a:grpSpLocks/>
          </p:cNvGrpSpPr>
          <p:nvPr/>
        </p:nvGrpSpPr>
        <p:grpSpPr bwMode="auto">
          <a:xfrm>
            <a:off x="1347788" y="5856288"/>
            <a:ext cx="1282700" cy="1001712"/>
            <a:chOff x="672" y="4526"/>
            <a:chExt cx="640" cy="890"/>
          </a:xfrm>
        </p:grpSpPr>
        <p:sp>
          <p:nvSpPr>
            <p:cNvPr id="118839"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成圣</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(5:1-10:10)</a:t>
              </a:r>
            </a:p>
          </p:txBody>
        </p:sp>
        <p:sp>
          <p:nvSpPr>
            <p:cNvPr id="118840"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3" name="Group 83"/>
          <p:cNvGrpSpPr>
            <a:grpSpLocks/>
          </p:cNvGrpSpPr>
          <p:nvPr/>
        </p:nvGrpSpPr>
        <p:grpSpPr bwMode="auto">
          <a:xfrm>
            <a:off x="2630488" y="5856288"/>
            <a:ext cx="785812" cy="1001712"/>
            <a:chOff x="1312" y="4526"/>
            <a:chExt cx="392" cy="890"/>
          </a:xfrm>
        </p:grpSpPr>
        <p:sp>
          <p:nvSpPr>
            <p:cNvPr id="118837"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12:16)</a:t>
              </a:r>
            </a:p>
          </p:txBody>
        </p:sp>
        <p:sp>
          <p:nvSpPr>
            <p:cNvPr id="118838"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4" name="Group 86"/>
          <p:cNvGrpSpPr>
            <a:grpSpLocks/>
          </p:cNvGrpSpPr>
          <p:nvPr/>
        </p:nvGrpSpPr>
        <p:grpSpPr bwMode="auto">
          <a:xfrm>
            <a:off x="3419475" y="5856288"/>
            <a:ext cx="722313" cy="1001712"/>
            <a:chOff x="1704" y="4526"/>
            <a:chExt cx="360" cy="890"/>
          </a:xfrm>
        </p:grpSpPr>
        <p:sp>
          <p:nvSpPr>
            <p:cNvPr id="118835"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罪</a:t>
              </a:r>
              <a:endPar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(13-14)</a:t>
              </a:r>
            </a:p>
          </p:txBody>
        </p:sp>
        <p:sp>
          <p:nvSpPr>
            <p:cNvPr id="118836"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5" name="Group 89"/>
          <p:cNvGrpSpPr>
            <a:grpSpLocks/>
          </p:cNvGrpSpPr>
          <p:nvPr/>
        </p:nvGrpSpPr>
        <p:grpSpPr bwMode="auto">
          <a:xfrm>
            <a:off x="4138613" y="5856288"/>
            <a:ext cx="722312" cy="1001712"/>
            <a:chOff x="2064" y="4526"/>
            <a:chExt cx="360" cy="890"/>
          </a:xfrm>
        </p:grpSpPr>
        <p:sp>
          <p:nvSpPr>
            <p:cNvPr id="118833"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旷野</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(15-19)</a:t>
              </a:r>
            </a:p>
          </p:txBody>
        </p:sp>
        <p:sp>
          <p:nvSpPr>
            <p:cNvPr id="118834"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6" name="Group 92"/>
          <p:cNvGrpSpPr>
            <a:grpSpLocks/>
          </p:cNvGrpSpPr>
          <p:nvPr/>
        </p:nvGrpSpPr>
        <p:grpSpPr bwMode="auto">
          <a:xfrm>
            <a:off x="4860925" y="5856288"/>
            <a:ext cx="657225" cy="1001712"/>
            <a:chOff x="2424" y="4526"/>
            <a:chExt cx="328" cy="890"/>
          </a:xfrm>
        </p:grpSpPr>
        <p:sp>
          <p:nvSpPr>
            <p:cNvPr id="118831"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摩押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(20-21)</a:t>
              </a:r>
            </a:p>
          </p:txBody>
        </p:sp>
        <p:sp>
          <p:nvSpPr>
            <p:cNvPr id="118832"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dirty="0">
                <a:ln>
                  <a:noFill/>
                </a:ln>
                <a:solidFill>
                  <a:srgbClr val="FFFFFF"/>
                </a:solidFill>
                <a:effectLst/>
                <a:uLnTx/>
                <a:uFillTx/>
                <a:latin typeface="Times" charset="0"/>
                <a:ea typeface="SimSun" charset="0"/>
                <a:cs typeface="Times New Roman" charset="0"/>
              </a:endParaRPr>
            </a:p>
          </p:txBody>
        </p:sp>
      </p:grpSp>
      <p:grpSp>
        <p:nvGrpSpPr>
          <p:cNvPr id="118817" name="Group 95"/>
          <p:cNvGrpSpPr>
            <a:grpSpLocks/>
          </p:cNvGrpSpPr>
          <p:nvPr/>
        </p:nvGrpSpPr>
        <p:grpSpPr bwMode="auto">
          <a:xfrm>
            <a:off x="5518150" y="5856288"/>
            <a:ext cx="785813" cy="1001712"/>
            <a:chOff x="2752" y="4526"/>
            <a:chExt cx="392" cy="890"/>
          </a:xfrm>
        </p:grpSpPr>
        <p:sp>
          <p:nvSpPr>
            <p:cNvPr id="118829"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在摩押的罪</a:t>
              </a:r>
              <a:endParaRPr kumimoji="0" lang="en-GB" altLang="zh-CN" sz="1400" b="0"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(22-25)</a:t>
              </a:r>
            </a:p>
          </p:txBody>
        </p:sp>
        <p:sp>
          <p:nvSpPr>
            <p:cNvPr id="118830"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8" name="Group 98"/>
          <p:cNvGrpSpPr>
            <a:grpSpLocks/>
          </p:cNvGrpSpPr>
          <p:nvPr/>
        </p:nvGrpSpPr>
        <p:grpSpPr bwMode="auto">
          <a:xfrm>
            <a:off x="6303963" y="5856288"/>
            <a:ext cx="890587" cy="1001712"/>
            <a:chOff x="3144" y="4526"/>
            <a:chExt cx="444" cy="890"/>
          </a:xfrm>
        </p:grpSpPr>
        <p:sp>
          <p:nvSpPr>
            <p:cNvPr id="118827"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预备土地</a:t>
              </a:r>
              <a:endParaRPr kumimoji="0" lang="en-GB" altLang="zh-CN" sz="16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(26-27)</a:t>
              </a:r>
            </a:p>
          </p:txBody>
        </p:sp>
        <p:sp>
          <p:nvSpPr>
            <p:cNvPr id="118828"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9" name="Group 101"/>
          <p:cNvGrpSpPr>
            <a:grpSpLocks/>
          </p:cNvGrpSpPr>
          <p:nvPr/>
        </p:nvGrpSpPr>
        <p:grpSpPr bwMode="auto">
          <a:xfrm>
            <a:off x="7194550" y="5856288"/>
            <a:ext cx="882650" cy="1001712"/>
            <a:chOff x="3588" y="4526"/>
            <a:chExt cx="440" cy="890"/>
          </a:xfrm>
        </p:grpSpPr>
        <p:sp>
          <p:nvSpPr>
            <p:cNvPr id="118825"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献祭与许愿</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(28-30)</a:t>
              </a:r>
            </a:p>
          </p:txBody>
        </p:sp>
        <p:sp>
          <p:nvSpPr>
            <p:cNvPr id="118826"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sp>
        <p:nvSpPr>
          <p:cNvPr id="118820"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最终的预备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(31-36)</a:t>
            </a:r>
          </a:p>
        </p:txBody>
      </p:sp>
      <p:sp>
        <p:nvSpPr>
          <p:cNvPr id="118821"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
        <p:nvSpPr>
          <p:cNvPr id="118822" name="Text Box 106"/>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333333"/>
                </a:solidFill>
                <a:effectLst/>
                <a:uLnTx/>
                <a:uFillTx/>
                <a:latin typeface="Arial" charset="0"/>
                <a:ea typeface="SimSun" charset="0"/>
                <a:cs typeface="Times New Roman" charset="0"/>
              </a:rPr>
              <a:t>135</a:t>
            </a:r>
          </a:p>
        </p:txBody>
      </p:sp>
      <p:sp>
        <p:nvSpPr>
          <p:cNvPr id="118823"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zh-CN" altLang="en-US">
                <a:solidFill>
                  <a:srgbClr val="000000"/>
                </a:solidFill>
                <a:latin typeface="Impact" charset="0"/>
                <a:ea typeface="SimSun" charset="0"/>
                <a:cs typeface="SimSun" charset="0"/>
              </a:rPr>
              <a:t>民数记</a:t>
            </a:r>
          </a:p>
        </p:txBody>
      </p:sp>
      <p:sp>
        <p:nvSpPr>
          <p:cNvPr id="108" name="Oval 108">
            <a:extLst>
              <a:ext uri="{FF2B5EF4-FFF2-40B4-BE49-F238E27FC236}">
                <a16:creationId xmlns:a16="http://schemas.microsoft.com/office/drawing/2014/main" id="{B4E00AED-4EB8-4869-B42A-5B471A61643C}"/>
              </a:ext>
            </a:extLst>
          </p:cNvPr>
          <p:cNvSpPr>
            <a:spLocks noChangeArrowheads="1"/>
          </p:cNvSpPr>
          <p:nvPr/>
        </p:nvSpPr>
        <p:spPr bwMode="auto">
          <a:xfrm>
            <a:off x="2339181" y="6023769"/>
            <a:ext cx="1368425" cy="66675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Tree>
    <p:extLst>
      <p:ext uri="{BB962C8B-B14F-4D97-AF65-F5344CB8AC3E}">
        <p14:creationId xmlns:p14="http://schemas.microsoft.com/office/powerpoint/2010/main" val="3542906051"/>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10</a:t>
            </a:r>
          </a:p>
        </p:txBody>
      </p:sp>
    </p:spTree>
    <p:extLst>
      <p:ext uri="{BB962C8B-B14F-4D97-AF65-F5344CB8AC3E}">
        <p14:creationId xmlns:p14="http://schemas.microsoft.com/office/powerpoint/2010/main" val="556755322"/>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2"/>
          <p:cNvSpPr>
            <a:spLocks noGrp="1" noChangeArrowheads="1"/>
          </p:cNvSpPr>
          <p:nvPr>
            <p:ph type="title"/>
          </p:nvPr>
        </p:nvSpPr>
        <p:spPr>
          <a:xfrm>
            <a:off x="684213" y="260350"/>
            <a:ext cx="7772400" cy="825500"/>
          </a:xfrm>
          <a:solidFill>
            <a:srgbClr val="000000"/>
          </a:solidFill>
        </p:spPr>
        <p:txBody>
          <a:bodyPr/>
          <a:lstStyle/>
          <a:p>
            <a:pPr algn="ctr" eaLnBrk="1" hangingPunct="1"/>
            <a:r>
              <a:rPr lang="ja-JP" altLang="en-US" b="1">
                <a:solidFill>
                  <a:srgbClr val="DDDDDD"/>
                </a:solidFill>
                <a:latin typeface="SimSun" charset="0"/>
                <a:ea typeface="SimSun" charset="0"/>
                <a:cs typeface="SimSun" charset="0"/>
              </a:rPr>
              <a:t>银号</a:t>
            </a:r>
            <a:r>
              <a:rPr lang="en-US" altLang="ja-JP" b="1">
                <a:solidFill>
                  <a:srgbClr val="DDDDDD"/>
                </a:solidFill>
                <a:latin typeface="SimSun" charset="0"/>
                <a:ea typeface="SimSun" charset="0"/>
                <a:cs typeface="SimSun" charset="0"/>
              </a:rPr>
              <a:t> </a:t>
            </a:r>
            <a:r>
              <a:rPr lang="en-US" altLang="ja-JP" sz="4000">
                <a:solidFill>
                  <a:srgbClr val="DDDDDD"/>
                </a:solidFill>
                <a:latin typeface="Times New Roman" charset="0"/>
                <a:ea typeface="MS PGothic" charset="0"/>
                <a:cs typeface="MS PGothic" charset="0"/>
              </a:rPr>
              <a:t>(10:1-10)</a:t>
            </a:r>
            <a:endParaRPr lang="en-US" sz="4000">
              <a:solidFill>
                <a:srgbClr val="DDDDDD"/>
              </a:solidFill>
              <a:latin typeface="Times New Roman" charset="0"/>
              <a:ea typeface="MS PGothic" charset="0"/>
              <a:cs typeface="MS PGothic" charset="0"/>
            </a:endParaRPr>
          </a:p>
        </p:txBody>
      </p:sp>
      <p:sp>
        <p:nvSpPr>
          <p:cNvPr id="137219" name="Rectangle 3"/>
          <p:cNvSpPr>
            <a:spLocks noGrp="1" noChangeArrowheads="1"/>
          </p:cNvSpPr>
          <p:nvPr>
            <p:ph type="body" idx="1"/>
          </p:nvPr>
        </p:nvSpPr>
        <p:spPr/>
        <p:txBody>
          <a:bodyPr/>
          <a:lstStyle/>
          <a:p>
            <a:pPr eaLnBrk="1" hangingPunct="1"/>
            <a:endParaRPr lang="en-US">
              <a:latin typeface="Times New Roman" charset="0"/>
              <a:ea typeface="MS PGothic" charset="0"/>
              <a:cs typeface="MS PGothic" charset="0"/>
            </a:endParaRPr>
          </a:p>
        </p:txBody>
      </p:sp>
      <p:pic>
        <p:nvPicPr>
          <p:cNvPr id="137220" name="Picture 4" descr="silver trumpet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1250950"/>
            <a:ext cx="7467600" cy="5343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2689" name="Rectangle 2"/>
          <p:cNvSpPr>
            <a:spLocks noGrp="1" noChangeArrowheads="1"/>
          </p:cNvSpPr>
          <p:nvPr>
            <p:ph type="title"/>
          </p:nvPr>
        </p:nvSpPr>
        <p:spPr>
          <a:xfrm>
            <a:off x="0" y="-4560"/>
            <a:ext cx="9135844" cy="609600"/>
          </a:xfrm>
          <a:solidFill>
            <a:srgbClr val="000000"/>
          </a:solidFill>
        </p:spPr>
        <p:txBody>
          <a:bodyPr/>
          <a:lstStyle/>
          <a:p>
            <a:pPr algn="ctr" eaLnBrk="1" hangingPunct="1"/>
            <a:r>
              <a:rPr lang="zh-CN" altLang="en-US" sz="3600" b="1" dirty="0">
                <a:solidFill>
                  <a:srgbClr val="DDDDDD"/>
                </a:solidFill>
                <a:latin typeface="Arial" charset="0"/>
              </a:rPr>
              <a:t>银号</a:t>
            </a:r>
            <a:r>
              <a:rPr lang="en-US" sz="3600" b="1" dirty="0">
                <a:solidFill>
                  <a:srgbClr val="DDDDDD"/>
                </a:solidFill>
                <a:latin typeface="Arial" charset="0"/>
              </a:rPr>
              <a:t>(10:1-10)</a:t>
            </a:r>
          </a:p>
        </p:txBody>
      </p:sp>
      <p:pic>
        <p:nvPicPr>
          <p:cNvPr id="2" name="Picture 1"/>
          <p:cNvPicPr>
            <a:picLocks noChangeAspect="1"/>
          </p:cNvPicPr>
          <p:nvPr/>
        </p:nvPicPr>
        <p:blipFill>
          <a:blip r:embed="rId4"/>
          <a:stretch>
            <a:fillRect/>
          </a:stretch>
        </p:blipFill>
        <p:spPr>
          <a:xfrm>
            <a:off x="953944" y="605040"/>
            <a:ext cx="7454051" cy="6252959"/>
          </a:xfrm>
          <a:prstGeom prst="rect">
            <a:avLst/>
          </a:prstGeom>
        </p:spPr>
      </p:pic>
    </p:spTree>
    <p:extLst>
      <p:ext uri="{BB962C8B-B14F-4D97-AF65-F5344CB8AC3E}">
        <p14:creationId xmlns:p14="http://schemas.microsoft.com/office/powerpoint/2010/main" val="1040498107"/>
      </p:ext>
    </p:extLst>
  </p:cSld>
  <p:clrMapOvr>
    <a:overrideClrMapping bg1="lt1" tx1="dk1" bg2="lt2" tx2="dk2" accent1="accent1" accent2="accent2" accent3="accent3" accent4="accent4" accent5="accent5" accent6="accent6" hlink="hlink" folHlink="folHlink"/>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3714" name="Picture 1" descr="exodus-nasa-map-sinai.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43717"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000000"/>
              </a:solidFill>
              <a:effectLst/>
              <a:uLnTx/>
              <a:uFillTx/>
              <a:latin typeface="Arial" charset="0"/>
              <a:ea typeface="MS PGothic" charset="0"/>
              <a:cs typeface="Arial" charset="0"/>
            </a:endParaRPr>
          </a:p>
        </p:txBody>
      </p:sp>
      <p:sp>
        <p:nvSpPr>
          <p:cNvPr id="243718" name="Text Box 9"/>
          <p:cNvSpPr txBox="1">
            <a:spLocks noChangeArrowheads="1"/>
          </p:cNvSpPr>
          <p:nvPr/>
        </p:nvSpPr>
        <p:spPr bwMode="auto">
          <a:xfrm>
            <a:off x="2987675" y="4433888"/>
            <a:ext cx="17272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3333CC"/>
                </a:solidFill>
                <a:effectLst/>
                <a:uLnTx/>
                <a:uFillTx/>
                <a:latin typeface="Arial" charset="0"/>
                <a:ea typeface="MS PGothic" charset="0"/>
                <a:cs typeface="Arial" charset="0"/>
              </a:rPr>
              <a:t>西奈山</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43721" name="Text Box 12"/>
          <p:cNvSpPr txBox="1">
            <a:spLocks noChangeArrowheads="1"/>
          </p:cNvSpPr>
          <p:nvPr/>
        </p:nvSpPr>
        <p:spPr bwMode="auto">
          <a:xfrm>
            <a:off x="2339975" y="1976438"/>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dirty="0">
                <a:ln>
                  <a:noFill/>
                </a:ln>
                <a:solidFill>
                  <a:srgbClr val="3333CC"/>
                </a:solidFill>
                <a:effectLst/>
                <a:uLnTx/>
                <a:uFillTx/>
                <a:latin typeface="Arial" charset="0"/>
                <a:ea typeface="MS PGothic" charset="0"/>
                <a:cs typeface="Arial" charset="0"/>
              </a:rPr>
              <a:t>加低斯巴尼</a:t>
            </a:r>
          </a:p>
        </p:txBody>
      </p:sp>
      <p:sp>
        <p:nvSpPr>
          <p:cNvPr id="243722" name="Text Box 13"/>
          <p:cNvSpPr txBox="1">
            <a:spLocks noChangeArrowheads="1"/>
          </p:cNvSpPr>
          <p:nvPr/>
        </p:nvSpPr>
        <p:spPr bwMode="auto">
          <a:xfrm>
            <a:off x="5316538" y="1912938"/>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3333CC"/>
                </a:solidFill>
                <a:effectLst/>
                <a:uLnTx/>
                <a:uFillTx/>
                <a:latin typeface="Arial" charset="0"/>
                <a:ea typeface="MS PGothic" charset="0"/>
                <a:cs typeface="Arial" charset="0"/>
              </a:rPr>
              <a:t>何珥山</a:t>
            </a:r>
          </a:p>
        </p:txBody>
      </p:sp>
      <p:sp>
        <p:nvSpPr>
          <p:cNvPr id="243723" name="Rectangle 14"/>
          <p:cNvSpPr>
            <a:spLocks noGrp="1" noChangeArrowheads="1"/>
          </p:cNvSpPr>
          <p:nvPr>
            <p:ph type="title" idx="4294967295"/>
          </p:nvPr>
        </p:nvSpPr>
        <p:spPr>
          <a:xfrm>
            <a:off x="0" y="0"/>
            <a:ext cx="5364163" cy="1628775"/>
          </a:xfrm>
        </p:spPr>
        <p:txBody>
          <a:bodyPr/>
          <a:lstStyle/>
          <a:p>
            <a:pPr algn="l"/>
            <a:r>
              <a:rPr lang="zh-CN" altLang="en-US" sz="4800" b="1"/>
              <a:t>民数记故事的终点</a:t>
            </a: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43725"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3333CC"/>
                </a:solidFill>
                <a:effectLst/>
                <a:uLnTx/>
                <a:uFillTx/>
                <a:latin typeface="Arial" charset="0"/>
                <a:ea typeface="MS PGothic" charset="0"/>
                <a:cs typeface="Arial" charset="0"/>
              </a:rPr>
              <a:t>摩押</a:t>
            </a:r>
          </a:p>
        </p:txBody>
      </p:sp>
    </p:spTree>
    <p:extLst>
      <p:ext uri="{BB962C8B-B14F-4D97-AF65-F5344CB8AC3E}">
        <p14:creationId xmlns:p14="http://schemas.microsoft.com/office/powerpoint/2010/main" val="57009947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2" cstate="screen">
            <a:extLst>
              <a:ext uri="{28A0092B-C50C-407E-A947-70E740481C1C}">
                <a14:useLocalDpi xmlns:a14="http://schemas.microsoft.com/office/drawing/2010/main"/>
              </a:ext>
            </a:extLst>
          </a:blip>
          <a:srcRect l="5560" t="6881" r="2823"/>
          <a:stretch/>
        </p:blipFill>
        <p:spPr>
          <a:xfrm>
            <a:off x="-1" y="218474"/>
            <a:ext cx="9144001" cy="6567562"/>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3" name="TextBox 3"/>
          <p:cNvSpPr txBox="1">
            <a:spLocks noChangeArrowheads="1"/>
          </p:cNvSpPr>
          <p:nvPr/>
        </p:nvSpPr>
        <p:spPr bwMode="auto">
          <a:xfrm>
            <a:off x="9217866" y="27974"/>
            <a:ext cx="3024907" cy="175432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hangingPunct="1">
              <a:spcBef>
                <a:spcPct val="0"/>
              </a:spcBef>
              <a:buFontTx/>
              <a:buNone/>
            </a:pPr>
            <a:r>
              <a:rPr lang="en-US" sz="1200" b="0" dirty="0">
                <a:solidFill>
                  <a:prstClr val="black"/>
                </a:solidFill>
              </a:rPr>
              <a:t>29 </a:t>
            </a:r>
            <a:r>
              <a:rPr lang="en-US" sz="1200" dirty="0">
                <a:solidFill>
                  <a:prstClr val="black"/>
                </a:solidFill>
              </a:rPr>
              <a:t>G</a:t>
            </a:r>
            <a:r>
              <a:rPr lang="en-US" sz="1200" b="0" dirty="0">
                <a:solidFill>
                  <a:prstClr val="black"/>
                </a:solidFill>
              </a:rPr>
              <a:t>enealogy of Jesus Christ</a:t>
            </a:r>
          </a:p>
          <a:p>
            <a:pPr defTabSz="457200" eaLnBrk="1" hangingPunct="1">
              <a:spcBef>
                <a:spcPct val="0"/>
              </a:spcBef>
              <a:buFontTx/>
              <a:buNone/>
            </a:pPr>
            <a:r>
              <a:rPr lang="en-US" sz="1200" b="0" dirty="0">
                <a:solidFill>
                  <a:prstClr val="black"/>
                </a:solidFill>
              </a:rPr>
              <a:t>30 </a:t>
            </a:r>
            <a:r>
              <a:rPr lang="en-US" sz="1200" dirty="0">
                <a:solidFill>
                  <a:prstClr val="black"/>
                </a:solidFill>
              </a:rPr>
              <a:t>O</a:t>
            </a:r>
            <a:r>
              <a:rPr lang="en-US" sz="1200" b="0" dirty="0">
                <a:solidFill>
                  <a:prstClr val="black"/>
                </a:solidFill>
              </a:rPr>
              <a:t>pposition of King Herod</a:t>
            </a:r>
          </a:p>
          <a:p>
            <a:pPr defTabSz="457200" eaLnBrk="1" hangingPunct="1">
              <a:spcBef>
                <a:spcPct val="0"/>
              </a:spcBef>
              <a:buFontTx/>
              <a:buNone/>
            </a:pPr>
            <a:r>
              <a:rPr lang="en-US" sz="1200" b="0" dirty="0">
                <a:solidFill>
                  <a:prstClr val="black"/>
                </a:solidFill>
              </a:rPr>
              <a:t>31 </a:t>
            </a:r>
            <a:r>
              <a:rPr lang="en-US" sz="1200" dirty="0">
                <a:solidFill>
                  <a:prstClr val="black"/>
                </a:solidFill>
              </a:rPr>
              <a:t>S</a:t>
            </a:r>
            <a:r>
              <a:rPr lang="en-US" sz="1200" b="0" dirty="0">
                <a:solidFill>
                  <a:prstClr val="black"/>
                </a:solidFill>
              </a:rPr>
              <a:t>pirit</a:t>
            </a:r>
            <a:r>
              <a:rPr lang="uk-UA" sz="1200" b="0" dirty="0">
                <a:solidFill>
                  <a:prstClr val="black"/>
                </a:solidFill>
              </a:rPr>
              <a:t>'</a:t>
            </a:r>
            <a:r>
              <a:rPr lang="en-US" sz="1200" b="0" dirty="0">
                <a:solidFill>
                  <a:prstClr val="black"/>
                </a:solidFill>
              </a:rPr>
              <a:t>s descent upon Jesus</a:t>
            </a:r>
          </a:p>
          <a:p>
            <a:pPr defTabSz="457200" eaLnBrk="1" hangingPunct="1">
              <a:spcBef>
                <a:spcPct val="0"/>
              </a:spcBef>
              <a:buFontTx/>
              <a:buNone/>
            </a:pPr>
            <a:r>
              <a:rPr lang="en-US" sz="1200" b="0" dirty="0">
                <a:solidFill>
                  <a:prstClr val="black"/>
                </a:solidFill>
              </a:rPr>
              <a:t>32 </a:t>
            </a:r>
            <a:r>
              <a:rPr lang="en-US" sz="1200" dirty="0">
                <a:solidFill>
                  <a:prstClr val="black"/>
                </a:solidFill>
              </a:rPr>
              <a:t>P</a:t>
            </a:r>
            <a:r>
              <a:rPr lang="en-US" sz="1200" b="0" dirty="0">
                <a:solidFill>
                  <a:prstClr val="black"/>
                </a:solidFill>
              </a:rPr>
              <a:t>ower over Satan</a:t>
            </a:r>
            <a:r>
              <a:rPr lang="uk-UA" sz="1200" b="0" dirty="0">
                <a:solidFill>
                  <a:prstClr val="black"/>
                </a:solidFill>
              </a:rPr>
              <a:t>'</a:t>
            </a:r>
            <a:r>
              <a:rPr lang="en-US" sz="1200" b="0" dirty="0">
                <a:solidFill>
                  <a:prstClr val="black"/>
                </a:solidFill>
              </a:rPr>
              <a:t>s temptations</a:t>
            </a:r>
          </a:p>
          <a:p>
            <a:pPr defTabSz="457200" eaLnBrk="1" hangingPunct="1">
              <a:spcBef>
                <a:spcPct val="0"/>
              </a:spcBef>
              <a:buFontTx/>
              <a:buNone/>
            </a:pPr>
            <a:r>
              <a:rPr lang="en-US" sz="1200" b="0" dirty="0">
                <a:solidFill>
                  <a:prstClr val="black"/>
                </a:solidFill>
              </a:rPr>
              <a:t>33 </a:t>
            </a:r>
            <a:r>
              <a:rPr lang="en-US" sz="1200" dirty="0">
                <a:solidFill>
                  <a:prstClr val="black"/>
                </a:solidFill>
              </a:rPr>
              <a:t>E</a:t>
            </a:r>
            <a:r>
              <a:rPr lang="en-US" sz="1200" b="0" dirty="0">
                <a:solidFill>
                  <a:prstClr val="black"/>
                </a:solidFill>
              </a:rPr>
              <a:t>xpounding Sermon on Mount</a:t>
            </a:r>
          </a:p>
          <a:p>
            <a:pPr defTabSz="457200" eaLnBrk="1" hangingPunct="1">
              <a:spcBef>
                <a:spcPct val="0"/>
              </a:spcBef>
              <a:buFontTx/>
              <a:buNone/>
            </a:pPr>
            <a:r>
              <a:rPr lang="en-US" sz="1200" b="0" dirty="0">
                <a:solidFill>
                  <a:prstClr val="black"/>
                </a:solidFill>
              </a:rPr>
              <a:t>34 </a:t>
            </a:r>
            <a:r>
              <a:rPr lang="en-US" sz="1200" dirty="0">
                <a:solidFill>
                  <a:prstClr val="black"/>
                </a:solidFill>
              </a:rPr>
              <a:t>L</a:t>
            </a:r>
            <a:r>
              <a:rPr lang="en-US" sz="1200" b="0" dirty="0">
                <a:solidFill>
                  <a:prstClr val="black"/>
                </a:solidFill>
              </a:rPr>
              <a:t>essons on proper priorities</a:t>
            </a:r>
          </a:p>
          <a:p>
            <a:pPr defTabSz="457200" eaLnBrk="1" hangingPunct="1">
              <a:spcBef>
                <a:spcPct val="0"/>
              </a:spcBef>
              <a:buFontTx/>
              <a:buNone/>
            </a:pPr>
            <a:endParaRPr lang="en-US" sz="1200" b="0" dirty="0">
              <a:solidFill>
                <a:prstClr val="black"/>
              </a:solidFill>
            </a:endParaRPr>
          </a:p>
          <a:p>
            <a:pPr defTabSz="457200" eaLnBrk="1" hangingPunct="1">
              <a:spcBef>
                <a:spcPct val="0"/>
              </a:spcBef>
              <a:buFontTx/>
              <a:buNone/>
            </a:pPr>
            <a:r>
              <a:rPr lang="en-US" sz="1200" b="0" dirty="0">
                <a:solidFill>
                  <a:prstClr val="black"/>
                </a:solidFill>
              </a:rPr>
              <a:t>35 </a:t>
            </a:r>
            <a:r>
              <a:rPr lang="en-US" sz="1200" dirty="0">
                <a:solidFill>
                  <a:prstClr val="black"/>
                </a:solidFill>
              </a:rPr>
              <a:t>O</a:t>
            </a:r>
            <a:r>
              <a:rPr lang="en-US" sz="1200" b="0" dirty="0">
                <a:solidFill>
                  <a:prstClr val="black"/>
                </a:solidFill>
              </a:rPr>
              <a:t>utline for personal relationships</a:t>
            </a:r>
          </a:p>
          <a:p>
            <a:pPr defTabSz="457200" eaLnBrk="1" hangingPunct="1">
              <a:spcBef>
                <a:spcPct val="0"/>
              </a:spcBef>
              <a:buFontTx/>
              <a:buNone/>
            </a:pPr>
            <a:r>
              <a:rPr lang="en-US" sz="1200" b="0" dirty="0">
                <a:solidFill>
                  <a:prstClr val="black"/>
                </a:solidFill>
              </a:rPr>
              <a:t>36 </a:t>
            </a:r>
            <a:r>
              <a:rPr lang="en-US" sz="1200" dirty="0">
                <a:solidFill>
                  <a:prstClr val="black"/>
                </a:solidFill>
              </a:rPr>
              <a:t>F</a:t>
            </a:r>
            <a:r>
              <a:rPr lang="en-US" sz="1200" b="0" dirty="0">
                <a:solidFill>
                  <a:prstClr val="black"/>
                </a:solidFill>
              </a:rPr>
              <a:t>aith of the centurion</a:t>
            </a:r>
          </a:p>
        </p:txBody>
      </p:sp>
      <p:sp>
        <p:nvSpPr>
          <p:cNvPr id="4" name="TextBox 4"/>
          <p:cNvSpPr txBox="1">
            <a:spLocks noChangeArrowheads="1"/>
          </p:cNvSpPr>
          <p:nvPr/>
        </p:nvSpPr>
        <p:spPr bwMode="auto">
          <a:xfrm>
            <a:off x="9217866" y="2027651"/>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hangingPunct="1">
              <a:spcBef>
                <a:spcPct val="0"/>
              </a:spcBef>
              <a:buFontTx/>
              <a:buNone/>
            </a:pPr>
            <a:r>
              <a:rPr lang="en-US" sz="1200" b="0" dirty="0">
                <a:solidFill>
                  <a:prstClr val="black"/>
                </a:solidFill>
              </a:rPr>
              <a:t>37 </a:t>
            </a:r>
            <a:r>
              <a:rPr lang="en-US" sz="1200" dirty="0">
                <a:solidFill>
                  <a:prstClr val="black"/>
                </a:solidFill>
              </a:rPr>
              <a:t>M</a:t>
            </a:r>
            <a:r>
              <a:rPr lang="en-US" sz="1200" b="0" dirty="0">
                <a:solidFill>
                  <a:prstClr val="black"/>
                </a:solidFill>
              </a:rPr>
              <a:t>atthew</a:t>
            </a:r>
            <a:r>
              <a:rPr lang="uk-UA" sz="1200" b="0" dirty="0">
                <a:solidFill>
                  <a:prstClr val="black"/>
                </a:solidFill>
              </a:rPr>
              <a:t>'</a:t>
            </a:r>
            <a:r>
              <a:rPr lang="en-US" sz="1200" b="0" dirty="0">
                <a:solidFill>
                  <a:prstClr val="black"/>
                </a:solidFill>
              </a:rPr>
              <a:t>s call from Jesus</a:t>
            </a:r>
          </a:p>
          <a:p>
            <a:pPr defTabSz="457200" eaLnBrk="1" hangingPunct="1">
              <a:spcBef>
                <a:spcPct val="0"/>
              </a:spcBef>
              <a:buFontTx/>
              <a:buNone/>
            </a:pPr>
            <a:r>
              <a:rPr lang="en-US" sz="1200" b="0" dirty="0">
                <a:solidFill>
                  <a:prstClr val="black"/>
                </a:solidFill>
              </a:rPr>
              <a:t>38 </a:t>
            </a:r>
            <a:r>
              <a:rPr lang="en-US" sz="1200" dirty="0">
                <a:solidFill>
                  <a:prstClr val="black"/>
                </a:solidFill>
              </a:rPr>
              <a:t>A</a:t>
            </a:r>
            <a:r>
              <a:rPr lang="en-US" sz="1200" b="0" dirty="0">
                <a:solidFill>
                  <a:prstClr val="black"/>
                </a:solidFill>
              </a:rPr>
              <a:t>postles sent to preach</a:t>
            </a:r>
          </a:p>
          <a:p>
            <a:pPr defTabSz="457200" eaLnBrk="1" hangingPunct="1">
              <a:spcBef>
                <a:spcPct val="0"/>
              </a:spcBef>
              <a:buFontTx/>
              <a:buNone/>
            </a:pPr>
            <a:r>
              <a:rPr lang="en-US" sz="1200" b="0" dirty="0">
                <a:solidFill>
                  <a:prstClr val="black"/>
                </a:solidFill>
              </a:rPr>
              <a:t>39 </a:t>
            </a:r>
            <a:r>
              <a:rPr lang="en-US" sz="1200" dirty="0">
                <a:solidFill>
                  <a:prstClr val="black"/>
                </a:solidFill>
              </a:rPr>
              <a:t>T</a:t>
            </a:r>
            <a:r>
              <a:rPr lang="en-US" sz="1200" b="0" dirty="0">
                <a:solidFill>
                  <a:prstClr val="black"/>
                </a:solidFill>
              </a:rPr>
              <a:t>estimony about John</a:t>
            </a:r>
            <a:r>
              <a:rPr lang="uk-UA" sz="1200" b="0" dirty="0">
                <a:solidFill>
                  <a:prstClr val="black"/>
                </a:solidFill>
              </a:rPr>
              <a:t>'</a:t>
            </a:r>
            <a:r>
              <a:rPr lang="en-US" sz="1200" b="0" dirty="0">
                <a:solidFill>
                  <a:prstClr val="black"/>
                </a:solidFill>
              </a:rPr>
              <a:t>s message</a:t>
            </a:r>
          </a:p>
          <a:p>
            <a:pPr defTabSz="457200" eaLnBrk="1" hangingPunct="1">
              <a:spcBef>
                <a:spcPct val="0"/>
              </a:spcBef>
              <a:buFontTx/>
              <a:buNone/>
            </a:pPr>
            <a:r>
              <a:rPr lang="en-US" sz="1200" b="0" dirty="0">
                <a:solidFill>
                  <a:prstClr val="black"/>
                </a:solidFill>
              </a:rPr>
              <a:t>40 </a:t>
            </a:r>
            <a:r>
              <a:rPr lang="en-US" sz="1200" dirty="0">
                <a:solidFill>
                  <a:prstClr val="black"/>
                </a:solidFill>
              </a:rPr>
              <a:t>T</a:t>
            </a:r>
            <a:r>
              <a:rPr lang="en-US" sz="1200" b="0" dirty="0">
                <a:solidFill>
                  <a:prstClr val="black"/>
                </a:solidFill>
              </a:rPr>
              <a:t>rue Messiah called demonic</a:t>
            </a:r>
          </a:p>
          <a:p>
            <a:pPr defTabSz="457200" eaLnBrk="1" hangingPunct="1">
              <a:spcBef>
                <a:spcPct val="0"/>
              </a:spcBef>
              <a:buFontTx/>
              <a:buNone/>
            </a:pPr>
            <a:r>
              <a:rPr lang="en-US" sz="1200" b="0" dirty="0">
                <a:solidFill>
                  <a:prstClr val="black"/>
                </a:solidFill>
              </a:rPr>
              <a:t>41 </a:t>
            </a:r>
            <a:r>
              <a:rPr lang="en-US" sz="1200" dirty="0">
                <a:solidFill>
                  <a:prstClr val="black"/>
                </a:solidFill>
              </a:rPr>
              <a:t>H</a:t>
            </a:r>
            <a:r>
              <a:rPr lang="en-US" sz="1200" b="0" dirty="0">
                <a:solidFill>
                  <a:prstClr val="black"/>
                </a:solidFill>
              </a:rPr>
              <a:t>idden message of parables</a:t>
            </a:r>
          </a:p>
          <a:p>
            <a:pPr defTabSz="457200" eaLnBrk="1" hangingPunct="1">
              <a:spcBef>
                <a:spcPct val="0"/>
              </a:spcBef>
              <a:buFontTx/>
              <a:buNone/>
            </a:pPr>
            <a:r>
              <a:rPr lang="en-US" sz="1200" b="0" dirty="0">
                <a:solidFill>
                  <a:prstClr val="black"/>
                </a:solidFill>
              </a:rPr>
              <a:t>42 </a:t>
            </a:r>
            <a:r>
              <a:rPr lang="en-US" sz="1200" dirty="0">
                <a:solidFill>
                  <a:prstClr val="black"/>
                </a:solidFill>
              </a:rPr>
              <a:t>E</a:t>
            </a:r>
            <a:r>
              <a:rPr lang="en-US" sz="1200" b="0" dirty="0">
                <a:solidFill>
                  <a:prstClr val="black"/>
                </a:solidFill>
              </a:rPr>
              <a:t>xecution of the Baptist</a:t>
            </a:r>
          </a:p>
          <a:p>
            <a:pPr defTabSz="457200" eaLnBrk="1" hangingPunct="1">
              <a:spcBef>
                <a:spcPct val="0"/>
              </a:spcBef>
              <a:buFontTx/>
              <a:buNone/>
            </a:pPr>
            <a:r>
              <a:rPr lang="en-US" sz="1200" b="0" dirty="0">
                <a:solidFill>
                  <a:prstClr val="black"/>
                </a:solidFill>
              </a:rPr>
              <a:t>43 </a:t>
            </a:r>
            <a:r>
              <a:rPr lang="en-US" sz="1200" dirty="0">
                <a:solidFill>
                  <a:prstClr val="black"/>
                </a:solidFill>
              </a:rPr>
              <a:t>W</a:t>
            </a:r>
            <a:r>
              <a:rPr lang="en-US" sz="1200" b="0" dirty="0">
                <a:solidFill>
                  <a:prstClr val="black"/>
                </a:solidFill>
              </a:rPr>
              <a:t>isdom is answering Pharisees</a:t>
            </a:r>
          </a:p>
        </p:txBody>
      </p:sp>
      <p:sp>
        <p:nvSpPr>
          <p:cNvPr id="5" name="TextBox 5"/>
          <p:cNvSpPr txBox="1">
            <a:spLocks noChangeArrowheads="1"/>
          </p:cNvSpPr>
          <p:nvPr/>
        </p:nvSpPr>
        <p:spPr bwMode="auto">
          <a:xfrm>
            <a:off x="9217866" y="3657996"/>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hangingPunct="1">
              <a:spcBef>
                <a:spcPct val="0"/>
              </a:spcBef>
              <a:buFontTx/>
              <a:buNone/>
            </a:pPr>
            <a:r>
              <a:rPr lang="en-US" sz="1200" b="0" dirty="0">
                <a:solidFill>
                  <a:prstClr val="black"/>
                </a:solidFill>
              </a:rPr>
              <a:t>44 </a:t>
            </a:r>
            <a:r>
              <a:rPr lang="en-US" sz="1200" dirty="0">
                <a:solidFill>
                  <a:prstClr val="black"/>
                </a:solidFill>
              </a:rPr>
              <a:t>K</a:t>
            </a:r>
            <a:r>
              <a:rPr lang="en-US" sz="1200" b="0" dirty="0">
                <a:solidFill>
                  <a:prstClr val="black"/>
                </a:solidFill>
              </a:rPr>
              <a:t>eys of the kingdom</a:t>
            </a:r>
          </a:p>
          <a:p>
            <a:pPr defTabSz="457200" eaLnBrk="1" hangingPunct="1">
              <a:spcBef>
                <a:spcPct val="0"/>
              </a:spcBef>
              <a:buFontTx/>
              <a:buNone/>
            </a:pPr>
            <a:r>
              <a:rPr lang="en-US" sz="1200" b="0" dirty="0">
                <a:solidFill>
                  <a:prstClr val="black"/>
                </a:solidFill>
              </a:rPr>
              <a:t>45 </a:t>
            </a:r>
            <a:r>
              <a:rPr lang="en-US" sz="1200" dirty="0">
                <a:solidFill>
                  <a:prstClr val="black"/>
                </a:solidFill>
              </a:rPr>
              <a:t>I</a:t>
            </a:r>
            <a:r>
              <a:rPr lang="en-US" sz="1200" b="0" dirty="0">
                <a:solidFill>
                  <a:prstClr val="black"/>
                </a:solidFill>
              </a:rPr>
              <a:t>mpact of Jesus</a:t>
            </a:r>
            <a:r>
              <a:rPr lang="uk-UA" sz="1200" b="0" dirty="0">
                <a:solidFill>
                  <a:prstClr val="black"/>
                </a:solidFill>
              </a:rPr>
              <a:t>'</a:t>
            </a:r>
            <a:r>
              <a:rPr lang="en-US" sz="1200" b="0" dirty="0">
                <a:solidFill>
                  <a:prstClr val="black"/>
                </a:solidFill>
              </a:rPr>
              <a:t> transfiguration</a:t>
            </a:r>
          </a:p>
          <a:p>
            <a:pPr defTabSz="457200" eaLnBrk="1" hangingPunct="1">
              <a:spcBef>
                <a:spcPct val="0"/>
              </a:spcBef>
              <a:buFontTx/>
              <a:buNone/>
            </a:pPr>
            <a:r>
              <a:rPr lang="en-US" sz="1200" b="0" dirty="0">
                <a:solidFill>
                  <a:prstClr val="black"/>
                </a:solidFill>
              </a:rPr>
              <a:t>46 </a:t>
            </a:r>
            <a:r>
              <a:rPr lang="en-US" sz="1200" dirty="0">
                <a:solidFill>
                  <a:prstClr val="black"/>
                </a:solidFill>
              </a:rPr>
              <a:t>N</a:t>
            </a:r>
            <a:r>
              <a:rPr lang="en-US" sz="1200" b="0" dirty="0">
                <a:solidFill>
                  <a:prstClr val="black"/>
                </a:solidFill>
              </a:rPr>
              <a:t>eed for true forgiveness</a:t>
            </a:r>
          </a:p>
          <a:p>
            <a:pPr defTabSz="457200" eaLnBrk="1" hangingPunct="1">
              <a:spcBef>
                <a:spcPct val="0"/>
              </a:spcBef>
              <a:buFontTx/>
              <a:buNone/>
            </a:pPr>
            <a:r>
              <a:rPr lang="en-US" sz="1200" b="0" dirty="0">
                <a:solidFill>
                  <a:prstClr val="black"/>
                </a:solidFill>
              </a:rPr>
              <a:t>47 </a:t>
            </a:r>
            <a:r>
              <a:rPr lang="en-US" sz="1200" dirty="0">
                <a:solidFill>
                  <a:prstClr val="black"/>
                </a:solidFill>
              </a:rPr>
              <a:t>G</a:t>
            </a:r>
            <a:r>
              <a:rPr lang="en-US" sz="1200" b="0" dirty="0">
                <a:solidFill>
                  <a:prstClr val="black"/>
                </a:solidFill>
              </a:rPr>
              <a:t>rounds for divorce clarified</a:t>
            </a:r>
          </a:p>
          <a:p>
            <a:pPr defTabSz="457200" eaLnBrk="1" hangingPunct="1">
              <a:spcBef>
                <a:spcPct val="0"/>
              </a:spcBef>
              <a:buFontTx/>
              <a:buNone/>
            </a:pPr>
            <a:endParaRPr lang="en-US" sz="1200" b="0" dirty="0">
              <a:solidFill>
                <a:prstClr val="black"/>
              </a:solidFill>
            </a:endParaRPr>
          </a:p>
          <a:p>
            <a:pPr defTabSz="457200" eaLnBrk="1" hangingPunct="1">
              <a:spcBef>
                <a:spcPct val="0"/>
              </a:spcBef>
              <a:buFontTx/>
              <a:buNone/>
            </a:pPr>
            <a:r>
              <a:rPr lang="en-US" sz="1200" b="0" dirty="0">
                <a:solidFill>
                  <a:prstClr val="black"/>
                </a:solidFill>
              </a:rPr>
              <a:t>48 </a:t>
            </a:r>
            <a:r>
              <a:rPr lang="en-US" sz="1200" dirty="0">
                <a:solidFill>
                  <a:prstClr val="black"/>
                </a:solidFill>
              </a:rPr>
              <a:t>O</a:t>
            </a:r>
            <a:r>
              <a:rPr lang="en-US" sz="1200" b="0" dirty="0">
                <a:solidFill>
                  <a:prstClr val="black"/>
                </a:solidFill>
              </a:rPr>
              <a:t>pportunities in the vineyard</a:t>
            </a:r>
          </a:p>
          <a:p>
            <a:pPr defTabSz="457200" eaLnBrk="1" hangingPunct="1">
              <a:spcBef>
                <a:spcPct val="0"/>
              </a:spcBef>
              <a:buFontTx/>
              <a:buNone/>
            </a:pPr>
            <a:r>
              <a:rPr lang="en-US" sz="1200" b="0" dirty="0">
                <a:solidFill>
                  <a:prstClr val="black"/>
                </a:solidFill>
              </a:rPr>
              <a:t>49 </a:t>
            </a:r>
            <a:r>
              <a:rPr lang="en-US" sz="1200" dirty="0">
                <a:solidFill>
                  <a:prstClr val="black"/>
                </a:solidFill>
              </a:rPr>
              <a:t>F</a:t>
            </a:r>
            <a:r>
              <a:rPr lang="en-US" sz="1200" b="0" dirty="0">
                <a:solidFill>
                  <a:prstClr val="black"/>
                </a:solidFill>
              </a:rPr>
              <a:t>ig tree is cursed</a:t>
            </a:r>
          </a:p>
        </p:txBody>
      </p:sp>
      <p:sp>
        <p:nvSpPr>
          <p:cNvPr id="6" name="TextBox 6"/>
          <p:cNvSpPr txBox="1">
            <a:spLocks noChangeArrowheads="1"/>
          </p:cNvSpPr>
          <p:nvPr/>
        </p:nvSpPr>
        <p:spPr bwMode="auto">
          <a:xfrm>
            <a:off x="9217866" y="5288340"/>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hangingPunct="1">
              <a:spcBef>
                <a:spcPct val="0"/>
              </a:spcBef>
              <a:buFontTx/>
              <a:buNone/>
            </a:pPr>
            <a:r>
              <a:rPr lang="en-US" sz="1200" b="0" dirty="0">
                <a:solidFill>
                  <a:prstClr val="black"/>
                </a:solidFill>
              </a:rPr>
              <a:t>50 </a:t>
            </a:r>
            <a:r>
              <a:rPr lang="en-US" sz="1200" dirty="0">
                <a:solidFill>
                  <a:prstClr val="black"/>
                </a:solidFill>
              </a:rPr>
              <a:t>T</a:t>
            </a:r>
            <a:r>
              <a:rPr lang="en-US" sz="1200" b="0" dirty="0">
                <a:solidFill>
                  <a:prstClr val="black"/>
                </a:solidFill>
              </a:rPr>
              <a:t>axes paid to Caesar</a:t>
            </a:r>
          </a:p>
          <a:p>
            <a:pPr defTabSz="457200" eaLnBrk="1" hangingPunct="1">
              <a:spcBef>
                <a:spcPct val="0"/>
              </a:spcBef>
              <a:buFontTx/>
              <a:buNone/>
            </a:pPr>
            <a:r>
              <a:rPr lang="en-US" sz="1200" b="0" dirty="0">
                <a:solidFill>
                  <a:prstClr val="black"/>
                </a:solidFill>
              </a:rPr>
              <a:t>51 </a:t>
            </a:r>
            <a:r>
              <a:rPr lang="en-US" sz="1200" dirty="0">
                <a:solidFill>
                  <a:prstClr val="black"/>
                </a:solidFill>
              </a:rPr>
              <a:t>H</a:t>
            </a:r>
            <a:r>
              <a:rPr lang="en-US" sz="1200" b="0" dirty="0">
                <a:solidFill>
                  <a:prstClr val="black"/>
                </a:solidFill>
              </a:rPr>
              <a:t>ypocrisy denounced by </a:t>
            </a:r>
            <a:r>
              <a:rPr lang="ru-RU" sz="1200" b="0" dirty="0">
                <a:solidFill>
                  <a:prstClr val="black"/>
                </a:solidFill>
              </a:rPr>
              <a:t>"</a:t>
            </a:r>
            <a:r>
              <a:rPr lang="en-US" sz="1200" b="0" dirty="0">
                <a:solidFill>
                  <a:prstClr val="black"/>
                </a:solidFill>
              </a:rPr>
              <a:t>woes</a:t>
            </a:r>
            <a:r>
              <a:rPr lang="ru-RU" sz="1200" b="0" dirty="0">
                <a:solidFill>
                  <a:prstClr val="black"/>
                </a:solidFill>
              </a:rPr>
              <a:t>"</a:t>
            </a:r>
            <a:endParaRPr lang="en-US" sz="1200" b="0" dirty="0">
              <a:solidFill>
                <a:prstClr val="black"/>
              </a:solidFill>
            </a:endParaRPr>
          </a:p>
          <a:p>
            <a:pPr defTabSz="457200" eaLnBrk="1" hangingPunct="1">
              <a:spcBef>
                <a:spcPct val="0"/>
              </a:spcBef>
              <a:buFontTx/>
              <a:buNone/>
            </a:pPr>
            <a:r>
              <a:rPr lang="en-US" sz="1200" b="0" dirty="0">
                <a:solidFill>
                  <a:prstClr val="black"/>
                </a:solidFill>
              </a:rPr>
              <a:t>52 </a:t>
            </a:r>
            <a:r>
              <a:rPr lang="en-US" sz="1200" dirty="0">
                <a:solidFill>
                  <a:prstClr val="black"/>
                </a:solidFill>
              </a:rPr>
              <a:t>E</a:t>
            </a:r>
            <a:r>
              <a:rPr lang="en-US" sz="1200" b="0" dirty="0">
                <a:solidFill>
                  <a:prstClr val="black"/>
                </a:solidFill>
              </a:rPr>
              <a:t>vents of second coming</a:t>
            </a:r>
          </a:p>
          <a:p>
            <a:pPr defTabSz="457200" eaLnBrk="1" hangingPunct="1">
              <a:spcBef>
                <a:spcPct val="0"/>
              </a:spcBef>
              <a:buFontTx/>
              <a:buNone/>
            </a:pPr>
            <a:endParaRPr lang="en-US" sz="1200" b="0" dirty="0">
              <a:solidFill>
                <a:prstClr val="black"/>
              </a:solidFill>
            </a:endParaRPr>
          </a:p>
          <a:p>
            <a:pPr defTabSz="457200" eaLnBrk="1" hangingPunct="1">
              <a:spcBef>
                <a:spcPct val="0"/>
              </a:spcBef>
              <a:buFontTx/>
              <a:buNone/>
            </a:pPr>
            <a:r>
              <a:rPr lang="en-US" sz="1200" b="0" dirty="0">
                <a:solidFill>
                  <a:prstClr val="black"/>
                </a:solidFill>
              </a:rPr>
              <a:t>53 </a:t>
            </a:r>
            <a:r>
              <a:rPr lang="en-US" sz="1200" dirty="0">
                <a:solidFill>
                  <a:prstClr val="black"/>
                </a:solidFill>
              </a:rPr>
              <a:t>J</a:t>
            </a:r>
            <a:r>
              <a:rPr lang="en-US" sz="1200" b="0" dirty="0">
                <a:solidFill>
                  <a:prstClr val="black"/>
                </a:solidFill>
              </a:rPr>
              <a:t>udgment of the nations</a:t>
            </a:r>
          </a:p>
          <a:p>
            <a:pPr defTabSz="457200" eaLnBrk="1" hangingPunct="1">
              <a:spcBef>
                <a:spcPct val="0"/>
              </a:spcBef>
              <a:buFontTx/>
              <a:buNone/>
            </a:pPr>
            <a:r>
              <a:rPr lang="en-US" sz="1200" b="0" dirty="0">
                <a:solidFill>
                  <a:prstClr val="black"/>
                </a:solidFill>
              </a:rPr>
              <a:t>54 </a:t>
            </a:r>
            <a:r>
              <a:rPr lang="en-US" sz="1200" dirty="0">
                <a:solidFill>
                  <a:prstClr val="black"/>
                </a:solidFill>
              </a:rPr>
              <a:t>E</a:t>
            </a:r>
            <a:r>
              <a:rPr lang="en-US" sz="1200" b="0" dirty="0">
                <a:solidFill>
                  <a:prstClr val="black"/>
                </a:solidFill>
              </a:rPr>
              <a:t>vents on Calvary</a:t>
            </a:r>
            <a:r>
              <a:rPr lang="uk-UA" sz="1200" b="0" dirty="0">
                <a:solidFill>
                  <a:prstClr val="black"/>
                </a:solidFill>
              </a:rPr>
              <a:t>'</a:t>
            </a:r>
            <a:r>
              <a:rPr lang="en-US" sz="1200" b="0" dirty="0">
                <a:solidFill>
                  <a:prstClr val="black"/>
                </a:solidFill>
              </a:rPr>
              <a:t>s eve</a:t>
            </a:r>
          </a:p>
          <a:p>
            <a:pPr defTabSz="457200" eaLnBrk="1" hangingPunct="1">
              <a:spcBef>
                <a:spcPct val="0"/>
              </a:spcBef>
              <a:buFontTx/>
              <a:buNone/>
            </a:pPr>
            <a:r>
              <a:rPr lang="en-US" sz="1200" b="0" dirty="0">
                <a:solidFill>
                  <a:prstClr val="black"/>
                </a:solidFill>
              </a:rPr>
              <a:t>55 </a:t>
            </a:r>
            <a:r>
              <a:rPr lang="en-US" sz="1200" dirty="0">
                <a:solidFill>
                  <a:prstClr val="black"/>
                </a:solidFill>
              </a:rPr>
              <a:t>W</a:t>
            </a:r>
            <a:r>
              <a:rPr lang="en-US" sz="1200" b="0" dirty="0">
                <a:solidFill>
                  <a:prstClr val="black"/>
                </a:solidFill>
              </a:rPr>
              <a:t>ay of the cross</a:t>
            </a:r>
          </a:p>
          <a:p>
            <a:pPr defTabSz="457200" eaLnBrk="1" hangingPunct="1">
              <a:spcBef>
                <a:spcPct val="0"/>
              </a:spcBef>
              <a:buFontTx/>
              <a:buNone/>
            </a:pPr>
            <a:r>
              <a:rPr lang="en-US" sz="1200" b="0" dirty="0">
                <a:solidFill>
                  <a:prstClr val="black"/>
                </a:solidFill>
              </a:rPr>
              <a:t>56 </a:t>
            </a:r>
            <a:r>
              <a:rPr lang="en-US" sz="1200" dirty="0">
                <a:solidFill>
                  <a:prstClr val="black"/>
                </a:solidFill>
              </a:rPr>
              <a:t>S</a:t>
            </a:r>
            <a:r>
              <a:rPr lang="en-US" sz="1200" b="0" dirty="0">
                <a:solidFill>
                  <a:prstClr val="black"/>
                </a:solidFill>
              </a:rPr>
              <a:t>avior</a:t>
            </a:r>
            <a:r>
              <a:rPr lang="uk-UA" sz="1200" b="0" dirty="0">
                <a:solidFill>
                  <a:prstClr val="black"/>
                </a:solidFill>
              </a:rPr>
              <a:t>'</a:t>
            </a:r>
            <a:r>
              <a:rPr lang="en-US" sz="1200" b="0" dirty="0">
                <a:solidFill>
                  <a:prstClr val="black"/>
                </a:solidFill>
              </a:rPr>
              <a:t>s resurrection and commission</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hangingPunct="1">
              <a:spcBef>
                <a:spcPct val="0"/>
              </a:spcBef>
              <a:buFontTx/>
              <a:buNone/>
            </a:pPr>
            <a:r>
              <a:rPr lang="en-US" sz="1200" b="0" dirty="0">
                <a:solidFill>
                  <a:prstClr val="black"/>
                </a:solidFill>
              </a:rPr>
              <a:t>1 Inception of the world</a:t>
            </a:r>
          </a:p>
          <a:p>
            <a:pPr defTabSz="457200" eaLnBrk="1" hangingPunct="1">
              <a:spcBef>
                <a:spcPct val="0"/>
              </a:spcBef>
              <a:buFontTx/>
              <a:buNone/>
            </a:pPr>
            <a:r>
              <a:rPr lang="en-US" sz="1200" b="0" dirty="0">
                <a:solidFill>
                  <a:prstClr val="black"/>
                </a:solidFill>
              </a:rPr>
              <a:t>2 </a:t>
            </a:r>
            <a:r>
              <a:rPr lang="en-US" sz="1200" dirty="0">
                <a:solidFill>
                  <a:prstClr val="black"/>
                </a:solidFill>
              </a:rPr>
              <a:t>N</a:t>
            </a:r>
            <a:r>
              <a:rPr lang="en-US" sz="1200" b="0" dirty="0">
                <a:solidFill>
                  <a:prstClr val="black"/>
                </a:solidFill>
              </a:rPr>
              <a:t>ewlyweds placed in Eden</a:t>
            </a:r>
          </a:p>
          <a:p>
            <a:pPr defTabSz="457200" eaLnBrk="1" hangingPunct="1">
              <a:spcBef>
                <a:spcPct val="0"/>
              </a:spcBef>
              <a:buFontTx/>
              <a:buNone/>
            </a:pPr>
            <a:endParaRPr lang="en-US" sz="1200" b="0" dirty="0">
              <a:solidFill>
                <a:prstClr val="black"/>
              </a:solidFill>
            </a:endParaRPr>
          </a:p>
          <a:p>
            <a:pPr defTabSz="457200" eaLnBrk="1" hangingPunct="1">
              <a:spcBef>
                <a:spcPct val="0"/>
              </a:spcBef>
              <a:buFontTx/>
              <a:buNone/>
            </a:pPr>
            <a:r>
              <a:rPr lang="en-US" sz="1200" b="0" dirty="0">
                <a:solidFill>
                  <a:prstClr val="black"/>
                </a:solidFill>
              </a:rPr>
              <a:t>3 </a:t>
            </a:r>
            <a:r>
              <a:rPr lang="en-US" sz="1200" dirty="0">
                <a:solidFill>
                  <a:prstClr val="black"/>
                </a:solidFill>
              </a:rPr>
              <a:t>T</a:t>
            </a:r>
            <a:r>
              <a:rPr lang="en-US" sz="1200" b="0" dirty="0">
                <a:solidFill>
                  <a:prstClr val="black"/>
                </a:solidFill>
              </a:rPr>
              <a:t>emptation and man</a:t>
            </a:r>
            <a:r>
              <a:rPr lang="uk-UA" sz="1200" b="0" dirty="0">
                <a:solidFill>
                  <a:prstClr val="black"/>
                </a:solidFill>
              </a:rPr>
              <a:t>'</a:t>
            </a:r>
            <a:r>
              <a:rPr lang="en-US" sz="1200" b="0" dirty="0">
                <a:solidFill>
                  <a:prstClr val="black"/>
                </a:solidFill>
              </a:rPr>
              <a:t>s fall</a:t>
            </a:r>
          </a:p>
          <a:p>
            <a:pPr defTabSz="457200" eaLnBrk="1" hangingPunct="1">
              <a:spcBef>
                <a:spcPct val="0"/>
              </a:spcBef>
              <a:buFontTx/>
              <a:buNone/>
            </a:pPr>
            <a:r>
              <a:rPr lang="en-US" sz="1200" b="0" dirty="0">
                <a:solidFill>
                  <a:prstClr val="black"/>
                </a:solidFill>
              </a:rPr>
              <a:t>4 </a:t>
            </a:r>
            <a:r>
              <a:rPr lang="en-US" sz="1200" dirty="0">
                <a:solidFill>
                  <a:prstClr val="black"/>
                </a:solidFill>
              </a:rPr>
              <a:t>H</a:t>
            </a:r>
            <a:r>
              <a:rPr lang="en-US" sz="1200" b="0" dirty="0">
                <a:solidFill>
                  <a:prstClr val="black"/>
                </a:solidFill>
              </a:rPr>
              <a:t>atred and first murder</a:t>
            </a:r>
          </a:p>
          <a:p>
            <a:pPr defTabSz="457200" eaLnBrk="1" hangingPunct="1">
              <a:spcBef>
                <a:spcPct val="0"/>
              </a:spcBef>
              <a:buFontTx/>
              <a:buNone/>
            </a:pPr>
            <a:r>
              <a:rPr lang="en-US" sz="1200" b="0" dirty="0">
                <a:solidFill>
                  <a:prstClr val="black"/>
                </a:solidFill>
              </a:rPr>
              <a:t>5 </a:t>
            </a:r>
            <a:r>
              <a:rPr lang="en-US" sz="1200" dirty="0">
                <a:solidFill>
                  <a:prstClr val="black"/>
                </a:solidFill>
              </a:rPr>
              <a:t>E</a:t>
            </a:r>
            <a:r>
              <a:rPr lang="en-US" sz="1200" b="0" dirty="0">
                <a:solidFill>
                  <a:prstClr val="black"/>
                </a:solidFill>
              </a:rPr>
              <a:t>ntire genealogy of Adam</a:t>
            </a:r>
          </a:p>
          <a:p>
            <a:pPr defTabSz="457200" eaLnBrk="1" hangingPunct="1">
              <a:spcBef>
                <a:spcPct val="0"/>
              </a:spcBef>
              <a:buFontTx/>
              <a:buNone/>
            </a:pPr>
            <a:endParaRPr lang="en-US" sz="1200" b="0" dirty="0">
              <a:solidFill>
                <a:prstClr val="black"/>
              </a:solidFill>
            </a:endParaRPr>
          </a:p>
          <a:p>
            <a:pPr defTabSz="457200" eaLnBrk="1" hangingPunct="1">
              <a:spcBef>
                <a:spcPct val="0"/>
              </a:spcBef>
              <a:buFontTx/>
              <a:buNone/>
            </a:pPr>
            <a:r>
              <a:rPr lang="en-US" sz="1200" b="0" dirty="0">
                <a:solidFill>
                  <a:prstClr val="black"/>
                </a:solidFill>
              </a:rPr>
              <a:t>6 </a:t>
            </a:r>
            <a:r>
              <a:rPr lang="en-US" sz="1200" dirty="0">
                <a:solidFill>
                  <a:prstClr val="black"/>
                </a:solidFill>
              </a:rPr>
              <a:t>L</a:t>
            </a:r>
            <a:r>
              <a:rPr lang="en-US" sz="1200" b="0" dirty="0">
                <a:solidFill>
                  <a:prstClr val="black"/>
                </a:solidFill>
              </a:rPr>
              <a:t>essons on proper priorities</a:t>
            </a:r>
          </a:p>
          <a:p>
            <a:pPr defTabSz="457200" eaLnBrk="1" hangingPunct="1">
              <a:spcBef>
                <a:spcPct val="0"/>
              </a:spcBef>
              <a:buFontTx/>
              <a:buNone/>
            </a:pPr>
            <a:r>
              <a:rPr lang="en-US" sz="1200" b="0" dirty="0">
                <a:solidFill>
                  <a:prstClr val="black"/>
                </a:solidFill>
              </a:rPr>
              <a:t>7 </a:t>
            </a:r>
            <a:r>
              <a:rPr lang="en-US" sz="1200" dirty="0">
                <a:solidFill>
                  <a:prstClr val="black"/>
                </a:solidFill>
              </a:rPr>
              <a:t>O</a:t>
            </a:r>
            <a:r>
              <a:rPr lang="en-US" sz="1200" b="0" dirty="0">
                <a:solidFill>
                  <a:prstClr val="black"/>
                </a:solidFill>
              </a:rPr>
              <a:t>utline for personal relationships</a:t>
            </a:r>
          </a:p>
          <a:p>
            <a:pPr defTabSz="457200" eaLnBrk="1" hangingPunct="1">
              <a:spcBef>
                <a:spcPct val="0"/>
              </a:spcBef>
              <a:buFontTx/>
              <a:buNone/>
            </a:pPr>
            <a:r>
              <a:rPr lang="en-US" sz="1200" b="0" dirty="0">
                <a:solidFill>
                  <a:prstClr val="black"/>
                </a:solidFill>
              </a:rPr>
              <a:t>8 </a:t>
            </a:r>
            <a:r>
              <a:rPr lang="en-US" sz="1200" dirty="0">
                <a:solidFill>
                  <a:prstClr val="black"/>
                </a:solidFill>
              </a:rPr>
              <a:t>F</a:t>
            </a:r>
            <a:r>
              <a:rPr lang="en-US" sz="1200" b="0" dirty="0">
                <a:solidFill>
                  <a:prstClr val="black"/>
                </a:solidFill>
              </a:rPr>
              <a:t>aith of the centurion</a:t>
            </a: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hangingPunct="1">
              <a:spcBef>
                <a:spcPct val="0"/>
              </a:spcBef>
              <a:buFontTx/>
              <a:buNone/>
            </a:pPr>
            <a:r>
              <a:rPr lang="en-US" sz="1200" b="0" dirty="0">
                <a:solidFill>
                  <a:prstClr val="black"/>
                </a:solidFill>
              </a:rPr>
              <a:t>  9 </a:t>
            </a:r>
            <a:r>
              <a:rPr lang="en-US" sz="1200" dirty="0">
                <a:solidFill>
                  <a:prstClr val="black"/>
                </a:solidFill>
              </a:rPr>
              <a:t>M</a:t>
            </a:r>
            <a:r>
              <a:rPr lang="en-US" sz="1200" b="0" dirty="0">
                <a:solidFill>
                  <a:prstClr val="black"/>
                </a:solidFill>
              </a:rPr>
              <a:t>atthew</a:t>
            </a:r>
            <a:r>
              <a:rPr lang="uk-UA" sz="1200" b="0" dirty="0">
                <a:solidFill>
                  <a:prstClr val="black"/>
                </a:solidFill>
              </a:rPr>
              <a:t>'</a:t>
            </a:r>
            <a:r>
              <a:rPr lang="en-US" sz="1200" b="0" dirty="0">
                <a:solidFill>
                  <a:prstClr val="black"/>
                </a:solidFill>
              </a:rPr>
              <a:t>s call from Jesus</a:t>
            </a:r>
          </a:p>
          <a:p>
            <a:pPr defTabSz="457200" eaLnBrk="1" hangingPunct="1">
              <a:spcBef>
                <a:spcPct val="0"/>
              </a:spcBef>
              <a:buFontTx/>
              <a:buNone/>
            </a:pPr>
            <a:r>
              <a:rPr lang="en-US" sz="1200" b="0" dirty="0">
                <a:solidFill>
                  <a:prstClr val="black"/>
                </a:solidFill>
              </a:rPr>
              <a:t>10 </a:t>
            </a:r>
            <a:r>
              <a:rPr lang="en-US" sz="1200" dirty="0">
                <a:solidFill>
                  <a:prstClr val="black"/>
                </a:solidFill>
              </a:rPr>
              <a:t>A</a:t>
            </a:r>
            <a:r>
              <a:rPr lang="en-US" sz="1200" b="0" dirty="0">
                <a:solidFill>
                  <a:prstClr val="black"/>
                </a:solidFill>
              </a:rPr>
              <a:t>postles sent to preach</a:t>
            </a:r>
          </a:p>
          <a:p>
            <a:pPr defTabSz="457200" eaLnBrk="1" hangingPunct="1">
              <a:spcBef>
                <a:spcPct val="0"/>
              </a:spcBef>
              <a:buFontTx/>
              <a:buNone/>
            </a:pPr>
            <a:r>
              <a:rPr lang="en-US" sz="1200" b="0" dirty="0">
                <a:solidFill>
                  <a:prstClr val="black"/>
                </a:solidFill>
              </a:rPr>
              <a:t>11 </a:t>
            </a:r>
            <a:r>
              <a:rPr lang="en-US" sz="1200" dirty="0">
                <a:solidFill>
                  <a:prstClr val="black"/>
                </a:solidFill>
              </a:rPr>
              <a:t>T</a:t>
            </a:r>
            <a:r>
              <a:rPr lang="en-US" sz="1200" b="0" dirty="0">
                <a:solidFill>
                  <a:prstClr val="black"/>
                </a:solidFill>
              </a:rPr>
              <a:t>estimony about John</a:t>
            </a:r>
            <a:r>
              <a:rPr lang="uk-UA" sz="1200" b="0" dirty="0">
                <a:solidFill>
                  <a:prstClr val="black"/>
                </a:solidFill>
              </a:rPr>
              <a:t>'</a:t>
            </a:r>
            <a:r>
              <a:rPr lang="en-US" sz="1200" b="0" dirty="0">
                <a:solidFill>
                  <a:prstClr val="black"/>
                </a:solidFill>
              </a:rPr>
              <a:t>s message</a:t>
            </a:r>
          </a:p>
          <a:p>
            <a:pPr defTabSz="457200" eaLnBrk="1" hangingPunct="1">
              <a:spcBef>
                <a:spcPct val="0"/>
              </a:spcBef>
              <a:buFontTx/>
              <a:buNone/>
            </a:pPr>
            <a:r>
              <a:rPr lang="en-US" sz="1200" b="0" dirty="0">
                <a:solidFill>
                  <a:prstClr val="black"/>
                </a:solidFill>
              </a:rPr>
              <a:t>12 </a:t>
            </a:r>
            <a:r>
              <a:rPr lang="en-US" sz="1200" dirty="0">
                <a:solidFill>
                  <a:prstClr val="black"/>
                </a:solidFill>
              </a:rPr>
              <a:t>T</a:t>
            </a:r>
            <a:r>
              <a:rPr lang="en-US" sz="1200" b="0" dirty="0">
                <a:solidFill>
                  <a:prstClr val="black"/>
                </a:solidFill>
              </a:rPr>
              <a:t>rue Messiah called demonic</a:t>
            </a:r>
          </a:p>
          <a:p>
            <a:pPr defTabSz="457200" eaLnBrk="1" hangingPunct="1">
              <a:spcBef>
                <a:spcPct val="0"/>
              </a:spcBef>
              <a:buFontTx/>
              <a:buNone/>
            </a:pPr>
            <a:r>
              <a:rPr lang="en-US" sz="1200" b="0" dirty="0">
                <a:solidFill>
                  <a:prstClr val="black"/>
                </a:solidFill>
              </a:rPr>
              <a:t>13 </a:t>
            </a:r>
            <a:r>
              <a:rPr lang="en-US" sz="1200" dirty="0">
                <a:solidFill>
                  <a:prstClr val="black"/>
                </a:solidFill>
              </a:rPr>
              <a:t>H</a:t>
            </a:r>
            <a:r>
              <a:rPr lang="en-US" sz="1200" b="0" dirty="0">
                <a:solidFill>
                  <a:prstClr val="black"/>
                </a:solidFill>
              </a:rPr>
              <a:t>idden message of parables</a:t>
            </a:r>
          </a:p>
          <a:p>
            <a:pPr defTabSz="457200" eaLnBrk="1" hangingPunct="1">
              <a:spcBef>
                <a:spcPct val="0"/>
              </a:spcBef>
              <a:buFontTx/>
              <a:buNone/>
            </a:pPr>
            <a:r>
              <a:rPr lang="en-US" sz="1200" b="0" dirty="0">
                <a:solidFill>
                  <a:prstClr val="black"/>
                </a:solidFill>
              </a:rPr>
              <a:t>14 </a:t>
            </a:r>
            <a:r>
              <a:rPr lang="en-US" sz="1200" dirty="0">
                <a:solidFill>
                  <a:prstClr val="black"/>
                </a:solidFill>
              </a:rPr>
              <a:t>E</a:t>
            </a:r>
            <a:r>
              <a:rPr lang="en-US" sz="1200" b="0" dirty="0">
                <a:solidFill>
                  <a:prstClr val="black"/>
                </a:solidFill>
              </a:rPr>
              <a:t>xecution of the Baptist</a:t>
            </a:r>
          </a:p>
          <a:p>
            <a:pPr defTabSz="457200" eaLnBrk="1" hangingPunct="1">
              <a:spcBef>
                <a:spcPct val="0"/>
              </a:spcBef>
              <a:buFontTx/>
              <a:buNone/>
            </a:pPr>
            <a:r>
              <a:rPr lang="en-US" sz="1200" b="0" dirty="0">
                <a:solidFill>
                  <a:prstClr val="black"/>
                </a:solidFill>
              </a:rPr>
              <a:t>15 </a:t>
            </a:r>
            <a:r>
              <a:rPr lang="en-US" sz="1200" dirty="0">
                <a:solidFill>
                  <a:prstClr val="black"/>
                </a:solidFill>
              </a:rPr>
              <a:t>W</a:t>
            </a:r>
            <a:r>
              <a:rPr lang="en-US" sz="1200" b="0" dirty="0">
                <a:solidFill>
                  <a:prstClr val="black"/>
                </a:solidFill>
              </a:rPr>
              <a:t>isdom is answering Pharisees</a:t>
            </a: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hangingPunct="1">
              <a:spcBef>
                <a:spcPct val="0"/>
              </a:spcBef>
              <a:buFontTx/>
              <a:buNone/>
            </a:pPr>
            <a:r>
              <a:rPr lang="en-US" sz="1200" b="0" dirty="0">
                <a:solidFill>
                  <a:prstClr val="black"/>
                </a:solidFill>
              </a:rPr>
              <a:t>16 </a:t>
            </a:r>
            <a:r>
              <a:rPr lang="en-US" sz="1200" dirty="0">
                <a:solidFill>
                  <a:prstClr val="black"/>
                </a:solidFill>
              </a:rPr>
              <a:t>K</a:t>
            </a:r>
            <a:r>
              <a:rPr lang="en-US" sz="1200" b="0" dirty="0">
                <a:solidFill>
                  <a:prstClr val="black"/>
                </a:solidFill>
              </a:rPr>
              <a:t>eys of the kingdom</a:t>
            </a:r>
          </a:p>
          <a:p>
            <a:pPr defTabSz="457200" eaLnBrk="1" hangingPunct="1">
              <a:spcBef>
                <a:spcPct val="0"/>
              </a:spcBef>
              <a:buFontTx/>
              <a:buNone/>
            </a:pPr>
            <a:r>
              <a:rPr lang="en-US" sz="1200" b="0" dirty="0">
                <a:solidFill>
                  <a:prstClr val="black"/>
                </a:solidFill>
              </a:rPr>
              <a:t>17 </a:t>
            </a:r>
            <a:r>
              <a:rPr lang="en-US" sz="1200" dirty="0">
                <a:solidFill>
                  <a:prstClr val="black"/>
                </a:solidFill>
              </a:rPr>
              <a:t>I</a:t>
            </a:r>
            <a:r>
              <a:rPr lang="en-US" sz="1200" b="0" dirty="0">
                <a:solidFill>
                  <a:prstClr val="black"/>
                </a:solidFill>
              </a:rPr>
              <a:t>mpact of Jesus</a:t>
            </a:r>
            <a:r>
              <a:rPr lang="uk-UA" sz="1200" b="0" dirty="0">
                <a:solidFill>
                  <a:prstClr val="black"/>
                </a:solidFill>
              </a:rPr>
              <a:t>'</a:t>
            </a:r>
            <a:r>
              <a:rPr lang="en-US" sz="1200" b="0" dirty="0">
                <a:solidFill>
                  <a:prstClr val="black"/>
                </a:solidFill>
              </a:rPr>
              <a:t> transfiguration</a:t>
            </a:r>
          </a:p>
          <a:p>
            <a:pPr defTabSz="457200" eaLnBrk="1" hangingPunct="1">
              <a:spcBef>
                <a:spcPct val="0"/>
              </a:spcBef>
              <a:buFontTx/>
              <a:buNone/>
            </a:pPr>
            <a:r>
              <a:rPr lang="en-US" sz="1200" b="0" dirty="0">
                <a:solidFill>
                  <a:prstClr val="black"/>
                </a:solidFill>
              </a:rPr>
              <a:t>18 </a:t>
            </a:r>
            <a:r>
              <a:rPr lang="en-US" sz="1200" dirty="0">
                <a:solidFill>
                  <a:prstClr val="black"/>
                </a:solidFill>
              </a:rPr>
              <a:t>N</a:t>
            </a:r>
            <a:r>
              <a:rPr lang="en-US" sz="1200" b="0" dirty="0">
                <a:solidFill>
                  <a:prstClr val="black"/>
                </a:solidFill>
              </a:rPr>
              <a:t>eed for true forgiveness</a:t>
            </a:r>
          </a:p>
          <a:p>
            <a:pPr defTabSz="457200" eaLnBrk="1" hangingPunct="1">
              <a:spcBef>
                <a:spcPct val="0"/>
              </a:spcBef>
              <a:buFontTx/>
              <a:buNone/>
            </a:pPr>
            <a:r>
              <a:rPr lang="en-US" sz="1200" b="0" dirty="0">
                <a:solidFill>
                  <a:prstClr val="black"/>
                </a:solidFill>
              </a:rPr>
              <a:t>19 </a:t>
            </a:r>
            <a:r>
              <a:rPr lang="en-US" sz="1200" dirty="0">
                <a:solidFill>
                  <a:prstClr val="black"/>
                </a:solidFill>
              </a:rPr>
              <a:t>G</a:t>
            </a:r>
            <a:r>
              <a:rPr lang="en-US" sz="1200" b="0" dirty="0">
                <a:solidFill>
                  <a:prstClr val="black"/>
                </a:solidFill>
              </a:rPr>
              <a:t>rounds for divorce clarified</a:t>
            </a:r>
          </a:p>
          <a:p>
            <a:pPr defTabSz="457200" eaLnBrk="1" hangingPunct="1">
              <a:spcBef>
                <a:spcPct val="0"/>
              </a:spcBef>
              <a:buFontTx/>
              <a:buNone/>
            </a:pPr>
            <a:endParaRPr lang="en-US" sz="1200" b="0" dirty="0">
              <a:solidFill>
                <a:prstClr val="black"/>
              </a:solidFill>
            </a:endParaRPr>
          </a:p>
          <a:p>
            <a:pPr defTabSz="457200" eaLnBrk="1" hangingPunct="1">
              <a:spcBef>
                <a:spcPct val="0"/>
              </a:spcBef>
              <a:buFontTx/>
              <a:buNone/>
            </a:pPr>
            <a:r>
              <a:rPr lang="en-US" sz="1200" b="0" dirty="0">
                <a:solidFill>
                  <a:prstClr val="black"/>
                </a:solidFill>
              </a:rPr>
              <a:t>20 </a:t>
            </a:r>
            <a:r>
              <a:rPr lang="en-US" sz="1200" dirty="0">
                <a:solidFill>
                  <a:prstClr val="black"/>
                </a:solidFill>
              </a:rPr>
              <a:t>O</a:t>
            </a:r>
            <a:r>
              <a:rPr lang="en-US" sz="1200" b="0" dirty="0">
                <a:solidFill>
                  <a:prstClr val="black"/>
                </a:solidFill>
              </a:rPr>
              <a:t>pportunities in the vineyard</a:t>
            </a:r>
          </a:p>
          <a:p>
            <a:pPr defTabSz="457200" eaLnBrk="1" hangingPunct="1">
              <a:spcBef>
                <a:spcPct val="0"/>
              </a:spcBef>
              <a:buFontTx/>
              <a:buNone/>
            </a:pPr>
            <a:r>
              <a:rPr lang="en-US" sz="1200" b="0" dirty="0">
                <a:solidFill>
                  <a:prstClr val="black"/>
                </a:solidFill>
              </a:rPr>
              <a:t>21 </a:t>
            </a:r>
            <a:r>
              <a:rPr lang="en-US" sz="1200" dirty="0">
                <a:solidFill>
                  <a:prstClr val="black"/>
                </a:solidFill>
              </a:rPr>
              <a:t>F</a:t>
            </a:r>
            <a:r>
              <a:rPr lang="en-US" sz="1200" b="0" dirty="0">
                <a:solidFill>
                  <a:prstClr val="black"/>
                </a:solidFill>
              </a:rPr>
              <a:t>ig tree is cursed</a:t>
            </a: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hangingPunct="1">
              <a:spcBef>
                <a:spcPct val="0"/>
              </a:spcBef>
              <a:buFontTx/>
              <a:buNone/>
            </a:pPr>
            <a:r>
              <a:rPr lang="en-US" sz="1200" b="0" dirty="0">
                <a:solidFill>
                  <a:prstClr val="black"/>
                </a:solidFill>
              </a:rPr>
              <a:t>22 </a:t>
            </a:r>
            <a:r>
              <a:rPr lang="en-US" sz="1200" dirty="0">
                <a:solidFill>
                  <a:prstClr val="black"/>
                </a:solidFill>
              </a:rPr>
              <a:t>T</a:t>
            </a:r>
            <a:r>
              <a:rPr lang="en-US" sz="1200" b="0" dirty="0">
                <a:solidFill>
                  <a:prstClr val="black"/>
                </a:solidFill>
              </a:rPr>
              <a:t>axes paid to Caesar</a:t>
            </a:r>
          </a:p>
          <a:p>
            <a:pPr defTabSz="457200" eaLnBrk="1" hangingPunct="1">
              <a:spcBef>
                <a:spcPct val="0"/>
              </a:spcBef>
              <a:buFontTx/>
              <a:buNone/>
            </a:pPr>
            <a:r>
              <a:rPr lang="en-US" sz="1200" b="0" dirty="0">
                <a:solidFill>
                  <a:prstClr val="black"/>
                </a:solidFill>
              </a:rPr>
              <a:t>23 </a:t>
            </a:r>
            <a:r>
              <a:rPr lang="en-US" sz="1200" dirty="0">
                <a:solidFill>
                  <a:prstClr val="black"/>
                </a:solidFill>
              </a:rPr>
              <a:t>H</a:t>
            </a:r>
            <a:r>
              <a:rPr lang="en-US" sz="1200" b="0" dirty="0">
                <a:solidFill>
                  <a:prstClr val="black"/>
                </a:solidFill>
              </a:rPr>
              <a:t>ypocrisy denounced by </a:t>
            </a:r>
            <a:r>
              <a:rPr lang="ru-RU" sz="1200" b="0" dirty="0">
                <a:solidFill>
                  <a:prstClr val="black"/>
                </a:solidFill>
              </a:rPr>
              <a:t>"</a:t>
            </a:r>
            <a:r>
              <a:rPr lang="en-US" sz="1200" b="0" dirty="0">
                <a:solidFill>
                  <a:prstClr val="black"/>
                </a:solidFill>
              </a:rPr>
              <a:t>woes</a:t>
            </a:r>
            <a:r>
              <a:rPr lang="ru-RU" sz="1200" b="0" dirty="0">
                <a:solidFill>
                  <a:prstClr val="black"/>
                </a:solidFill>
              </a:rPr>
              <a:t>"</a:t>
            </a:r>
            <a:endParaRPr lang="en-US" sz="1200" b="0" dirty="0">
              <a:solidFill>
                <a:prstClr val="black"/>
              </a:solidFill>
            </a:endParaRPr>
          </a:p>
          <a:p>
            <a:pPr defTabSz="457200" eaLnBrk="1" hangingPunct="1">
              <a:spcBef>
                <a:spcPct val="0"/>
              </a:spcBef>
              <a:buFontTx/>
              <a:buNone/>
            </a:pPr>
            <a:r>
              <a:rPr lang="en-US" sz="1200" b="0" dirty="0">
                <a:solidFill>
                  <a:prstClr val="black"/>
                </a:solidFill>
              </a:rPr>
              <a:t>24 </a:t>
            </a:r>
            <a:r>
              <a:rPr lang="en-US" sz="1200" dirty="0">
                <a:solidFill>
                  <a:prstClr val="black"/>
                </a:solidFill>
              </a:rPr>
              <a:t>E</a:t>
            </a:r>
            <a:r>
              <a:rPr lang="en-US" sz="1200" b="0" dirty="0">
                <a:solidFill>
                  <a:prstClr val="black"/>
                </a:solidFill>
              </a:rPr>
              <a:t>vents of second coming</a:t>
            </a:r>
          </a:p>
          <a:p>
            <a:pPr defTabSz="457200" eaLnBrk="1" hangingPunct="1">
              <a:spcBef>
                <a:spcPct val="0"/>
              </a:spcBef>
              <a:buFontTx/>
              <a:buNone/>
            </a:pPr>
            <a:endParaRPr lang="en-US" sz="1200" b="0" dirty="0">
              <a:solidFill>
                <a:prstClr val="black"/>
              </a:solidFill>
            </a:endParaRPr>
          </a:p>
          <a:p>
            <a:pPr defTabSz="457200" eaLnBrk="1" hangingPunct="1">
              <a:spcBef>
                <a:spcPct val="0"/>
              </a:spcBef>
              <a:buFontTx/>
              <a:buNone/>
            </a:pPr>
            <a:r>
              <a:rPr lang="en-US" sz="1200" b="0" dirty="0">
                <a:solidFill>
                  <a:prstClr val="black"/>
                </a:solidFill>
              </a:rPr>
              <a:t>25 </a:t>
            </a:r>
            <a:r>
              <a:rPr lang="en-US" sz="1200" dirty="0">
                <a:solidFill>
                  <a:prstClr val="black"/>
                </a:solidFill>
              </a:rPr>
              <a:t>J</a:t>
            </a:r>
            <a:r>
              <a:rPr lang="en-US" sz="1200" b="0" dirty="0">
                <a:solidFill>
                  <a:prstClr val="black"/>
                </a:solidFill>
              </a:rPr>
              <a:t>udgment of the nations</a:t>
            </a:r>
          </a:p>
          <a:p>
            <a:pPr defTabSz="457200" eaLnBrk="1" hangingPunct="1">
              <a:spcBef>
                <a:spcPct val="0"/>
              </a:spcBef>
              <a:buFontTx/>
              <a:buNone/>
            </a:pPr>
            <a:r>
              <a:rPr lang="en-US" sz="1200" b="0" dirty="0">
                <a:solidFill>
                  <a:prstClr val="black"/>
                </a:solidFill>
              </a:rPr>
              <a:t>26 </a:t>
            </a:r>
            <a:r>
              <a:rPr lang="en-US" sz="1200" dirty="0">
                <a:solidFill>
                  <a:prstClr val="black"/>
                </a:solidFill>
              </a:rPr>
              <a:t>E</a:t>
            </a:r>
            <a:r>
              <a:rPr lang="en-US" sz="1200" b="0" dirty="0">
                <a:solidFill>
                  <a:prstClr val="black"/>
                </a:solidFill>
              </a:rPr>
              <a:t>vents on Calvary</a:t>
            </a:r>
            <a:r>
              <a:rPr lang="uk-UA" sz="1200" b="0" dirty="0">
                <a:solidFill>
                  <a:prstClr val="black"/>
                </a:solidFill>
              </a:rPr>
              <a:t>'</a:t>
            </a:r>
            <a:r>
              <a:rPr lang="en-US" sz="1200" b="0" dirty="0">
                <a:solidFill>
                  <a:prstClr val="black"/>
                </a:solidFill>
              </a:rPr>
              <a:t>s eve</a:t>
            </a:r>
          </a:p>
          <a:p>
            <a:pPr defTabSz="457200" eaLnBrk="1" hangingPunct="1">
              <a:spcBef>
                <a:spcPct val="0"/>
              </a:spcBef>
              <a:buFontTx/>
              <a:buNone/>
            </a:pPr>
            <a:r>
              <a:rPr lang="en-US" sz="1200" b="0" dirty="0">
                <a:solidFill>
                  <a:prstClr val="black"/>
                </a:solidFill>
              </a:rPr>
              <a:t>27 </a:t>
            </a:r>
            <a:r>
              <a:rPr lang="en-US" sz="1200" dirty="0">
                <a:solidFill>
                  <a:prstClr val="black"/>
                </a:solidFill>
              </a:rPr>
              <a:t>W</a:t>
            </a:r>
            <a:r>
              <a:rPr lang="en-US" sz="1200" b="0" dirty="0">
                <a:solidFill>
                  <a:prstClr val="black"/>
                </a:solidFill>
              </a:rPr>
              <a:t>ay of the cross</a:t>
            </a:r>
          </a:p>
          <a:p>
            <a:pPr defTabSz="457200" eaLnBrk="1" hangingPunct="1">
              <a:spcBef>
                <a:spcPct val="0"/>
              </a:spcBef>
              <a:buFontTx/>
              <a:buNone/>
            </a:pPr>
            <a:r>
              <a:rPr lang="en-US" sz="1200" b="0" dirty="0">
                <a:solidFill>
                  <a:prstClr val="black"/>
                </a:solidFill>
              </a:rPr>
              <a:t>28 </a:t>
            </a:r>
            <a:r>
              <a:rPr lang="en-US" sz="1200" dirty="0">
                <a:solidFill>
                  <a:prstClr val="black"/>
                </a:solidFill>
              </a:rPr>
              <a:t>S</a:t>
            </a:r>
            <a:r>
              <a:rPr lang="en-US" sz="1200" b="0" dirty="0">
                <a:solidFill>
                  <a:prstClr val="black"/>
                </a:solidFill>
              </a:rPr>
              <a:t>avior</a:t>
            </a:r>
            <a:r>
              <a:rPr lang="uk-UA" sz="1200" b="0" dirty="0">
                <a:solidFill>
                  <a:prstClr val="black"/>
                </a:solidFill>
              </a:rPr>
              <a:t>'</a:t>
            </a:r>
            <a:r>
              <a:rPr lang="en-US" sz="1200" b="0" dirty="0">
                <a:solidFill>
                  <a:prstClr val="black"/>
                </a:solidFill>
              </a:rPr>
              <a:t>s resurrection and commission</a:t>
            </a:r>
          </a:p>
        </p:txBody>
      </p:sp>
      <p:sp>
        <p:nvSpPr>
          <p:cNvPr id="11" name="Rectangle 10"/>
          <p:cNvSpPr/>
          <p:nvPr/>
        </p:nvSpPr>
        <p:spPr>
          <a:xfrm>
            <a:off x="1314192" y="2263388"/>
            <a:ext cx="184666" cy="276999"/>
          </a:xfrm>
          <a:prstGeom prst="rect">
            <a:avLst/>
          </a:prstGeom>
        </p:spPr>
        <p:txBody>
          <a:bodyPr wrap="none">
            <a:spAutoFit/>
          </a:bodyPr>
          <a:lstStyle/>
          <a:p>
            <a:pPr defTabSz="457200" eaLnBrk="1" hangingPunct="1">
              <a:spcBef>
                <a:spcPct val="0"/>
              </a:spcBef>
              <a:buFontTx/>
              <a:buNone/>
            </a:pPr>
            <a:r>
              <a:rPr lang="en-US" sz="1200" b="0">
                <a:solidFill>
                  <a:prstClr val="black"/>
                </a:solidFill>
                <a:latin typeface="Helvetica"/>
                <a:ea typeface="ＭＳ Ｐゴシック" charset="0"/>
              </a:rPr>
              <a:t> </a:t>
            </a:r>
            <a:endParaRPr lang="en-US" sz="1800" b="0">
              <a:solidFill>
                <a:prstClr val="black"/>
              </a:solidFill>
              <a:latin typeface="Times New Roman" charset="0"/>
              <a:ea typeface="ＭＳ Ｐゴシック" charset="0"/>
            </a:endParaRPr>
          </a:p>
        </p:txBody>
      </p:sp>
      <p:sp>
        <p:nvSpPr>
          <p:cNvPr id="13" name="Title 1"/>
          <p:cNvSpPr txBox="1">
            <a:spLocks/>
          </p:cNvSpPr>
          <p:nvPr/>
        </p:nvSpPr>
        <p:spPr bwMode="auto">
          <a:xfrm>
            <a:off x="0" y="0"/>
            <a:ext cx="49022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algn="ctr" defTabSz="457200" eaLnBrk="1" hangingPunct="1">
              <a:buNone/>
            </a:pPr>
            <a:r>
              <a:rPr lang="zh-TW" altLang="en-US" sz="4800">
                <a:solidFill>
                  <a:prstClr val="white"/>
                </a:solidFill>
                <a:latin typeface="Arial"/>
                <a:cs typeface="Arial"/>
              </a:rPr>
              <a:t>民数记</a:t>
            </a:r>
            <a:endParaRPr lang="en-US" sz="4800">
              <a:solidFill>
                <a:prstClr val="white"/>
              </a:solidFill>
              <a:latin typeface="Arial"/>
              <a:cs typeface="Arial"/>
            </a:endParaRPr>
          </a:p>
        </p:txBody>
      </p:sp>
      <p:sp>
        <p:nvSpPr>
          <p:cNvPr id="14" name="Rectangle 13"/>
          <p:cNvSpPr/>
          <p:nvPr/>
        </p:nvSpPr>
        <p:spPr>
          <a:xfrm>
            <a:off x="347521" y="4062783"/>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eaLnBrk="1" hangingPunct="1">
              <a:spcBef>
                <a:spcPct val="0"/>
              </a:spcBef>
              <a:buFontTx/>
              <a:buNone/>
            </a:pPr>
            <a:endParaRPr lang="en-US" sz="1800" b="0">
              <a:solidFill>
                <a:prstClr val="white"/>
              </a:solidFill>
            </a:endParaRPr>
          </a:p>
        </p:txBody>
      </p:sp>
    </p:spTree>
    <p:extLst>
      <p:ext uri="{BB962C8B-B14F-4D97-AF65-F5344CB8AC3E}">
        <p14:creationId xmlns:p14="http://schemas.microsoft.com/office/powerpoint/2010/main" val="2591537368"/>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929" name="Picture 4" descr="num 10 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89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2930" name="Rectangle 2"/>
          <p:cNvSpPr>
            <a:spLocks noGrp="1" noChangeArrowheads="1"/>
          </p:cNvSpPr>
          <p:nvPr>
            <p:ph type="title"/>
          </p:nvPr>
        </p:nvSpPr>
        <p:spPr>
          <a:xfrm>
            <a:off x="685800" y="457200"/>
            <a:ext cx="7772400" cy="838200"/>
          </a:xfrm>
          <a:solidFill>
            <a:srgbClr val="000000"/>
          </a:solidFill>
        </p:spPr>
        <p:txBody>
          <a:bodyPr anchor="ctr"/>
          <a:lstStyle/>
          <a:p>
            <a:pPr eaLnBrk="1" hangingPunct="1"/>
            <a:r>
              <a:rPr lang="zh-CN" altLang="en-US" dirty="0">
                <a:solidFill>
                  <a:srgbClr val="DDDDDD"/>
                </a:solidFill>
                <a:latin typeface="Arial" charset="0"/>
              </a:rPr>
              <a:t>有些人没有离开西奈</a:t>
            </a:r>
            <a:endParaRPr lang="en-US" dirty="0">
              <a:solidFill>
                <a:srgbClr val="DDDDDD"/>
              </a:solidFill>
              <a:latin typeface="Arial" charset="0"/>
            </a:endParaRPr>
          </a:p>
        </p:txBody>
      </p:sp>
      <p:sp>
        <p:nvSpPr>
          <p:cNvPr id="252931" name="Rectangle 5"/>
          <p:cNvSpPr>
            <a:spLocks noChangeArrowheads="1"/>
          </p:cNvSpPr>
          <p:nvPr/>
        </p:nvSpPr>
        <p:spPr bwMode="auto">
          <a:xfrm>
            <a:off x="5943600" y="1981200"/>
            <a:ext cx="3200400"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578963"/>
              </a:buClr>
              <a:buSzTx/>
              <a:buFontTx/>
              <a:buNone/>
              <a:tabLst/>
              <a:defRPr/>
            </a:pPr>
            <a:r>
              <a:rPr lang="zh-CN" altLang="en-US" sz="3600" dirty="0"/>
              <a:t>自公元六世纪以来，圣凯瑟琳修道院一直位于西奈山脚下，接待希腊僧侣。</a:t>
            </a:r>
            <a:endParaRPr kumimoji="1" lang="en-US" sz="3200" b="1" i="0" u="none" strike="noStrike" kern="1200" cap="none" spc="0" normalizeH="0" baseline="0" noProof="0" dirty="0">
              <a:ln>
                <a:noFill/>
              </a:ln>
              <a:solidFill>
                <a:srgbClr val="333333"/>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295213601"/>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497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r="-3448"/>
          <a:stretch>
            <a:fillRect/>
          </a:stretch>
        </p:blipFill>
        <p:spPr bwMode="auto">
          <a:xfrm>
            <a:off x="304800" y="1905000"/>
            <a:ext cx="25717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pic>
        <p:nvPicPr>
          <p:cNvPr id="254978" name="Picture 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1066800"/>
            <a:ext cx="5295900" cy="4921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54979" name="Rectangle 2"/>
          <p:cNvSpPr>
            <a:spLocks noGrp="1" noChangeArrowheads="1"/>
          </p:cNvSpPr>
          <p:nvPr>
            <p:ph type="title"/>
          </p:nvPr>
        </p:nvSpPr>
        <p:spPr>
          <a:xfrm>
            <a:off x="0" y="139700"/>
            <a:ext cx="9144000" cy="908050"/>
          </a:xfrm>
        </p:spPr>
        <p:txBody>
          <a:bodyPr/>
          <a:lstStyle/>
          <a:p>
            <a:pPr algn="ctr" eaLnBrk="1" hangingPunct="1"/>
            <a:r>
              <a:rPr lang="zh-CN" altLang="en-US" sz="6600" b="1" dirty="0">
                <a:latin typeface="Arial" charset="0"/>
              </a:rPr>
              <a:t>西奈抄本</a:t>
            </a:r>
            <a:endParaRPr lang="en-US" altLang="zh-CN" sz="6600" b="1" dirty="0">
              <a:latin typeface="Arial" charset="0"/>
            </a:endParaRPr>
          </a:p>
        </p:txBody>
      </p:sp>
      <p:sp>
        <p:nvSpPr>
          <p:cNvPr id="174086" name="Oval 6"/>
          <p:cNvSpPr>
            <a:spLocks noChangeArrowheads="1"/>
          </p:cNvSpPr>
          <p:nvPr/>
        </p:nvSpPr>
        <p:spPr bwMode="auto">
          <a:xfrm>
            <a:off x="5945188" y="3976688"/>
            <a:ext cx="407987" cy="581025"/>
          </a:xfrm>
          <a:prstGeom prst="ellipse">
            <a:avLst/>
          </a:prstGeom>
          <a:noFill/>
          <a:ln w="57150" cap="sq">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254981" name="Rectangle 7"/>
          <p:cNvSpPr>
            <a:spLocks noChangeArrowheads="1"/>
          </p:cNvSpPr>
          <p:nvPr/>
        </p:nvSpPr>
        <p:spPr bwMode="auto">
          <a:xfrm>
            <a:off x="3276600" y="6096000"/>
            <a:ext cx="5867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100000"/>
              </a:lnSpc>
              <a:spcBef>
                <a:spcPct val="20000"/>
              </a:spcBef>
              <a:spcAft>
                <a:spcPct val="0"/>
              </a:spcAft>
              <a:buClr>
                <a:srgbClr val="578963"/>
              </a:buClr>
              <a:buSzTx/>
              <a:buFont typeface="Monotype Sorts" charset="0"/>
              <a:buChar char="§"/>
              <a:tabLst/>
              <a:defRPr/>
            </a:pPr>
            <a:r>
              <a:rPr kumimoji="1" lang="zh-CN" altLang="en-US" sz="2800" b="0" i="0" u="none" strike="noStrike" kern="1200" cap="none" spc="0" normalizeH="0" baseline="0" noProof="0" dirty="0">
                <a:ln>
                  <a:noFill/>
                </a:ln>
                <a:solidFill>
                  <a:srgbClr val="333333"/>
                </a:solidFill>
                <a:effectLst/>
                <a:uLnTx/>
                <a:uFillTx/>
                <a:latin typeface="Arial" charset="0"/>
                <a:ea typeface="ＭＳ Ｐゴシック" charset="0"/>
                <a:cs typeface="Arial" charset="0"/>
              </a:rPr>
              <a:t>罗杰森，</a:t>
            </a:r>
            <a:r>
              <a:rPr kumimoji="1" lang="en-US" altLang="zh-CN" sz="2800" b="0" i="0" u="none" strike="noStrike" kern="1200" cap="none" spc="0" normalizeH="0" baseline="0" noProof="0" dirty="0">
                <a:ln>
                  <a:noFill/>
                </a:ln>
                <a:solidFill>
                  <a:srgbClr val="333333"/>
                </a:solidFill>
                <a:effectLst/>
                <a:uLnTx/>
                <a:uFillTx/>
                <a:latin typeface="Arial" charset="0"/>
                <a:ea typeface="ＭＳ Ｐゴシック" charset="0"/>
                <a:cs typeface="Arial" charset="0"/>
              </a:rPr>
              <a:t>《</a:t>
            </a:r>
            <a:r>
              <a:rPr kumimoji="1" lang="zh-CN" altLang="en-US" sz="2800" b="0" i="0" u="none" strike="noStrike" kern="1200" cap="none" spc="0" normalizeH="0" baseline="0" noProof="0" dirty="0">
                <a:ln>
                  <a:noFill/>
                </a:ln>
                <a:solidFill>
                  <a:srgbClr val="333333"/>
                </a:solidFill>
                <a:effectLst/>
                <a:uLnTx/>
                <a:uFillTx/>
                <a:latin typeface="Arial" charset="0"/>
                <a:ea typeface="ＭＳ Ｐゴシック" charset="0"/>
                <a:cs typeface="Arial" charset="0"/>
              </a:rPr>
              <a:t>圣经地图集</a:t>
            </a:r>
            <a:r>
              <a:rPr kumimoji="1" lang="en-US" altLang="zh-CN" sz="2800" b="0" i="0" u="none" strike="noStrike" kern="1200" cap="none" spc="0" normalizeH="0" baseline="0" noProof="0" dirty="0">
                <a:ln>
                  <a:noFill/>
                </a:ln>
                <a:solidFill>
                  <a:srgbClr val="333333"/>
                </a:solidFill>
                <a:effectLst/>
                <a:uLnTx/>
                <a:uFillTx/>
                <a:latin typeface="Arial" charset="0"/>
                <a:ea typeface="ＭＳ Ｐゴシック" charset="0"/>
                <a:cs typeface="Arial" charset="0"/>
              </a:rPr>
              <a:t>》</a:t>
            </a:r>
            <a:r>
              <a:rPr kumimoji="1" lang="zh-CN" altLang="en-US" sz="2800" b="0" i="0" u="none" strike="noStrike" kern="1200" cap="none" spc="0" normalizeH="0" baseline="0" noProof="0" dirty="0">
                <a:ln>
                  <a:noFill/>
                </a:ln>
                <a:solidFill>
                  <a:srgbClr val="333333"/>
                </a:solidFill>
                <a:effectLst/>
                <a:uLnTx/>
                <a:uFillTx/>
                <a:latin typeface="Arial" charset="0"/>
                <a:ea typeface="ＭＳ Ｐゴシック" charset="0"/>
                <a:cs typeface="Arial" charset="0"/>
              </a:rPr>
              <a:t>，</a:t>
            </a:r>
            <a:r>
              <a:rPr kumimoji="1" lang="en-US" altLang="zh-CN" sz="2800" b="0" i="0" u="none" strike="noStrike" kern="1200" cap="none" spc="0" normalizeH="0" baseline="0" noProof="0" dirty="0">
                <a:ln>
                  <a:noFill/>
                </a:ln>
                <a:solidFill>
                  <a:srgbClr val="333333"/>
                </a:solidFill>
                <a:effectLst/>
                <a:uLnTx/>
                <a:uFillTx/>
                <a:latin typeface="Arial" charset="0"/>
                <a:ea typeface="ＭＳ Ｐゴシック" charset="0"/>
                <a:cs typeface="Arial" charset="0"/>
              </a:rPr>
              <a:t>18</a:t>
            </a:r>
          </a:p>
        </p:txBody>
      </p:sp>
    </p:spTree>
    <p:extLst>
      <p:ext uri="{BB962C8B-B14F-4D97-AF65-F5344CB8AC3E}">
        <p14:creationId xmlns:p14="http://schemas.microsoft.com/office/powerpoint/2010/main" val="35464048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74086"/>
                                        </p:tgtEl>
                                        <p:attrNameLst>
                                          <p:attrName>style.visibility</p:attrName>
                                        </p:attrNameLst>
                                      </p:cBhvr>
                                      <p:to>
                                        <p:strVal val="visible"/>
                                      </p:to>
                                    </p:set>
                                    <p:animEffect transition="in" filter="fade">
                                      <p:cBhvr>
                                        <p:cTn id="7" dur="2000"/>
                                        <p:tgtEl>
                                          <p:spTgt spid="174086"/>
                                        </p:tgtEl>
                                      </p:cBhvr>
                                    </p:animEffect>
                                    <p:anim calcmode="lin" valueType="num">
                                      <p:cBhvr>
                                        <p:cTn id="8" dur="2000" fill="hold"/>
                                        <p:tgtEl>
                                          <p:spTgt spid="174086"/>
                                        </p:tgtEl>
                                        <p:attrNameLst>
                                          <p:attrName>style.rotation</p:attrName>
                                        </p:attrNameLst>
                                      </p:cBhvr>
                                      <p:tavLst>
                                        <p:tav tm="0">
                                          <p:val>
                                            <p:fltVal val="720"/>
                                          </p:val>
                                        </p:tav>
                                        <p:tav tm="100000">
                                          <p:val>
                                            <p:fltVal val="0"/>
                                          </p:val>
                                        </p:tav>
                                      </p:tavLst>
                                    </p:anim>
                                    <p:anim calcmode="lin" valueType="num">
                                      <p:cBhvr>
                                        <p:cTn id="9" dur="2000" fill="hold"/>
                                        <p:tgtEl>
                                          <p:spTgt spid="174086"/>
                                        </p:tgtEl>
                                        <p:attrNameLst>
                                          <p:attrName>ppt_h</p:attrName>
                                        </p:attrNameLst>
                                      </p:cBhvr>
                                      <p:tavLst>
                                        <p:tav tm="0">
                                          <p:val>
                                            <p:fltVal val="0"/>
                                          </p:val>
                                        </p:tav>
                                        <p:tav tm="100000">
                                          <p:val>
                                            <p:strVal val="#ppt_h"/>
                                          </p:val>
                                        </p:tav>
                                      </p:tavLst>
                                    </p:anim>
                                    <p:anim calcmode="lin" valueType="num">
                                      <p:cBhvr>
                                        <p:cTn id="10" dur="2000" fill="hold"/>
                                        <p:tgtEl>
                                          <p:spTgt spid="17408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86"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sz="2400">
              <a:latin typeface="Times" charset="0"/>
              <a:cs typeface="Times New Roman" charset="0"/>
            </a:endParaRPr>
          </a:p>
        </p:txBody>
      </p:sp>
      <p:grpSp>
        <p:nvGrpSpPr>
          <p:cNvPr id="141315" name="Group 1027"/>
          <p:cNvGrpSpPr>
            <a:grpSpLocks/>
          </p:cNvGrpSpPr>
          <p:nvPr/>
        </p:nvGrpSpPr>
        <p:grpSpPr bwMode="auto">
          <a:xfrm>
            <a:off x="2700338" y="1916113"/>
            <a:ext cx="3581400" cy="2838450"/>
            <a:chOff x="2256" y="1632"/>
            <a:chExt cx="1207" cy="972"/>
          </a:xfrm>
        </p:grpSpPr>
        <p:grpSp>
          <p:nvGrpSpPr>
            <p:cNvPr id="141348" name="Group 1028"/>
            <p:cNvGrpSpPr>
              <a:grpSpLocks/>
            </p:cNvGrpSpPr>
            <p:nvPr/>
          </p:nvGrpSpPr>
          <p:grpSpPr bwMode="auto">
            <a:xfrm>
              <a:off x="2256" y="1704"/>
              <a:ext cx="1207" cy="900"/>
              <a:chOff x="2256" y="1704"/>
              <a:chExt cx="1207" cy="900"/>
            </a:xfrm>
          </p:grpSpPr>
          <p:pic>
            <p:nvPicPr>
              <p:cNvPr id="141350" name="Picture 1029" descr="Mosaic Tab cut-out"/>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141351" name="Group 1030"/>
              <p:cNvGrpSpPr>
                <a:grpSpLocks/>
              </p:cNvGrpSpPr>
              <p:nvPr/>
            </p:nvGrpSpPr>
            <p:grpSpPr bwMode="auto">
              <a:xfrm>
                <a:off x="2256" y="1749"/>
                <a:ext cx="1207" cy="855"/>
                <a:chOff x="2256" y="1749"/>
                <a:chExt cx="1207" cy="855"/>
              </a:xfrm>
            </p:grpSpPr>
            <p:grpSp>
              <p:nvGrpSpPr>
                <p:cNvPr id="141352" name="Group 1031"/>
                <p:cNvGrpSpPr>
                  <a:grpSpLocks/>
                </p:cNvGrpSpPr>
                <p:nvPr/>
              </p:nvGrpSpPr>
              <p:grpSpPr bwMode="auto">
                <a:xfrm>
                  <a:off x="2299" y="1749"/>
                  <a:ext cx="1164" cy="855"/>
                  <a:chOff x="2299" y="1749"/>
                  <a:chExt cx="1164" cy="855"/>
                </a:xfrm>
              </p:grpSpPr>
              <p:sp>
                <p:nvSpPr>
                  <p:cNvPr id="141354"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sz="2400">
                      <a:latin typeface="Times" charset="0"/>
                      <a:cs typeface="Times New Roman" charset="0"/>
                    </a:endParaRPr>
                  </a:p>
                </p:txBody>
              </p:sp>
              <p:sp>
                <p:nvSpPr>
                  <p:cNvPr id="141355"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vert="eaVert" wrap="none" anchor="ctr"/>
                  <a:lstStyle/>
                  <a:p>
                    <a:endParaRPr lang="zh-CN" altLang="en-US" sz="2400">
                      <a:latin typeface="Times" charset="0"/>
                      <a:cs typeface="Times New Roman" charset="0"/>
                    </a:endParaRPr>
                  </a:p>
                </p:txBody>
              </p:sp>
              <p:sp>
                <p:nvSpPr>
                  <p:cNvPr id="141356"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wrap="none" anchor="ctr"/>
                  <a:lstStyle/>
                  <a:p>
                    <a:endParaRPr lang="zh-CN" altLang="en-US" sz="2400">
                      <a:latin typeface="Times" charset="0"/>
                      <a:cs typeface="Times New Roman" charset="0"/>
                    </a:endParaRPr>
                  </a:p>
                </p:txBody>
              </p:sp>
              <p:sp>
                <p:nvSpPr>
                  <p:cNvPr id="141357"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sz="2400">
                      <a:latin typeface="Times" charset="0"/>
                      <a:cs typeface="Times New Roman" charset="0"/>
                    </a:endParaRPr>
                  </a:p>
                </p:txBody>
              </p:sp>
              <p:sp>
                <p:nvSpPr>
                  <p:cNvPr id="141358" name="Freeform 1036" descr="Stationery"/>
                  <p:cNvSpPr>
                    <a:spLocks/>
                  </p:cNvSpPr>
                  <p:nvPr/>
                </p:nvSpPr>
                <p:spPr bwMode="auto">
                  <a:xfrm>
                    <a:off x="3168" y="2304"/>
                    <a:ext cx="258" cy="264"/>
                  </a:xfrm>
                  <a:custGeom>
                    <a:avLst/>
                    <a:gdLst>
                      <a:gd name="T0" fmla="*/ 137 w 230"/>
                      <a:gd name="T1" fmla="*/ 6 h 264"/>
                      <a:gd name="T2" fmla="*/ 102 w 230"/>
                      <a:gd name="T3" fmla="*/ 77 h 264"/>
                      <a:gd name="T4" fmla="*/ 76 w 230"/>
                      <a:gd name="T5" fmla="*/ 140 h 264"/>
                      <a:gd name="T6" fmla="*/ 46 w 230"/>
                      <a:gd name="T7" fmla="*/ 171 h 264"/>
                      <a:gd name="T8" fmla="*/ 26 w 230"/>
                      <a:gd name="T9" fmla="*/ 192 h 264"/>
                      <a:gd name="T10" fmla="*/ 21 w 230"/>
                      <a:gd name="T11" fmla="*/ 197 h 264"/>
                      <a:gd name="T12" fmla="*/ 149 w 230"/>
                      <a:gd name="T13" fmla="*/ 258 h 264"/>
                      <a:gd name="T14" fmla="*/ 233 w 230"/>
                      <a:gd name="T15" fmla="*/ 222 h 264"/>
                      <a:gd name="T16" fmla="*/ 241 w 230"/>
                      <a:gd name="T17" fmla="*/ 182 h 264"/>
                      <a:gd name="T18" fmla="*/ 224 w 230"/>
                      <a:gd name="T19" fmla="*/ 42 h 264"/>
                      <a:gd name="T20" fmla="*/ 154 w 230"/>
                      <a:gd name="T21" fmla="*/ 0 h 264"/>
                      <a:gd name="T22" fmla="*/ 137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sz="2400">
                      <a:latin typeface="Times" charset="0"/>
                      <a:cs typeface="Times New Roman" charset="0"/>
                    </a:endParaRPr>
                  </a:p>
                </p:txBody>
              </p:sp>
              <p:sp>
                <p:nvSpPr>
                  <p:cNvPr id="141359"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sz="2400">
                      <a:latin typeface="Times" charset="0"/>
                      <a:cs typeface="Times New Roman" charset="0"/>
                    </a:endParaRPr>
                  </a:p>
                </p:txBody>
              </p:sp>
              <p:sp>
                <p:nvSpPr>
                  <p:cNvPr id="141360"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sz="2400">
                      <a:latin typeface="Times" charset="0"/>
                      <a:cs typeface="Times New Roman" charset="0"/>
                    </a:endParaRPr>
                  </a:p>
                </p:txBody>
              </p:sp>
            </p:grpSp>
            <p:sp>
              <p:nvSpPr>
                <p:cNvPr id="141353" name="Freeform 1039" descr="Stationery"/>
                <p:cNvSpPr>
                  <a:spLocks/>
                </p:cNvSpPr>
                <p:nvPr/>
              </p:nvSpPr>
              <p:spPr bwMode="auto">
                <a:xfrm>
                  <a:off x="2256" y="2139"/>
                  <a:ext cx="146" cy="117"/>
                </a:xfrm>
                <a:custGeom>
                  <a:avLst/>
                  <a:gdLst>
                    <a:gd name="T0" fmla="*/ 27 w 98"/>
                    <a:gd name="T1" fmla="*/ 30 h 117"/>
                    <a:gd name="T2" fmla="*/ 52 w 98"/>
                    <a:gd name="T3" fmla="*/ 117 h 117"/>
                    <a:gd name="T4" fmla="*/ 146 w 98"/>
                    <a:gd name="T5" fmla="*/ 84 h 117"/>
                    <a:gd name="T6" fmla="*/ 27 w 98"/>
                    <a:gd name="T7" fmla="*/ 0 h 117"/>
                    <a:gd name="T8" fmla="*/ 3 w 98"/>
                    <a:gd name="T9" fmla="*/ 27 h 117"/>
                    <a:gd name="T10" fmla="*/ 30 w 98"/>
                    <a:gd name="T11" fmla="*/ 56 h 117"/>
                    <a:gd name="T12" fmla="*/ 45 w 98"/>
                    <a:gd name="T13" fmla="*/ 57 h 117"/>
                    <a:gd name="T14" fmla="*/ 72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sz="2400">
                    <a:latin typeface="Times" charset="0"/>
                    <a:cs typeface="Times New Roman" charset="0"/>
                  </a:endParaRPr>
                </a:p>
              </p:txBody>
            </p:sp>
          </p:grpSp>
        </p:grpSp>
        <p:sp>
          <p:nvSpPr>
            <p:cNvPr id="141349"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sz="2400">
                <a:latin typeface="Times" charset="0"/>
                <a:cs typeface="Times New Roman" charset="0"/>
              </a:endParaRPr>
            </a:p>
          </p:txBody>
        </p:sp>
      </p:grpSp>
      <p:grpSp>
        <p:nvGrpSpPr>
          <p:cNvPr id="141316" name="Group 1041"/>
          <p:cNvGrpSpPr>
            <a:grpSpLocks/>
          </p:cNvGrpSpPr>
          <p:nvPr/>
        </p:nvGrpSpPr>
        <p:grpSpPr bwMode="auto">
          <a:xfrm>
            <a:off x="2411413" y="1989138"/>
            <a:ext cx="4445000" cy="2970212"/>
            <a:chOff x="1536" y="1200"/>
            <a:chExt cx="2800" cy="1871"/>
          </a:xfrm>
        </p:grpSpPr>
        <p:sp>
          <p:nvSpPr>
            <p:cNvPr id="106514" name="Text Box 1042"/>
            <p:cNvSpPr txBox="1">
              <a:spLocks noChangeArrowheads="1"/>
            </p:cNvSpPr>
            <p:nvPr/>
          </p:nvSpPr>
          <p:spPr bwMode="auto">
            <a:xfrm rot="-1495443">
              <a:off x="2176" y="2551"/>
              <a:ext cx="2160" cy="52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lnSpc>
                  <a:spcPct val="50000"/>
                </a:lnSpc>
                <a:buFontTx/>
                <a:buNone/>
              </a:pPr>
              <a:r>
                <a:rPr lang="zh-CN" altLang="en-US" sz="3200">
                  <a:solidFill>
                    <a:srgbClr val="0000FF"/>
                  </a:solidFill>
                  <a:latin typeface="Times" charset="0"/>
                </a:rPr>
                <a:t>摩西与亚伦</a:t>
              </a:r>
            </a:p>
            <a:p>
              <a:pPr algn="ctr" eaLnBrk="1" hangingPunct="1">
                <a:lnSpc>
                  <a:spcPct val="50000"/>
                </a:lnSpc>
                <a:buFontTx/>
                <a:buNone/>
              </a:pPr>
              <a:r>
                <a:rPr lang="zh-CN" altLang="en-US" sz="3200">
                  <a:solidFill>
                    <a:srgbClr val="0000FF"/>
                  </a:solidFill>
                  <a:latin typeface="Times" charset="0"/>
                </a:rPr>
                <a:t>的子孙</a:t>
              </a:r>
            </a:p>
          </p:txBody>
        </p:sp>
        <p:sp>
          <p:nvSpPr>
            <p:cNvPr id="106515" name="Text Box 1043"/>
            <p:cNvSpPr txBox="1">
              <a:spLocks noChangeArrowheads="1"/>
            </p:cNvSpPr>
            <p:nvPr/>
          </p:nvSpPr>
          <p:spPr bwMode="auto">
            <a:xfrm rot="2139010">
              <a:off x="2688" y="1584"/>
              <a:ext cx="1536" cy="365"/>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ja-JP" altLang="en-US" sz="3200">
                  <a:solidFill>
                    <a:srgbClr val="0000FF"/>
                  </a:solidFill>
                  <a:latin typeface="Times" charset="0"/>
                </a:rPr>
                <a:t>米拉利族</a:t>
              </a:r>
              <a:endParaRPr lang="zh-CN" altLang="en-US" sz="3200">
                <a:solidFill>
                  <a:srgbClr val="0000FF"/>
                </a:solidFill>
                <a:latin typeface="Times" charset="0"/>
              </a:endParaRPr>
            </a:p>
          </p:txBody>
        </p:sp>
        <p:sp>
          <p:nvSpPr>
            <p:cNvPr id="106516" name="Text Box 1044"/>
            <p:cNvSpPr txBox="1">
              <a:spLocks noChangeArrowheads="1"/>
            </p:cNvSpPr>
            <p:nvPr/>
          </p:nvSpPr>
          <p:spPr bwMode="auto">
            <a:xfrm rot="-1057160">
              <a:off x="1536" y="1200"/>
              <a:ext cx="1536" cy="365"/>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ja-JP" altLang="en-US" sz="3200">
                  <a:solidFill>
                    <a:srgbClr val="0000FF"/>
                  </a:solidFill>
                  <a:latin typeface="Times" charset="0"/>
                </a:rPr>
                <a:t>革顺</a:t>
              </a:r>
              <a:r>
                <a:rPr lang="zh-CN" altLang="en-US" sz="3200">
                  <a:solidFill>
                    <a:srgbClr val="0000FF"/>
                  </a:solidFill>
                  <a:latin typeface="Times" charset="0"/>
                </a:rPr>
                <a:t>族</a:t>
              </a:r>
              <a:endParaRPr lang="zh-CN" altLang="en-US" sz="3200">
                <a:solidFill>
                  <a:srgbClr val="0000FF"/>
                </a:solidFill>
                <a:latin typeface="Times New Roman" charset="0"/>
                <a:cs typeface="Times New Roman" charset="0"/>
              </a:endParaRPr>
            </a:p>
          </p:txBody>
        </p:sp>
        <p:sp>
          <p:nvSpPr>
            <p:cNvPr id="106517" name="Text Box 1045"/>
            <p:cNvSpPr txBox="1">
              <a:spLocks noChangeArrowheads="1"/>
            </p:cNvSpPr>
            <p:nvPr/>
          </p:nvSpPr>
          <p:spPr bwMode="auto">
            <a:xfrm rot="3223926">
              <a:off x="1527" y="2074"/>
              <a:ext cx="1536" cy="365"/>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ja-JP" altLang="en-US" sz="3200">
                  <a:solidFill>
                    <a:srgbClr val="0000FF"/>
                  </a:solidFill>
                  <a:latin typeface="Times" charset="0"/>
                </a:rPr>
                <a:t>哥辖族</a:t>
              </a:r>
              <a:endParaRPr lang="zh-CN" altLang="en-US" sz="3200">
                <a:solidFill>
                  <a:srgbClr val="0000FF"/>
                </a:solidFill>
                <a:latin typeface="Times" charset="0"/>
              </a:endParaRPr>
            </a:p>
          </p:txBody>
        </p:sp>
      </p:grpSp>
      <p:grpSp>
        <p:nvGrpSpPr>
          <p:cNvPr id="141317" name="Group 1046"/>
          <p:cNvGrpSpPr>
            <a:grpSpLocks/>
          </p:cNvGrpSpPr>
          <p:nvPr/>
        </p:nvGrpSpPr>
        <p:grpSpPr bwMode="auto">
          <a:xfrm rot="2659317">
            <a:off x="6824663" y="238125"/>
            <a:ext cx="2041525" cy="1612900"/>
            <a:chOff x="3295" y="-49"/>
            <a:chExt cx="1286" cy="1016"/>
          </a:xfrm>
        </p:grpSpPr>
        <p:sp>
          <p:nvSpPr>
            <p:cNvPr id="141339" name="AutoShape 1047"/>
            <p:cNvSpPr>
              <a:spLocks noChangeArrowheads="1"/>
            </p:cNvSpPr>
            <p:nvPr/>
          </p:nvSpPr>
          <p:spPr bwMode="auto">
            <a:xfrm>
              <a:off x="3648" y="192"/>
              <a:ext cx="576" cy="576"/>
            </a:xfrm>
            <a:custGeom>
              <a:avLst/>
              <a:gdLst>
                <a:gd name="T0" fmla="*/ 15 w 21600"/>
                <a:gd name="T1" fmla="*/ 8 h 21600"/>
                <a:gd name="T2" fmla="*/ 8 w 21600"/>
                <a:gd name="T3" fmla="*/ 15 h 21600"/>
                <a:gd name="T4" fmla="*/ 0 w 21600"/>
                <a:gd name="T5" fmla="*/ 8 h 21600"/>
                <a:gd name="T6" fmla="*/ 8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close/>
                </a:path>
              </a:pathLst>
            </a:custGeom>
            <a:solidFill>
              <a:srgbClr val="FF3300"/>
            </a:solidFill>
            <a:ln w="9525">
              <a:solidFill>
                <a:schemeClr val="tx1"/>
              </a:solidFill>
              <a:miter lim="800000"/>
              <a:headEnd/>
              <a:tailEnd/>
            </a:ln>
          </p:spPr>
          <p:txBody>
            <a:bodyPr wrap="none" anchor="ctr"/>
            <a:lstStyle/>
            <a:p>
              <a:endParaRPr lang="zh-CN" altLang="en-US" sz="2400">
                <a:latin typeface="Times" charset="0"/>
              </a:endParaRPr>
            </a:p>
          </p:txBody>
        </p:sp>
        <p:sp>
          <p:nvSpPr>
            <p:cNvPr id="106520" name="Text Box 1048"/>
            <p:cNvSpPr txBox="1">
              <a:spLocks noChangeArrowheads="1"/>
            </p:cNvSpPr>
            <p:nvPr/>
          </p:nvSpPr>
          <p:spPr bwMode="auto">
            <a:xfrm>
              <a:off x="4148" y="313"/>
              <a:ext cx="432" cy="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2400">
                  <a:solidFill>
                    <a:srgbClr val="00FFFF"/>
                  </a:solidFill>
                  <a:latin typeface="Times" charset="0"/>
                </a:rPr>
                <a:t>东</a:t>
              </a:r>
            </a:p>
          </p:txBody>
        </p:sp>
        <p:sp>
          <p:nvSpPr>
            <p:cNvPr id="106521" name="Text Box 1049"/>
            <p:cNvSpPr txBox="1">
              <a:spLocks noChangeArrowheads="1"/>
            </p:cNvSpPr>
            <p:nvPr/>
          </p:nvSpPr>
          <p:spPr bwMode="auto">
            <a:xfrm>
              <a:off x="3716" y="678"/>
              <a:ext cx="432" cy="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400">
                  <a:solidFill>
                    <a:srgbClr val="00FFFF"/>
                  </a:solidFill>
                  <a:latin typeface="Times" charset="0"/>
                </a:rPr>
                <a:t>南</a:t>
              </a:r>
            </a:p>
          </p:txBody>
        </p:sp>
        <p:sp>
          <p:nvSpPr>
            <p:cNvPr id="106522" name="Text Box 1050"/>
            <p:cNvSpPr txBox="1">
              <a:spLocks noChangeArrowheads="1"/>
            </p:cNvSpPr>
            <p:nvPr/>
          </p:nvSpPr>
          <p:spPr bwMode="auto">
            <a:xfrm>
              <a:off x="3719" y="-49"/>
              <a:ext cx="432" cy="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400">
                  <a:solidFill>
                    <a:srgbClr val="00FFFF"/>
                  </a:solidFill>
                  <a:latin typeface="Times" charset="0"/>
                </a:rPr>
                <a:t>北</a:t>
              </a:r>
            </a:p>
          </p:txBody>
        </p:sp>
        <p:sp>
          <p:nvSpPr>
            <p:cNvPr id="106523" name="Text Box 1051"/>
            <p:cNvSpPr txBox="1">
              <a:spLocks noChangeArrowheads="1"/>
            </p:cNvSpPr>
            <p:nvPr/>
          </p:nvSpPr>
          <p:spPr bwMode="auto">
            <a:xfrm>
              <a:off x="3293" y="313"/>
              <a:ext cx="432" cy="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2400">
                  <a:solidFill>
                    <a:srgbClr val="00FFFF"/>
                  </a:solidFill>
                  <a:latin typeface="Times" charset="0"/>
                </a:rPr>
                <a:t>西</a:t>
              </a:r>
            </a:p>
          </p:txBody>
        </p:sp>
      </p:grpSp>
      <p:sp>
        <p:nvSpPr>
          <p:cNvPr id="141318" name="Text Box 1052"/>
          <p:cNvSpPr txBox="1">
            <a:spLocks noChangeArrowheads="1"/>
          </p:cNvSpPr>
          <p:nvPr/>
        </p:nvSpPr>
        <p:spPr bwMode="auto">
          <a:xfrm rot="1415403">
            <a:off x="2646363" y="681038"/>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latin typeface="Times" charset="0"/>
              </a:rPr>
              <a:t>以法莲</a:t>
            </a:r>
          </a:p>
        </p:txBody>
      </p:sp>
      <p:sp>
        <p:nvSpPr>
          <p:cNvPr id="141319" name="Text Box 1053"/>
          <p:cNvSpPr txBox="1">
            <a:spLocks noChangeArrowheads="1"/>
          </p:cNvSpPr>
          <p:nvPr/>
        </p:nvSpPr>
        <p:spPr bwMode="auto">
          <a:xfrm rot="1415403">
            <a:off x="1565275" y="825500"/>
            <a:ext cx="24384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latin typeface="Times" charset="0"/>
              </a:rPr>
              <a:t>玛拿西</a:t>
            </a:r>
          </a:p>
        </p:txBody>
      </p:sp>
      <p:sp>
        <p:nvSpPr>
          <p:cNvPr id="141320" name="Text Box 1054"/>
          <p:cNvSpPr txBox="1">
            <a:spLocks noChangeArrowheads="1"/>
          </p:cNvSpPr>
          <p:nvPr/>
        </p:nvSpPr>
        <p:spPr bwMode="auto">
          <a:xfrm rot="1415403">
            <a:off x="1062038" y="1249363"/>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3200">
                <a:latin typeface="Times" charset="0"/>
              </a:rPr>
              <a:t>便雅悯</a:t>
            </a:r>
          </a:p>
        </p:txBody>
      </p:sp>
      <p:sp>
        <p:nvSpPr>
          <p:cNvPr id="141321" name="Text Box 1055"/>
          <p:cNvSpPr txBox="1">
            <a:spLocks noChangeArrowheads="1"/>
          </p:cNvSpPr>
          <p:nvPr/>
        </p:nvSpPr>
        <p:spPr bwMode="auto">
          <a:xfrm rot="1415471">
            <a:off x="6651625" y="4652963"/>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 typeface="Wingdings" charset="0"/>
              <a:buNone/>
            </a:pPr>
            <a:r>
              <a:rPr lang="zh-CN" altLang="en-US" sz="3200">
                <a:latin typeface="Times" charset="0"/>
              </a:rPr>
              <a:t>犹大</a:t>
            </a:r>
          </a:p>
        </p:txBody>
      </p:sp>
      <p:sp>
        <p:nvSpPr>
          <p:cNvPr id="141322" name="Text Box 1056"/>
          <p:cNvSpPr txBox="1">
            <a:spLocks noChangeArrowheads="1"/>
          </p:cNvSpPr>
          <p:nvPr/>
        </p:nvSpPr>
        <p:spPr bwMode="auto">
          <a:xfrm rot="1415471">
            <a:off x="5695950" y="4868863"/>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latin typeface="Times" charset="0"/>
              </a:rPr>
              <a:t>以萨迦</a:t>
            </a:r>
          </a:p>
        </p:txBody>
      </p:sp>
      <p:sp>
        <p:nvSpPr>
          <p:cNvPr id="141323" name="Text Box 1057"/>
          <p:cNvSpPr txBox="1">
            <a:spLocks noChangeArrowheads="1"/>
          </p:cNvSpPr>
          <p:nvPr/>
        </p:nvSpPr>
        <p:spPr bwMode="auto">
          <a:xfrm rot="1415471">
            <a:off x="4365625" y="4941888"/>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latin typeface="Times" charset="0"/>
              </a:rPr>
              <a:t>西布伦</a:t>
            </a:r>
          </a:p>
        </p:txBody>
      </p:sp>
      <p:sp>
        <p:nvSpPr>
          <p:cNvPr id="141324" name="Text Box 1058"/>
          <p:cNvSpPr txBox="1">
            <a:spLocks noChangeArrowheads="1"/>
          </p:cNvSpPr>
          <p:nvPr/>
        </p:nvSpPr>
        <p:spPr bwMode="auto">
          <a:xfrm>
            <a:off x="622300" y="2820988"/>
            <a:ext cx="13716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latin typeface="Times" charset="0"/>
              </a:rPr>
              <a:t>迦得</a:t>
            </a:r>
          </a:p>
        </p:txBody>
      </p:sp>
      <p:sp>
        <p:nvSpPr>
          <p:cNvPr id="141325" name="Text Box 1059"/>
          <p:cNvSpPr txBox="1">
            <a:spLocks noChangeArrowheads="1"/>
          </p:cNvSpPr>
          <p:nvPr/>
        </p:nvSpPr>
        <p:spPr bwMode="auto">
          <a:xfrm>
            <a:off x="927100" y="3430588"/>
            <a:ext cx="16002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latin typeface="Times" charset="0"/>
              </a:rPr>
              <a:t>西缅</a:t>
            </a:r>
          </a:p>
        </p:txBody>
      </p:sp>
      <p:sp>
        <p:nvSpPr>
          <p:cNvPr id="141326" name="Text Box 1060"/>
          <p:cNvSpPr txBox="1">
            <a:spLocks noChangeArrowheads="1"/>
          </p:cNvSpPr>
          <p:nvPr/>
        </p:nvSpPr>
        <p:spPr bwMode="auto">
          <a:xfrm>
            <a:off x="1216025" y="4040188"/>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latin typeface="Times" charset="0"/>
              </a:rPr>
              <a:t>流便</a:t>
            </a:r>
          </a:p>
        </p:txBody>
      </p:sp>
      <p:sp>
        <p:nvSpPr>
          <p:cNvPr id="141327" name="Text Box 1061"/>
          <p:cNvSpPr txBox="1">
            <a:spLocks noChangeArrowheads="1"/>
          </p:cNvSpPr>
          <p:nvPr/>
        </p:nvSpPr>
        <p:spPr bwMode="auto">
          <a:xfrm>
            <a:off x="5410200" y="1447800"/>
            <a:ext cx="13716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3200">
                <a:latin typeface="Times" charset="0"/>
              </a:rPr>
              <a:t>但</a:t>
            </a:r>
          </a:p>
        </p:txBody>
      </p:sp>
      <p:sp>
        <p:nvSpPr>
          <p:cNvPr id="141328" name="Text Box 1062"/>
          <p:cNvSpPr txBox="1">
            <a:spLocks noChangeArrowheads="1"/>
          </p:cNvSpPr>
          <p:nvPr/>
        </p:nvSpPr>
        <p:spPr bwMode="auto">
          <a:xfrm>
            <a:off x="5791200" y="1989138"/>
            <a:ext cx="16002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latin typeface="Times" charset="0"/>
              </a:rPr>
              <a:t>亚设</a:t>
            </a:r>
          </a:p>
        </p:txBody>
      </p:sp>
      <p:sp>
        <p:nvSpPr>
          <p:cNvPr id="141329" name="Text Box 1063"/>
          <p:cNvSpPr txBox="1">
            <a:spLocks noChangeArrowheads="1"/>
          </p:cNvSpPr>
          <p:nvPr/>
        </p:nvSpPr>
        <p:spPr bwMode="auto">
          <a:xfrm>
            <a:off x="6629400" y="2716213"/>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3200">
                <a:latin typeface="Times" charset="0"/>
              </a:rPr>
              <a:t>拿弗他利</a:t>
            </a:r>
          </a:p>
        </p:txBody>
      </p:sp>
      <p:sp>
        <p:nvSpPr>
          <p:cNvPr id="106536" name="Text Box 1064"/>
          <p:cNvSpPr txBox="1">
            <a:spLocks noChangeArrowheads="1"/>
          </p:cNvSpPr>
          <p:nvPr/>
        </p:nvSpPr>
        <p:spPr bwMode="auto">
          <a:xfrm>
            <a:off x="250825" y="5949950"/>
            <a:ext cx="3600450" cy="579438"/>
          </a:xfrm>
          <a:prstGeom prst="rect">
            <a:avLst/>
          </a:prstGeom>
          <a:noFill/>
          <a:ln w="9525">
            <a:noFill/>
            <a:miter lim="800000"/>
            <a:headEnd/>
            <a:tailEnd/>
          </a:ln>
          <a:effectLst>
            <a:outerShdw blurRad="63500" dist="148106" dir="3542175" algn="ctr" rotWithShape="0">
              <a:schemeClr val="accent1">
                <a:alpha val="50000"/>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solidFill>
                  <a:srgbClr val="0000FF"/>
                </a:solidFill>
                <a:latin typeface="SimSun" charset="0"/>
              </a:rPr>
              <a:t>民数记 </a:t>
            </a:r>
            <a:r>
              <a:rPr lang="en-US" altLang="zh-CN" sz="3200">
                <a:solidFill>
                  <a:srgbClr val="0000FF"/>
                </a:solidFill>
                <a:latin typeface="SimSun" charset="0"/>
              </a:rPr>
              <a:t>2</a:t>
            </a:r>
            <a:r>
              <a:rPr lang="zh-CN" altLang="en-US" sz="3200">
                <a:solidFill>
                  <a:srgbClr val="0000FF"/>
                </a:solidFill>
                <a:latin typeface="SimSun" charset="0"/>
              </a:rPr>
              <a:t>，</a:t>
            </a:r>
            <a:r>
              <a:rPr lang="en-US" altLang="zh-CN" sz="3200">
                <a:solidFill>
                  <a:srgbClr val="0000FF"/>
                </a:solidFill>
                <a:latin typeface="SimSun" charset="0"/>
              </a:rPr>
              <a:t>10 </a:t>
            </a:r>
            <a:r>
              <a:rPr lang="zh-CN" altLang="en-US" sz="3200">
                <a:solidFill>
                  <a:srgbClr val="0000FF"/>
                </a:solidFill>
                <a:latin typeface="SimSun" charset="0"/>
              </a:rPr>
              <a:t>章</a:t>
            </a:r>
          </a:p>
        </p:txBody>
      </p:sp>
      <p:sp>
        <p:nvSpPr>
          <p:cNvPr id="141331" name="Text Box 1065"/>
          <p:cNvSpPr txBox="1">
            <a:spLocks noChangeArrowheads="1"/>
          </p:cNvSpPr>
          <p:nvPr/>
        </p:nvSpPr>
        <p:spPr bwMode="auto">
          <a:xfrm>
            <a:off x="8374063"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142</a:t>
            </a:r>
          </a:p>
        </p:txBody>
      </p:sp>
      <p:sp>
        <p:nvSpPr>
          <p:cNvPr id="141332" name="Rectangle 1066"/>
          <p:cNvSpPr>
            <a:spLocks noGrp="1" noChangeArrowheads="1"/>
          </p:cNvSpPr>
          <p:nvPr>
            <p:ph type="title" idx="4294967295"/>
          </p:nvPr>
        </p:nvSpPr>
        <p:spPr>
          <a:xfrm>
            <a:off x="4643438" y="260350"/>
            <a:ext cx="2376487" cy="692150"/>
          </a:xfrm>
        </p:spPr>
        <p:txBody>
          <a:bodyPr anchor="ctr"/>
          <a:lstStyle/>
          <a:p>
            <a:pPr eaLnBrk="1" hangingPunct="1"/>
            <a:r>
              <a:rPr lang="zh-CN" altLang="en-US" sz="4000" b="1">
                <a:solidFill>
                  <a:schemeClr val="tx1"/>
                </a:solidFill>
                <a:latin typeface="Times New Roman" charset="0"/>
                <a:ea typeface="SimSun" charset="0"/>
                <a:cs typeface="SimSun" charset="0"/>
              </a:rPr>
              <a:t>行军次序</a:t>
            </a:r>
            <a:endParaRPr lang="zh-CN" altLang="en-US" sz="4000" b="1">
              <a:latin typeface="Times New Roman" charset="0"/>
              <a:ea typeface="SimSun" charset="0"/>
              <a:cs typeface="SimSun" charset="0"/>
            </a:endParaRPr>
          </a:p>
        </p:txBody>
      </p:sp>
      <p:sp>
        <p:nvSpPr>
          <p:cNvPr id="108585" name="Text Box 41"/>
          <p:cNvSpPr txBox="1">
            <a:spLocks noChangeArrowheads="1"/>
          </p:cNvSpPr>
          <p:nvPr/>
        </p:nvSpPr>
        <p:spPr bwMode="auto">
          <a:xfrm>
            <a:off x="7265988" y="5514975"/>
            <a:ext cx="1143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buFontTx/>
              <a:buNone/>
              <a:defRPr/>
            </a:pPr>
            <a:r>
              <a:rPr lang="en-US" sz="4000">
                <a:solidFill>
                  <a:srgbClr val="FF3300"/>
                </a:solidFill>
                <a:latin typeface="Times New Roman" pitchFamily="-111" charset="0"/>
                <a:ea typeface="Times New Roman" pitchFamily="-111" charset="0"/>
                <a:cs typeface="Times New Roman" pitchFamily="-111" charset="0"/>
              </a:rPr>
              <a:t>1</a:t>
            </a:r>
          </a:p>
        </p:txBody>
      </p:sp>
      <p:sp>
        <p:nvSpPr>
          <p:cNvPr id="108586" name="Text Box 42"/>
          <p:cNvSpPr txBox="1">
            <a:spLocks noChangeArrowheads="1"/>
          </p:cNvSpPr>
          <p:nvPr/>
        </p:nvSpPr>
        <p:spPr bwMode="auto">
          <a:xfrm>
            <a:off x="4500563" y="1484313"/>
            <a:ext cx="1143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buFontTx/>
              <a:buNone/>
              <a:defRPr/>
            </a:pPr>
            <a:r>
              <a:rPr lang="en-US" sz="4000">
                <a:solidFill>
                  <a:srgbClr val="0000FF"/>
                </a:solidFill>
                <a:latin typeface="Times New Roman" charset="0"/>
                <a:ea typeface="Times New Roman" charset="0"/>
                <a:cs typeface="Times New Roman" charset="0"/>
              </a:rPr>
              <a:t>2</a:t>
            </a:r>
          </a:p>
        </p:txBody>
      </p:sp>
      <p:sp>
        <p:nvSpPr>
          <p:cNvPr id="108587" name="Text Box 43"/>
          <p:cNvSpPr txBox="1">
            <a:spLocks noChangeArrowheads="1"/>
          </p:cNvSpPr>
          <p:nvPr/>
        </p:nvSpPr>
        <p:spPr bwMode="auto">
          <a:xfrm>
            <a:off x="255588" y="3492500"/>
            <a:ext cx="1143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buFontTx/>
              <a:buNone/>
              <a:defRPr/>
            </a:pPr>
            <a:r>
              <a:rPr lang="en-US" sz="4000">
                <a:solidFill>
                  <a:srgbClr val="FF3300"/>
                </a:solidFill>
                <a:latin typeface="Times New Roman" pitchFamily="-111" charset="0"/>
                <a:ea typeface="Times New Roman" pitchFamily="-111" charset="0"/>
                <a:cs typeface="Times New Roman" pitchFamily="-111" charset="0"/>
              </a:rPr>
              <a:t>3</a:t>
            </a:r>
          </a:p>
        </p:txBody>
      </p:sp>
      <p:sp>
        <p:nvSpPr>
          <p:cNvPr id="108588" name="Text Box 44"/>
          <p:cNvSpPr txBox="1">
            <a:spLocks noChangeArrowheads="1"/>
          </p:cNvSpPr>
          <p:nvPr/>
        </p:nvSpPr>
        <p:spPr bwMode="auto">
          <a:xfrm>
            <a:off x="2187575" y="3060700"/>
            <a:ext cx="1143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buFontTx/>
              <a:buNone/>
              <a:defRPr/>
            </a:pPr>
            <a:r>
              <a:rPr lang="en-US" sz="4000">
                <a:solidFill>
                  <a:srgbClr val="0000FF"/>
                </a:solidFill>
                <a:latin typeface="Times New Roman" charset="0"/>
                <a:ea typeface="Times New Roman" charset="0"/>
                <a:cs typeface="Times New Roman" charset="0"/>
              </a:rPr>
              <a:t>4</a:t>
            </a:r>
          </a:p>
        </p:txBody>
      </p:sp>
      <p:sp>
        <p:nvSpPr>
          <p:cNvPr id="108589" name="Text Box 45"/>
          <p:cNvSpPr txBox="1">
            <a:spLocks noChangeArrowheads="1"/>
          </p:cNvSpPr>
          <p:nvPr/>
        </p:nvSpPr>
        <p:spPr bwMode="auto">
          <a:xfrm>
            <a:off x="1135063" y="0"/>
            <a:ext cx="1143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buFontTx/>
              <a:buNone/>
              <a:defRPr/>
            </a:pPr>
            <a:r>
              <a:rPr lang="en-US" sz="4000">
                <a:solidFill>
                  <a:srgbClr val="FF3300"/>
                </a:solidFill>
                <a:latin typeface="Times New Roman" pitchFamily="-111" charset="0"/>
                <a:ea typeface="Times New Roman" pitchFamily="-111" charset="0"/>
                <a:cs typeface="Times New Roman" pitchFamily="-111" charset="0"/>
              </a:rPr>
              <a:t>5</a:t>
            </a:r>
          </a:p>
        </p:txBody>
      </p:sp>
      <p:sp>
        <p:nvSpPr>
          <p:cNvPr id="108590" name="Text Box 46"/>
          <p:cNvSpPr txBox="1">
            <a:spLocks noChangeArrowheads="1"/>
          </p:cNvSpPr>
          <p:nvPr/>
        </p:nvSpPr>
        <p:spPr bwMode="auto">
          <a:xfrm>
            <a:off x="6877050" y="1676400"/>
            <a:ext cx="1143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buFontTx/>
              <a:buNone/>
              <a:defRPr/>
            </a:pPr>
            <a:r>
              <a:rPr lang="en-US" sz="4000">
                <a:solidFill>
                  <a:srgbClr val="FF3300"/>
                </a:solidFill>
                <a:latin typeface="Times New Roman" pitchFamily="-111" charset="0"/>
                <a:ea typeface="Times New Roman" pitchFamily="-111" charset="0"/>
                <a:cs typeface="Times New Roman" pitchFamily="-111" charset="0"/>
              </a:rPr>
              <a:t>6</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108585"/>
                                        </p:tgtEl>
                                        <p:attrNameLst>
                                          <p:attrName>style.visibility</p:attrName>
                                        </p:attrNameLst>
                                      </p:cBhvr>
                                      <p:to>
                                        <p:strVal val="visible"/>
                                      </p:to>
                                    </p:set>
                                    <p:animEffect transition="in" filter="dissolve">
                                      <p:cBhvr>
                                        <p:cTn id="7" dur="500"/>
                                        <p:tgtEl>
                                          <p:spTgt spid="108585"/>
                                        </p:tgtEl>
                                      </p:cBhvr>
                                    </p:animEffect>
                                  </p:childTnLst>
                                </p:cTn>
                              </p:par>
                            </p:childTnLst>
                          </p:cTn>
                        </p:par>
                        <p:par>
                          <p:cTn id="8" fill="hold" nodeType="afterGroup">
                            <p:stCondLst>
                              <p:cond delay="1500"/>
                            </p:stCondLst>
                            <p:childTnLst>
                              <p:par>
                                <p:cTn id="9" presetID="9" presetClass="entr" presetSubtype="0" fill="hold" grpId="0" nodeType="afterEffect">
                                  <p:stCondLst>
                                    <p:cond delay="2000"/>
                                  </p:stCondLst>
                                  <p:childTnLst>
                                    <p:set>
                                      <p:cBhvr>
                                        <p:cTn id="10" dur="1" fill="hold">
                                          <p:stCondLst>
                                            <p:cond delay="0"/>
                                          </p:stCondLst>
                                        </p:cTn>
                                        <p:tgtEl>
                                          <p:spTgt spid="108586"/>
                                        </p:tgtEl>
                                        <p:attrNameLst>
                                          <p:attrName>style.visibility</p:attrName>
                                        </p:attrNameLst>
                                      </p:cBhvr>
                                      <p:to>
                                        <p:strVal val="visible"/>
                                      </p:to>
                                    </p:set>
                                    <p:animEffect transition="in" filter="dissolve">
                                      <p:cBhvr>
                                        <p:cTn id="11" dur="500"/>
                                        <p:tgtEl>
                                          <p:spTgt spid="108586"/>
                                        </p:tgtEl>
                                      </p:cBhvr>
                                    </p:animEffect>
                                  </p:childTnLst>
                                </p:cTn>
                              </p:par>
                            </p:childTnLst>
                          </p:cTn>
                        </p:par>
                        <p:par>
                          <p:cTn id="12" fill="hold" nodeType="afterGroup">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108587"/>
                                        </p:tgtEl>
                                        <p:attrNameLst>
                                          <p:attrName>style.visibility</p:attrName>
                                        </p:attrNameLst>
                                      </p:cBhvr>
                                      <p:to>
                                        <p:strVal val="visible"/>
                                      </p:to>
                                    </p:set>
                                    <p:animEffect transition="in" filter="dissolve">
                                      <p:cBhvr>
                                        <p:cTn id="15" dur="500"/>
                                        <p:tgtEl>
                                          <p:spTgt spid="108587"/>
                                        </p:tgtEl>
                                      </p:cBhvr>
                                    </p:animEffect>
                                  </p:childTnLst>
                                </p:cTn>
                              </p:par>
                            </p:childTnLst>
                          </p:cTn>
                        </p:par>
                        <p:par>
                          <p:cTn id="16" fill="hold" nodeType="afterGroup">
                            <p:stCondLst>
                              <p:cond delay="6500"/>
                            </p:stCondLst>
                            <p:childTnLst>
                              <p:par>
                                <p:cTn id="17" presetID="9" presetClass="entr" presetSubtype="0" fill="hold" grpId="0" nodeType="afterEffect">
                                  <p:stCondLst>
                                    <p:cond delay="2000"/>
                                  </p:stCondLst>
                                  <p:childTnLst>
                                    <p:set>
                                      <p:cBhvr>
                                        <p:cTn id="18" dur="1" fill="hold">
                                          <p:stCondLst>
                                            <p:cond delay="0"/>
                                          </p:stCondLst>
                                        </p:cTn>
                                        <p:tgtEl>
                                          <p:spTgt spid="108588"/>
                                        </p:tgtEl>
                                        <p:attrNameLst>
                                          <p:attrName>style.visibility</p:attrName>
                                        </p:attrNameLst>
                                      </p:cBhvr>
                                      <p:to>
                                        <p:strVal val="visible"/>
                                      </p:to>
                                    </p:set>
                                    <p:animEffect transition="in" filter="dissolve">
                                      <p:cBhvr>
                                        <p:cTn id="19" dur="500"/>
                                        <p:tgtEl>
                                          <p:spTgt spid="108588"/>
                                        </p:tgtEl>
                                      </p:cBhvr>
                                    </p:animEffect>
                                  </p:childTnLst>
                                </p:cTn>
                              </p:par>
                            </p:childTnLst>
                          </p:cTn>
                        </p:par>
                        <p:par>
                          <p:cTn id="20" fill="hold" nodeType="afterGroup">
                            <p:stCondLst>
                              <p:cond delay="9000"/>
                            </p:stCondLst>
                            <p:childTnLst>
                              <p:par>
                                <p:cTn id="21" presetID="9" presetClass="entr" presetSubtype="0" fill="hold" grpId="0" nodeType="afterEffect">
                                  <p:stCondLst>
                                    <p:cond delay="2000"/>
                                  </p:stCondLst>
                                  <p:childTnLst>
                                    <p:set>
                                      <p:cBhvr>
                                        <p:cTn id="22" dur="1" fill="hold">
                                          <p:stCondLst>
                                            <p:cond delay="0"/>
                                          </p:stCondLst>
                                        </p:cTn>
                                        <p:tgtEl>
                                          <p:spTgt spid="108589"/>
                                        </p:tgtEl>
                                        <p:attrNameLst>
                                          <p:attrName>style.visibility</p:attrName>
                                        </p:attrNameLst>
                                      </p:cBhvr>
                                      <p:to>
                                        <p:strVal val="visible"/>
                                      </p:to>
                                    </p:set>
                                    <p:animEffect transition="in" filter="dissolve">
                                      <p:cBhvr>
                                        <p:cTn id="23" dur="500"/>
                                        <p:tgtEl>
                                          <p:spTgt spid="108589"/>
                                        </p:tgtEl>
                                      </p:cBhvr>
                                    </p:animEffect>
                                  </p:childTnLst>
                                </p:cTn>
                              </p:par>
                            </p:childTnLst>
                          </p:cTn>
                        </p:par>
                        <p:par>
                          <p:cTn id="24" fill="hold" nodeType="afterGroup">
                            <p:stCondLst>
                              <p:cond delay="11500"/>
                            </p:stCondLst>
                            <p:childTnLst>
                              <p:par>
                                <p:cTn id="25" presetID="9" presetClass="entr" presetSubtype="0" fill="hold" grpId="0" nodeType="afterEffect">
                                  <p:stCondLst>
                                    <p:cond delay="2000"/>
                                  </p:stCondLst>
                                  <p:childTnLst>
                                    <p:set>
                                      <p:cBhvr>
                                        <p:cTn id="26" dur="1" fill="hold">
                                          <p:stCondLst>
                                            <p:cond delay="0"/>
                                          </p:stCondLst>
                                        </p:cTn>
                                        <p:tgtEl>
                                          <p:spTgt spid="108590"/>
                                        </p:tgtEl>
                                        <p:attrNameLst>
                                          <p:attrName>style.visibility</p:attrName>
                                        </p:attrNameLst>
                                      </p:cBhvr>
                                      <p:to>
                                        <p:strVal val="visible"/>
                                      </p:to>
                                    </p:set>
                                    <p:animEffect transition="in" filter="dissolve">
                                      <p:cBhvr>
                                        <p:cTn id="27" dur="500"/>
                                        <p:tgtEl>
                                          <p:spTgt spid="1085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85" grpId="0" autoUpdateAnimBg="0"/>
      <p:bldP spid="108586" grpId="0" autoUpdateAnimBg="0"/>
      <p:bldP spid="108587" grpId="0" autoUpdateAnimBg="0"/>
      <p:bldP spid="108588" grpId="0" autoUpdateAnimBg="0"/>
      <p:bldP spid="108589" grpId="0" autoUpdateAnimBg="0"/>
      <p:bldP spid="108590" grpId="0" autoUpdateAnimBg="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sz="2400">
              <a:latin typeface="Times" charset="0"/>
              <a:cs typeface="Times New Roman" charset="0"/>
            </a:endParaRPr>
          </a:p>
        </p:txBody>
      </p:sp>
      <p:sp>
        <p:nvSpPr>
          <p:cNvPr id="109571" name="AutoShape 3"/>
          <p:cNvSpPr>
            <a:spLocks noChangeArrowheads="1"/>
          </p:cNvSpPr>
          <p:nvPr/>
        </p:nvSpPr>
        <p:spPr bwMode="auto">
          <a:xfrm>
            <a:off x="0" y="1052513"/>
            <a:ext cx="8877300" cy="4343400"/>
          </a:xfrm>
          <a:prstGeom prst="rightArrow">
            <a:avLst>
              <a:gd name="adj1" fmla="val 50000"/>
              <a:gd name="adj2" fmla="val 51096"/>
            </a:avLst>
          </a:prstGeom>
          <a:solidFill>
            <a:srgbClr val="FFFF00"/>
          </a:solidFill>
          <a:ln w="57150">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grpSp>
        <p:nvGrpSpPr>
          <p:cNvPr id="2" name="Group 4"/>
          <p:cNvGrpSpPr>
            <a:grpSpLocks/>
          </p:cNvGrpSpPr>
          <p:nvPr/>
        </p:nvGrpSpPr>
        <p:grpSpPr bwMode="auto">
          <a:xfrm>
            <a:off x="5580063" y="1989138"/>
            <a:ext cx="946150" cy="2438400"/>
            <a:chOff x="3494" y="1248"/>
            <a:chExt cx="596" cy="1536"/>
          </a:xfrm>
        </p:grpSpPr>
        <p:sp>
          <p:nvSpPr>
            <p:cNvPr id="109573" name="Text Box 5"/>
            <p:cNvSpPr txBox="1">
              <a:spLocks noChangeArrowheads="1"/>
            </p:cNvSpPr>
            <p:nvPr/>
          </p:nvSpPr>
          <p:spPr bwMode="auto">
            <a:xfrm rot="5397967">
              <a:off x="2889" y="1853"/>
              <a:ext cx="1536" cy="327"/>
            </a:xfrm>
            <a:prstGeom prst="rect">
              <a:avLst/>
            </a:prstGeom>
            <a:noFill/>
            <a:ln w="9525">
              <a:noFill/>
              <a:miter lim="800000"/>
              <a:headEnd/>
              <a:tailEnd/>
            </a:ln>
            <a:effectLst>
              <a:outerShdw blurRad="63500" dist="40161" dir="6506097" algn="ctr" rotWithShape="0">
                <a:schemeClr val="tx1">
                  <a:alpha val="74997"/>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ja-JP" altLang="en-US" sz="2800">
                  <a:solidFill>
                    <a:srgbClr val="00FF00"/>
                  </a:solidFill>
                  <a:latin typeface="Times" charset="0"/>
                </a:rPr>
                <a:t>米拉利族</a:t>
              </a:r>
              <a:endParaRPr lang="zh-CN" altLang="en-US" sz="2800">
                <a:solidFill>
                  <a:srgbClr val="00FF00"/>
                </a:solidFill>
                <a:latin typeface="Times" charset="0"/>
              </a:endParaRPr>
            </a:p>
          </p:txBody>
        </p:sp>
        <p:sp>
          <p:nvSpPr>
            <p:cNvPr id="109574" name="Text Box 6"/>
            <p:cNvSpPr txBox="1">
              <a:spLocks noChangeArrowheads="1"/>
            </p:cNvSpPr>
            <p:nvPr/>
          </p:nvSpPr>
          <p:spPr bwMode="auto">
            <a:xfrm rot="5347573">
              <a:off x="3139" y="1833"/>
              <a:ext cx="1536" cy="365"/>
            </a:xfrm>
            <a:prstGeom prst="rect">
              <a:avLst/>
            </a:prstGeom>
            <a:noFill/>
            <a:ln w="9525">
              <a:noFill/>
              <a:miter lim="800000"/>
              <a:headEnd/>
              <a:tailEnd/>
            </a:ln>
            <a:effectLst>
              <a:outerShdw blurRad="63500" dist="40161" dir="6506097" algn="ctr" rotWithShape="0">
                <a:schemeClr val="tx1">
                  <a:alpha val="74997"/>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ja-JP" altLang="en-US" sz="3200">
                  <a:solidFill>
                    <a:srgbClr val="00FF00"/>
                  </a:solidFill>
                  <a:latin typeface="Times" charset="0"/>
                </a:rPr>
                <a:t>革顺</a:t>
              </a:r>
              <a:r>
                <a:rPr lang="zh-CN" altLang="en-US" sz="3200">
                  <a:solidFill>
                    <a:srgbClr val="00FF00"/>
                  </a:solidFill>
                  <a:latin typeface="Times" charset="0"/>
                </a:rPr>
                <a:t>族</a:t>
              </a:r>
            </a:p>
          </p:txBody>
        </p:sp>
      </p:grpSp>
      <p:sp>
        <p:nvSpPr>
          <p:cNvPr id="109575" name="Text Box 7"/>
          <p:cNvSpPr txBox="1">
            <a:spLocks noChangeArrowheads="1"/>
          </p:cNvSpPr>
          <p:nvPr/>
        </p:nvSpPr>
        <p:spPr bwMode="auto">
          <a:xfrm rot="5395009">
            <a:off x="2758282" y="2910681"/>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ja-JP" altLang="en-US" sz="3200">
                <a:solidFill>
                  <a:srgbClr val="993300"/>
                </a:solidFill>
                <a:latin typeface="Times" charset="0"/>
              </a:rPr>
              <a:t>哥辖族</a:t>
            </a:r>
            <a:endParaRPr lang="zh-CN" altLang="en-US" sz="3200">
              <a:solidFill>
                <a:srgbClr val="993300"/>
              </a:solidFill>
              <a:latin typeface="Times" charset="0"/>
            </a:endParaRPr>
          </a:p>
        </p:txBody>
      </p:sp>
      <p:grpSp>
        <p:nvGrpSpPr>
          <p:cNvPr id="3" name="Group 8"/>
          <p:cNvGrpSpPr>
            <a:grpSpLocks/>
          </p:cNvGrpSpPr>
          <p:nvPr/>
        </p:nvGrpSpPr>
        <p:grpSpPr bwMode="auto">
          <a:xfrm>
            <a:off x="1258888" y="2205038"/>
            <a:ext cx="2438400" cy="2027237"/>
            <a:chOff x="816" y="1392"/>
            <a:chExt cx="1536" cy="1277"/>
          </a:xfrm>
        </p:grpSpPr>
        <p:sp>
          <p:nvSpPr>
            <p:cNvPr id="143385" name="Text Box 9"/>
            <p:cNvSpPr txBox="1">
              <a:spLocks noChangeArrowheads="1"/>
            </p:cNvSpPr>
            <p:nvPr/>
          </p:nvSpPr>
          <p:spPr bwMode="auto">
            <a:xfrm rot="-27371">
              <a:off x="816" y="1392"/>
              <a:ext cx="1536"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latin typeface="Times" charset="0"/>
                </a:rPr>
                <a:t>以法莲</a:t>
              </a:r>
            </a:p>
          </p:txBody>
        </p:sp>
        <p:sp>
          <p:nvSpPr>
            <p:cNvPr id="143386" name="Text Box 10"/>
            <p:cNvSpPr txBox="1">
              <a:spLocks noChangeArrowheads="1"/>
            </p:cNvSpPr>
            <p:nvPr/>
          </p:nvSpPr>
          <p:spPr bwMode="auto">
            <a:xfrm rot="-27371">
              <a:off x="816" y="1848"/>
              <a:ext cx="1536"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latin typeface="Times" charset="0"/>
                </a:rPr>
                <a:t>玛拿西</a:t>
              </a:r>
            </a:p>
          </p:txBody>
        </p:sp>
        <p:sp>
          <p:nvSpPr>
            <p:cNvPr id="143387" name="Text Box 11"/>
            <p:cNvSpPr txBox="1">
              <a:spLocks noChangeArrowheads="1"/>
            </p:cNvSpPr>
            <p:nvPr/>
          </p:nvSpPr>
          <p:spPr bwMode="auto">
            <a:xfrm rot="-27371">
              <a:off x="816" y="2304"/>
              <a:ext cx="1536"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latin typeface="Times" charset="0"/>
                </a:rPr>
                <a:t>便雅悯</a:t>
              </a:r>
            </a:p>
          </p:txBody>
        </p:sp>
      </p:grpSp>
      <p:grpSp>
        <p:nvGrpSpPr>
          <p:cNvPr id="4" name="Group 12"/>
          <p:cNvGrpSpPr>
            <a:grpSpLocks/>
          </p:cNvGrpSpPr>
          <p:nvPr/>
        </p:nvGrpSpPr>
        <p:grpSpPr bwMode="auto">
          <a:xfrm>
            <a:off x="3132138" y="2205038"/>
            <a:ext cx="2430462" cy="2047875"/>
            <a:chOff x="1968" y="1385"/>
            <a:chExt cx="1536" cy="1290"/>
          </a:xfrm>
        </p:grpSpPr>
        <p:sp>
          <p:nvSpPr>
            <p:cNvPr id="143382" name="Text Box 13"/>
            <p:cNvSpPr txBox="1">
              <a:spLocks noChangeArrowheads="1"/>
            </p:cNvSpPr>
            <p:nvPr/>
          </p:nvSpPr>
          <p:spPr bwMode="auto">
            <a:xfrm>
              <a:off x="2640" y="2310"/>
              <a:ext cx="864"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latin typeface="Times" charset="0"/>
                </a:rPr>
                <a:t>迦得</a:t>
              </a:r>
            </a:p>
          </p:txBody>
        </p:sp>
        <p:sp>
          <p:nvSpPr>
            <p:cNvPr id="143383" name="Text Box 14"/>
            <p:cNvSpPr txBox="1">
              <a:spLocks noChangeArrowheads="1"/>
            </p:cNvSpPr>
            <p:nvPr/>
          </p:nvSpPr>
          <p:spPr bwMode="auto">
            <a:xfrm>
              <a:off x="2496" y="1847"/>
              <a:ext cx="1008"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latin typeface="Times" charset="0"/>
                </a:rPr>
                <a:t>西缅</a:t>
              </a:r>
            </a:p>
          </p:txBody>
        </p:sp>
        <p:sp>
          <p:nvSpPr>
            <p:cNvPr id="143384" name="Text Box 15"/>
            <p:cNvSpPr txBox="1">
              <a:spLocks noChangeArrowheads="1"/>
            </p:cNvSpPr>
            <p:nvPr/>
          </p:nvSpPr>
          <p:spPr bwMode="auto">
            <a:xfrm>
              <a:off x="1968" y="1385"/>
              <a:ext cx="1536"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latin typeface="Times" charset="0"/>
                </a:rPr>
                <a:t>流便</a:t>
              </a:r>
            </a:p>
          </p:txBody>
        </p:sp>
      </p:grpSp>
      <p:grpSp>
        <p:nvGrpSpPr>
          <p:cNvPr id="5" name="Group 16"/>
          <p:cNvGrpSpPr>
            <a:grpSpLocks/>
          </p:cNvGrpSpPr>
          <p:nvPr/>
        </p:nvGrpSpPr>
        <p:grpSpPr bwMode="auto">
          <a:xfrm>
            <a:off x="5580063" y="2205038"/>
            <a:ext cx="4114800" cy="2759075"/>
            <a:chOff x="3504" y="1392"/>
            <a:chExt cx="2592" cy="1738"/>
          </a:xfrm>
        </p:grpSpPr>
        <p:sp>
          <p:nvSpPr>
            <p:cNvPr id="143378" name="Text Box 17"/>
            <p:cNvSpPr txBox="1">
              <a:spLocks noChangeArrowheads="1"/>
            </p:cNvSpPr>
            <p:nvPr/>
          </p:nvSpPr>
          <p:spPr bwMode="auto">
            <a:xfrm rot="-27303">
              <a:off x="3504" y="1392"/>
              <a:ext cx="1536"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latin typeface="Times" charset="0"/>
                </a:rPr>
                <a:t>犹大</a:t>
              </a:r>
            </a:p>
          </p:txBody>
        </p:sp>
        <p:sp>
          <p:nvSpPr>
            <p:cNvPr id="143379" name="Text Box 18"/>
            <p:cNvSpPr txBox="1">
              <a:spLocks noChangeArrowheads="1"/>
            </p:cNvSpPr>
            <p:nvPr/>
          </p:nvSpPr>
          <p:spPr bwMode="auto">
            <a:xfrm rot="-27303">
              <a:off x="3504" y="1848"/>
              <a:ext cx="1536"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latin typeface="Times" charset="0"/>
                </a:rPr>
                <a:t>以萨迦</a:t>
              </a:r>
            </a:p>
          </p:txBody>
        </p:sp>
        <p:sp>
          <p:nvSpPr>
            <p:cNvPr id="143380" name="Text Box 19"/>
            <p:cNvSpPr txBox="1">
              <a:spLocks noChangeArrowheads="1"/>
            </p:cNvSpPr>
            <p:nvPr/>
          </p:nvSpPr>
          <p:spPr bwMode="auto">
            <a:xfrm rot="-27303">
              <a:off x="3504" y="2304"/>
              <a:ext cx="1536" cy="8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latin typeface="Times" charset="0"/>
                </a:rPr>
                <a:t>西布伦</a:t>
              </a:r>
              <a:endParaRPr lang="en-US" altLang="ja-JP" sz="3200">
                <a:latin typeface="Times" charset="0"/>
              </a:endParaRPr>
            </a:p>
            <a:p>
              <a:pPr algn="r" eaLnBrk="1" hangingPunct="1">
                <a:buFontTx/>
                <a:buNone/>
              </a:pPr>
              <a:endParaRPr lang="zh-CN" altLang="en-US" sz="3200">
                <a:latin typeface="Times New Roman" charset="0"/>
                <a:cs typeface="Times New Roman" charset="0"/>
              </a:endParaRPr>
            </a:p>
          </p:txBody>
        </p:sp>
        <p:sp>
          <p:nvSpPr>
            <p:cNvPr id="109588" name="Text Box 20"/>
            <p:cNvSpPr txBox="1">
              <a:spLocks noChangeArrowheads="1"/>
            </p:cNvSpPr>
            <p:nvPr/>
          </p:nvSpPr>
          <p:spPr bwMode="auto">
            <a:xfrm rot="-21589149">
              <a:off x="4560" y="1824"/>
              <a:ext cx="1536" cy="3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solidFill>
                    <a:srgbClr val="000080"/>
                  </a:solidFill>
                  <a:effectLst>
                    <a:outerShdw blurRad="38100" dist="38100" dir="2700000" algn="tl">
                      <a:srgbClr val="FFFFFF"/>
                    </a:outerShdw>
                  </a:effectLst>
                  <a:latin typeface="Times New Roman" charset="0"/>
                </a:rPr>
                <a:t>约柜</a:t>
              </a:r>
              <a:endParaRPr lang="zh-CN" altLang="en-US" sz="3200">
                <a:solidFill>
                  <a:srgbClr val="FFFF00"/>
                </a:solidFill>
                <a:latin typeface="Times New Roman" charset="0"/>
              </a:endParaRPr>
            </a:p>
          </p:txBody>
        </p:sp>
      </p:grpSp>
      <p:grpSp>
        <p:nvGrpSpPr>
          <p:cNvPr id="6" name="Group 21"/>
          <p:cNvGrpSpPr>
            <a:grpSpLocks/>
          </p:cNvGrpSpPr>
          <p:nvPr/>
        </p:nvGrpSpPr>
        <p:grpSpPr bwMode="auto">
          <a:xfrm>
            <a:off x="-649288" y="2205038"/>
            <a:ext cx="2438401" cy="2047875"/>
            <a:chOff x="-384" y="1385"/>
            <a:chExt cx="1536" cy="1290"/>
          </a:xfrm>
        </p:grpSpPr>
        <p:sp>
          <p:nvSpPr>
            <p:cNvPr id="143375" name="Text Box 22"/>
            <p:cNvSpPr txBox="1">
              <a:spLocks noChangeArrowheads="1"/>
            </p:cNvSpPr>
            <p:nvPr/>
          </p:nvSpPr>
          <p:spPr bwMode="auto">
            <a:xfrm>
              <a:off x="288" y="1385"/>
              <a:ext cx="864"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latin typeface="Times" charset="0"/>
                </a:rPr>
                <a:t>但</a:t>
              </a:r>
            </a:p>
          </p:txBody>
        </p:sp>
        <p:sp>
          <p:nvSpPr>
            <p:cNvPr id="143376" name="Text Box 23"/>
            <p:cNvSpPr txBox="1">
              <a:spLocks noChangeArrowheads="1"/>
            </p:cNvSpPr>
            <p:nvPr/>
          </p:nvSpPr>
          <p:spPr bwMode="auto">
            <a:xfrm>
              <a:off x="144" y="1847"/>
              <a:ext cx="1008"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latin typeface="Times" charset="0"/>
                </a:rPr>
                <a:t>亚设</a:t>
              </a:r>
            </a:p>
          </p:txBody>
        </p:sp>
        <p:sp>
          <p:nvSpPr>
            <p:cNvPr id="143377" name="Text Box 24"/>
            <p:cNvSpPr txBox="1">
              <a:spLocks noChangeArrowheads="1"/>
            </p:cNvSpPr>
            <p:nvPr/>
          </p:nvSpPr>
          <p:spPr bwMode="auto">
            <a:xfrm>
              <a:off x="-384" y="2310"/>
              <a:ext cx="1536"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latin typeface="Times" charset="0"/>
                </a:rPr>
                <a:t>拿弗他利</a:t>
              </a:r>
            </a:p>
          </p:txBody>
        </p:sp>
      </p:grpSp>
      <p:sp>
        <p:nvSpPr>
          <p:cNvPr id="109593" name="Text Box 25"/>
          <p:cNvSpPr txBox="1">
            <a:spLocks noChangeArrowheads="1"/>
          </p:cNvSpPr>
          <p:nvPr/>
        </p:nvSpPr>
        <p:spPr bwMode="auto">
          <a:xfrm>
            <a:off x="228600" y="5943600"/>
            <a:ext cx="3810000" cy="579438"/>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solidFill>
                  <a:schemeClr val="accent2"/>
                </a:solidFill>
                <a:latin typeface="Times New Roman" charset="0"/>
              </a:rPr>
              <a:t>民数记 </a:t>
            </a:r>
            <a:r>
              <a:rPr lang="en-US" altLang="zh-CN" sz="3200">
                <a:solidFill>
                  <a:schemeClr val="accent2"/>
                </a:solidFill>
                <a:latin typeface="Times New Roman" charset="0"/>
                <a:cs typeface="Times New Roman" charset="0"/>
              </a:rPr>
              <a:t>2, 10:11-28</a:t>
            </a:r>
          </a:p>
        </p:txBody>
      </p:sp>
      <p:sp>
        <p:nvSpPr>
          <p:cNvPr id="109594" name="Text Box 26"/>
          <p:cNvSpPr txBox="1">
            <a:spLocks noChangeArrowheads="1"/>
          </p:cNvSpPr>
          <p:nvPr/>
        </p:nvSpPr>
        <p:spPr bwMode="auto">
          <a:xfrm rot="2536869">
            <a:off x="3352800" y="609600"/>
            <a:ext cx="3048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solidFill>
                  <a:srgbClr val="00FF00"/>
                </a:solidFill>
                <a:latin typeface="Times New Roman" charset="0"/>
              </a:rPr>
              <a:t>帐幕</a:t>
            </a:r>
          </a:p>
        </p:txBody>
      </p:sp>
      <p:sp>
        <p:nvSpPr>
          <p:cNvPr id="109595" name="Text Box 27"/>
          <p:cNvSpPr txBox="1">
            <a:spLocks noChangeArrowheads="1"/>
          </p:cNvSpPr>
          <p:nvPr/>
        </p:nvSpPr>
        <p:spPr bwMode="auto">
          <a:xfrm rot="2356160">
            <a:off x="1447800" y="609600"/>
            <a:ext cx="3048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solidFill>
                  <a:srgbClr val="CC3300"/>
                </a:solidFill>
                <a:latin typeface="Times New Roman" charset="0"/>
              </a:rPr>
              <a:t>器具</a:t>
            </a:r>
            <a:endParaRPr lang="zh-CN" altLang="en-US" sz="3200">
              <a:solidFill>
                <a:srgbClr val="CC3300"/>
              </a:solidFill>
              <a:latin typeface="Times New Roman" charset="0"/>
              <a:cs typeface="Times New Roman" charset="0"/>
            </a:endParaRPr>
          </a:p>
        </p:txBody>
      </p:sp>
      <p:sp>
        <p:nvSpPr>
          <p:cNvPr id="143373" name="Text Box 28"/>
          <p:cNvSpPr txBox="1">
            <a:spLocks noChangeArrowheads="1"/>
          </p:cNvSpPr>
          <p:nvPr/>
        </p:nvSpPr>
        <p:spPr bwMode="auto">
          <a:xfrm>
            <a:off x="8374063"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142</a:t>
            </a:r>
          </a:p>
        </p:txBody>
      </p:sp>
      <p:sp>
        <p:nvSpPr>
          <p:cNvPr id="143374" name="Rectangle 29"/>
          <p:cNvSpPr>
            <a:spLocks noGrp="1" noChangeArrowheads="1"/>
          </p:cNvSpPr>
          <p:nvPr>
            <p:ph type="title" idx="4294967295"/>
          </p:nvPr>
        </p:nvSpPr>
        <p:spPr>
          <a:xfrm>
            <a:off x="0" y="0"/>
            <a:ext cx="5410200" cy="685800"/>
          </a:xfrm>
        </p:spPr>
        <p:txBody>
          <a:bodyPr/>
          <a:lstStyle/>
          <a:p>
            <a:pPr eaLnBrk="1" hangingPunct="1"/>
            <a:r>
              <a:rPr lang="zh-CN" altLang="en-US" b="1">
                <a:latin typeface="Times New Roman" charset="0"/>
                <a:ea typeface="SimSun" charset="0"/>
                <a:cs typeface="SimSun" charset="0"/>
              </a:rPr>
              <a:t>行军排列</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afterEffect">
                                  <p:stCondLst>
                                    <p:cond delay="400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0" fill="hold"/>
                                        <p:tgtEl>
                                          <p:spTgt spid="5"/>
                                        </p:tgtEl>
                                        <p:attrNameLst>
                                          <p:attrName>ppt_x</p:attrName>
                                        </p:attrNameLst>
                                      </p:cBhvr>
                                      <p:tavLst>
                                        <p:tav tm="0">
                                          <p:val>
                                            <p:strVal val="0-#ppt_w/2"/>
                                          </p:val>
                                        </p:tav>
                                        <p:tav tm="100000">
                                          <p:val>
                                            <p:strVal val="#ppt_x"/>
                                          </p:val>
                                        </p:tav>
                                      </p:tavLst>
                                    </p:anim>
                                    <p:anim calcmode="lin" valueType="num">
                                      <p:cBhvr additive="base">
                                        <p:cTn id="8" dur="5000" fill="hold"/>
                                        <p:tgtEl>
                                          <p:spTgt spid="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9000"/>
                            </p:stCondLst>
                            <p:childTnLst>
                              <p:par>
                                <p:cTn id="10" presetID="9" presetClass="entr" presetSubtype="0" fill="hold" grpId="0" nodeType="afterEffect">
                                  <p:stCondLst>
                                    <p:cond delay="3000"/>
                                  </p:stCondLst>
                                  <p:childTnLst>
                                    <p:set>
                                      <p:cBhvr>
                                        <p:cTn id="11" dur="1" fill="hold">
                                          <p:stCondLst>
                                            <p:cond delay="0"/>
                                          </p:stCondLst>
                                        </p:cTn>
                                        <p:tgtEl>
                                          <p:spTgt spid="109594"/>
                                        </p:tgtEl>
                                        <p:attrNameLst>
                                          <p:attrName>style.visibility</p:attrName>
                                        </p:attrNameLst>
                                      </p:cBhvr>
                                      <p:to>
                                        <p:strVal val="visible"/>
                                      </p:to>
                                    </p:set>
                                    <p:animEffect transition="in" filter="dissolve">
                                      <p:cBhvr>
                                        <p:cTn id="12" dur="500"/>
                                        <p:tgtEl>
                                          <p:spTgt spid="109594"/>
                                        </p:tgtEl>
                                      </p:cBhvr>
                                    </p:animEffect>
                                  </p:childTnLst>
                                </p:cTn>
                              </p:par>
                            </p:childTnLst>
                          </p:cTn>
                        </p:par>
                        <p:par>
                          <p:cTn id="13" fill="hold" nodeType="afterGroup">
                            <p:stCondLst>
                              <p:cond delay="12500"/>
                            </p:stCondLst>
                            <p:childTnLst>
                              <p:par>
                                <p:cTn id="14" presetID="7" presetClass="entr" presetSubtype="8" fill="hold" nodeType="afterEffect">
                                  <p:stCondLst>
                                    <p:cond delay="100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0" fill="hold"/>
                                        <p:tgtEl>
                                          <p:spTgt spid="2"/>
                                        </p:tgtEl>
                                        <p:attrNameLst>
                                          <p:attrName>ppt_x</p:attrName>
                                        </p:attrNameLst>
                                      </p:cBhvr>
                                      <p:tavLst>
                                        <p:tav tm="0">
                                          <p:val>
                                            <p:strVal val="0-#ppt_w/2"/>
                                          </p:val>
                                        </p:tav>
                                        <p:tav tm="100000">
                                          <p:val>
                                            <p:strVal val="#ppt_x"/>
                                          </p:val>
                                        </p:tav>
                                      </p:tavLst>
                                    </p:anim>
                                    <p:anim calcmode="lin" valueType="num">
                                      <p:cBhvr additive="base">
                                        <p:cTn id="17" dur="5000" fill="hold"/>
                                        <p:tgtEl>
                                          <p:spTgt spid="2"/>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8500"/>
                            </p:stCondLst>
                            <p:childTnLst>
                              <p:par>
                                <p:cTn id="19" presetID="7" presetClass="entr" presetSubtype="8" fill="hold" nodeType="afterEffect">
                                  <p:stCondLst>
                                    <p:cond delay="300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0" fill="hold"/>
                                        <p:tgtEl>
                                          <p:spTgt spid="4"/>
                                        </p:tgtEl>
                                        <p:attrNameLst>
                                          <p:attrName>ppt_x</p:attrName>
                                        </p:attrNameLst>
                                      </p:cBhvr>
                                      <p:tavLst>
                                        <p:tav tm="0">
                                          <p:val>
                                            <p:strVal val="0-#ppt_w/2"/>
                                          </p:val>
                                        </p:tav>
                                        <p:tav tm="100000">
                                          <p:val>
                                            <p:strVal val="#ppt_x"/>
                                          </p:val>
                                        </p:tav>
                                      </p:tavLst>
                                    </p:anim>
                                    <p:anim calcmode="lin" valueType="num">
                                      <p:cBhvr additive="base">
                                        <p:cTn id="22" dur="5000" fill="hold"/>
                                        <p:tgtEl>
                                          <p:spTgt spid="4"/>
                                        </p:tgtEl>
                                        <p:attrNameLst>
                                          <p:attrName>ppt_y</p:attrName>
                                        </p:attrNameLst>
                                      </p:cBhvr>
                                      <p:tavLst>
                                        <p:tav tm="0">
                                          <p:val>
                                            <p:strVal val="#ppt_y"/>
                                          </p:val>
                                        </p:tav>
                                        <p:tav tm="100000">
                                          <p:val>
                                            <p:strVal val="#ppt_y"/>
                                          </p:val>
                                        </p:tav>
                                      </p:tavLst>
                                    </p:anim>
                                  </p:childTnLst>
                                </p:cTn>
                              </p:par>
                            </p:childTnLst>
                          </p:cTn>
                        </p:par>
                        <p:par>
                          <p:cTn id="23" fill="hold" nodeType="afterGroup">
                            <p:stCondLst>
                              <p:cond delay="26500"/>
                            </p:stCondLst>
                            <p:childTnLst>
                              <p:par>
                                <p:cTn id="24" presetID="9" presetClass="entr" presetSubtype="0" fill="hold" grpId="0" nodeType="afterEffect">
                                  <p:stCondLst>
                                    <p:cond delay="3000"/>
                                  </p:stCondLst>
                                  <p:childTnLst>
                                    <p:set>
                                      <p:cBhvr>
                                        <p:cTn id="25" dur="1" fill="hold">
                                          <p:stCondLst>
                                            <p:cond delay="0"/>
                                          </p:stCondLst>
                                        </p:cTn>
                                        <p:tgtEl>
                                          <p:spTgt spid="109595"/>
                                        </p:tgtEl>
                                        <p:attrNameLst>
                                          <p:attrName>style.visibility</p:attrName>
                                        </p:attrNameLst>
                                      </p:cBhvr>
                                      <p:to>
                                        <p:strVal val="visible"/>
                                      </p:to>
                                    </p:set>
                                    <p:animEffect transition="in" filter="dissolve">
                                      <p:cBhvr>
                                        <p:cTn id="26" dur="500"/>
                                        <p:tgtEl>
                                          <p:spTgt spid="109595"/>
                                        </p:tgtEl>
                                      </p:cBhvr>
                                    </p:animEffect>
                                  </p:childTnLst>
                                </p:cTn>
                              </p:par>
                            </p:childTnLst>
                          </p:cTn>
                        </p:par>
                        <p:par>
                          <p:cTn id="27" fill="hold" nodeType="afterGroup">
                            <p:stCondLst>
                              <p:cond delay="30000"/>
                            </p:stCondLst>
                            <p:childTnLst>
                              <p:par>
                                <p:cTn id="28" presetID="7" presetClass="entr" presetSubtype="8" fill="hold" grpId="0" nodeType="afterEffect">
                                  <p:stCondLst>
                                    <p:cond delay="1000"/>
                                  </p:stCondLst>
                                  <p:childTnLst>
                                    <p:set>
                                      <p:cBhvr>
                                        <p:cTn id="29" dur="1" fill="hold">
                                          <p:stCondLst>
                                            <p:cond delay="0"/>
                                          </p:stCondLst>
                                        </p:cTn>
                                        <p:tgtEl>
                                          <p:spTgt spid="109575"/>
                                        </p:tgtEl>
                                        <p:attrNameLst>
                                          <p:attrName>style.visibility</p:attrName>
                                        </p:attrNameLst>
                                      </p:cBhvr>
                                      <p:to>
                                        <p:strVal val="visible"/>
                                      </p:to>
                                    </p:set>
                                    <p:anim calcmode="lin" valueType="num">
                                      <p:cBhvr additive="base">
                                        <p:cTn id="30" dur="5000" fill="hold"/>
                                        <p:tgtEl>
                                          <p:spTgt spid="109575"/>
                                        </p:tgtEl>
                                        <p:attrNameLst>
                                          <p:attrName>ppt_x</p:attrName>
                                        </p:attrNameLst>
                                      </p:cBhvr>
                                      <p:tavLst>
                                        <p:tav tm="0">
                                          <p:val>
                                            <p:strVal val="0-#ppt_w/2"/>
                                          </p:val>
                                        </p:tav>
                                        <p:tav tm="100000">
                                          <p:val>
                                            <p:strVal val="#ppt_x"/>
                                          </p:val>
                                        </p:tav>
                                      </p:tavLst>
                                    </p:anim>
                                    <p:anim calcmode="lin" valueType="num">
                                      <p:cBhvr additive="base">
                                        <p:cTn id="31" dur="5000" fill="hold"/>
                                        <p:tgtEl>
                                          <p:spTgt spid="109575"/>
                                        </p:tgtEl>
                                        <p:attrNameLst>
                                          <p:attrName>ppt_y</p:attrName>
                                        </p:attrNameLst>
                                      </p:cBhvr>
                                      <p:tavLst>
                                        <p:tav tm="0">
                                          <p:val>
                                            <p:strVal val="#ppt_y"/>
                                          </p:val>
                                        </p:tav>
                                        <p:tav tm="100000">
                                          <p:val>
                                            <p:strVal val="#ppt_y"/>
                                          </p:val>
                                        </p:tav>
                                      </p:tavLst>
                                    </p:anim>
                                  </p:childTnLst>
                                </p:cTn>
                              </p:par>
                            </p:childTnLst>
                          </p:cTn>
                        </p:par>
                        <p:par>
                          <p:cTn id="32" fill="hold" nodeType="afterGroup">
                            <p:stCondLst>
                              <p:cond delay="36000"/>
                            </p:stCondLst>
                            <p:childTnLst>
                              <p:par>
                                <p:cTn id="33" presetID="7" presetClass="entr" presetSubtype="8" fill="hold" nodeType="afterEffect">
                                  <p:stCondLst>
                                    <p:cond delay="300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0" fill="hold"/>
                                        <p:tgtEl>
                                          <p:spTgt spid="3"/>
                                        </p:tgtEl>
                                        <p:attrNameLst>
                                          <p:attrName>ppt_x</p:attrName>
                                        </p:attrNameLst>
                                      </p:cBhvr>
                                      <p:tavLst>
                                        <p:tav tm="0">
                                          <p:val>
                                            <p:strVal val="0-#ppt_w/2"/>
                                          </p:val>
                                        </p:tav>
                                        <p:tav tm="100000">
                                          <p:val>
                                            <p:strVal val="#ppt_x"/>
                                          </p:val>
                                        </p:tav>
                                      </p:tavLst>
                                    </p:anim>
                                    <p:anim calcmode="lin" valueType="num">
                                      <p:cBhvr additive="base">
                                        <p:cTn id="36" dur="5000" fill="hold"/>
                                        <p:tgtEl>
                                          <p:spTgt spid="3"/>
                                        </p:tgtEl>
                                        <p:attrNameLst>
                                          <p:attrName>ppt_y</p:attrName>
                                        </p:attrNameLst>
                                      </p:cBhvr>
                                      <p:tavLst>
                                        <p:tav tm="0">
                                          <p:val>
                                            <p:strVal val="#ppt_y"/>
                                          </p:val>
                                        </p:tav>
                                        <p:tav tm="100000">
                                          <p:val>
                                            <p:strVal val="#ppt_y"/>
                                          </p:val>
                                        </p:tav>
                                      </p:tavLst>
                                    </p:anim>
                                  </p:childTnLst>
                                </p:cTn>
                              </p:par>
                            </p:childTnLst>
                          </p:cTn>
                        </p:par>
                        <p:par>
                          <p:cTn id="37" fill="hold" nodeType="afterGroup">
                            <p:stCondLst>
                              <p:cond delay="44000"/>
                            </p:stCondLst>
                            <p:childTnLst>
                              <p:par>
                                <p:cTn id="38" presetID="7" presetClass="entr" presetSubtype="8" fill="hold" nodeType="afterEffect">
                                  <p:stCondLst>
                                    <p:cond delay="30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0" fill="hold"/>
                                        <p:tgtEl>
                                          <p:spTgt spid="6"/>
                                        </p:tgtEl>
                                        <p:attrNameLst>
                                          <p:attrName>ppt_x</p:attrName>
                                        </p:attrNameLst>
                                      </p:cBhvr>
                                      <p:tavLst>
                                        <p:tav tm="0">
                                          <p:val>
                                            <p:strVal val="0-#ppt_w/2"/>
                                          </p:val>
                                        </p:tav>
                                        <p:tav tm="100000">
                                          <p:val>
                                            <p:strVal val="#ppt_x"/>
                                          </p:val>
                                        </p:tav>
                                      </p:tavLst>
                                    </p:anim>
                                    <p:anim calcmode="lin" valueType="num">
                                      <p:cBhvr additive="base">
                                        <p:cTn id="41" dur="5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75" grpId="0" autoUpdateAnimBg="0"/>
      <p:bldP spid="109594" grpId="0" autoUpdateAnimBg="0"/>
      <p:bldP spid="109595" grpId="0" autoUpdateAnimBg="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Title 1"/>
          <p:cNvSpPr>
            <a:spLocks noGrp="1"/>
          </p:cNvSpPr>
          <p:nvPr>
            <p:ph type="title"/>
          </p:nvPr>
        </p:nvSpPr>
        <p:spPr>
          <a:xfrm>
            <a:off x="685800" y="6096000"/>
            <a:ext cx="7772400" cy="685800"/>
          </a:xfrm>
        </p:spPr>
        <p:txBody>
          <a:bodyPr/>
          <a:lstStyle/>
          <a:p>
            <a:pPr algn="ctr"/>
            <a:r>
              <a:rPr lang="zh-CN" altLang="en-US" sz="6000">
                <a:latin typeface="Times New Roman" charset="0"/>
                <a:ea typeface="MS PGothic" charset="0"/>
                <a:cs typeface="MS PGothic" charset="0"/>
              </a:rPr>
              <a:t>巴兰旷野（</a:t>
            </a:r>
            <a:r>
              <a:rPr lang="en-US" altLang="zh-CN" sz="6000">
                <a:latin typeface="Times New Roman" charset="0"/>
                <a:ea typeface="MS PGothic" charset="0"/>
                <a:cs typeface="MS PGothic" charset="0"/>
              </a:rPr>
              <a:t>10</a:t>
            </a:r>
            <a:r>
              <a:rPr lang="zh-CN" altLang="en-US" sz="6000">
                <a:latin typeface="Times New Roman" charset="0"/>
                <a:ea typeface="MS PGothic" charset="0"/>
                <a:cs typeface="MS PGothic" charset="0"/>
              </a:rPr>
              <a:t>：</a:t>
            </a:r>
            <a:r>
              <a:rPr lang="en-US" altLang="zh-CN" sz="6000">
                <a:latin typeface="Times New Roman" charset="0"/>
                <a:ea typeface="MS PGothic" charset="0"/>
                <a:cs typeface="MS PGothic" charset="0"/>
              </a:rPr>
              <a:t>12</a:t>
            </a:r>
            <a:r>
              <a:rPr lang="zh-CN" altLang="en-US" sz="6000">
                <a:latin typeface="Times New Roman" charset="0"/>
                <a:ea typeface="MS PGothic" charset="0"/>
                <a:cs typeface="MS PGothic" charset="0"/>
              </a:rPr>
              <a:t>）</a:t>
            </a:r>
          </a:p>
        </p:txBody>
      </p:sp>
      <p:pic>
        <p:nvPicPr>
          <p:cNvPr id="153603" name="Picture 2" descr="Num 10 Paran.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460375"/>
            <a:ext cx="9144000" cy="533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11</a:t>
            </a:r>
          </a:p>
        </p:txBody>
      </p:sp>
    </p:spTree>
    <p:extLst>
      <p:ext uri="{BB962C8B-B14F-4D97-AF65-F5344CB8AC3E}">
        <p14:creationId xmlns:p14="http://schemas.microsoft.com/office/powerpoint/2010/main" val="2886036397"/>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929725" y="2112284"/>
            <a:ext cx="7620000" cy="4889500"/>
          </a:xfrm>
          <a:prstGeom prst="rect">
            <a:avLst/>
          </a:prstGeom>
        </p:spPr>
      </p:pic>
      <p:sp>
        <p:nvSpPr>
          <p:cNvPr id="286731" name="Rectangle 14"/>
          <p:cNvSpPr>
            <a:spLocks noGrp="1" noChangeArrowheads="1"/>
          </p:cNvSpPr>
          <p:nvPr>
            <p:ph type="title" idx="4294967295"/>
          </p:nvPr>
        </p:nvSpPr>
        <p:spPr>
          <a:xfrm>
            <a:off x="-1" y="0"/>
            <a:ext cx="9095205" cy="685800"/>
          </a:xfrm>
        </p:spPr>
        <p:txBody>
          <a:bodyPr/>
          <a:lstStyle/>
          <a:p>
            <a:pPr eaLnBrk="1" hangingPunct="1"/>
            <a:r>
              <a:rPr lang="en-US" b="1" dirty="0" err="1">
                <a:latin typeface="Arial" charset="0"/>
              </a:rPr>
              <a:t>抱怨</a:t>
            </a:r>
            <a:r>
              <a:rPr lang="en-US" b="1" dirty="0">
                <a:latin typeface="Arial" charset="0"/>
              </a:rPr>
              <a:t>!</a:t>
            </a:r>
          </a:p>
        </p:txBody>
      </p:sp>
      <p:sp>
        <p:nvSpPr>
          <p:cNvPr id="13" name="Rectangle 2"/>
          <p:cNvSpPr txBox="1">
            <a:spLocks noChangeArrowheads="1"/>
          </p:cNvSpPr>
          <p:nvPr/>
        </p:nvSpPr>
        <p:spPr>
          <a:xfrm>
            <a:off x="-48795" y="814750"/>
            <a:ext cx="9144000" cy="1246079"/>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457200">
              <a:buNone/>
              <a:defRPr/>
            </a:pP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CN" alt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r>
              <a:rPr kumimoji="0" lang="en-US" altLang="zh-CN"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a:t>
            </a:r>
            <a:r>
              <a:rPr kumimoji="0" lang="zh-CN" alt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众百姓发怨言，他们的恶语达到耶和华的耳中。 </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lang="en-US" sz="2400" dirty="0" err="1">
                <a:solidFill>
                  <a:srgbClr val="FFFFFF"/>
                </a:solidFill>
                <a:effectLst>
                  <a:glow rad="127000">
                    <a:srgbClr val="000000"/>
                  </a:glow>
                </a:effectLst>
                <a:latin typeface="Arial" charset="0"/>
                <a:ea typeface="ＭＳ Ｐゴシック" charset="0"/>
                <a:cs typeface="ＭＳ Ｐゴシック" charset="0"/>
              </a:rPr>
              <a:t>民数记</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11:1a).</a:t>
            </a:r>
          </a:p>
        </p:txBody>
      </p:sp>
    </p:spTree>
    <p:extLst>
      <p:ext uri="{BB962C8B-B14F-4D97-AF65-F5344CB8AC3E}">
        <p14:creationId xmlns:p14="http://schemas.microsoft.com/office/powerpoint/2010/main" val="4213737253"/>
      </p:ext>
    </p:extLst>
  </p:cSld>
  <p:clrMapOvr>
    <a:masterClrMapping/>
  </p:clrMapOvr>
  <p:transition spd="med">
    <p:randomBar dir="vert"/>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361000" y="1473744"/>
            <a:ext cx="8070519" cy="5384256"/>
          </a:xfrm>
          <a:prstGeom prst="rect">
            <a:avLst/>
          </a:prstGeom>
        </p:spPr>
      </p:pic>
      <p:sp>
        <p:nvSpPr>
          <p:cNvPr id="286731" name="Rectangle 14"/>
          <p:cNvSpPr>
            <a:spLocks noGrp="1" noChangeArrowheads="1"/>
          </p:cNvSpPr>
          <p:nvPr>
            <p:ph type="title" idx="4294967295"/>
          </p:nvPr>
        </p:nvSpPr>
        <p:spPr>
          <a:xfrm>
            <a:off x="5199470" y="0"/>
            <a:ext cx="3741329" cy="685800"/>
          </a:xfrm>
        </p:spPr>
        <p:txBody>
          <a:bodyPr/>
          <a:lstStyle/>
          <a:p>
            <a:pPr algn="r" eaLnBrk="1" hangingPunct="1"/>
            <a:r>
              <a:rPr lang="ja-JP" altLang="en-US" b="1" dirty="0">
                <a:latin typeface="Arial" charset="0"/>
              </a:rPr>
              <a:t>火</a:t>
            </a:r>
            <a:r>
              <a:rPr lang="en-US" b="1" dirty="0">
                <a:latin typeface="Arial" charset="0"/>
              </a:rPr>
              <a:t>!</a:t>
            </a:r>
          </a:p>
        </p:txBody>
      </p:sp>
      <p:sp>
        <p:nvSpPr>
          <p:cNvPr id="13" name="Rectangle 2"/>
          <p:cNvSpPr txBox="1">
            <a:spLocks noChangeArrowheads="1"/>
          </p:cNvSpPr>
          <p:nvPr/>
        </p:nvSpPr>
        <p:spPr>
          <a:xfrm>
            <a:off x="0" y="0"/>
            <a:ext cx="3965495" cy="6858000"/>
          </a:xfrm>
          <a:prstGeom prst="rect">
            <a:avLst/>
          </a:prstGeom>
          <a:solidFill>
            <a:srgbClr val="000000"/>
          </a:solidFill>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lvl="0" defTabSz="457200">
              <a:buNone/>
              <a:defRPr/>
            </a:pPr>
            <a:r>
              <a:rPr kumimoji="0" lang="ru-RU"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lang="zh-CN" altLang="en-US" sz="3200" dirty="0">
                <a:solidFill>
                  <a:srgbClr val="FFFFFF"/>
                </a:solidFill>
                <a:effectLst>
                  <a:glow rad="127000">
                    <a:srgbClr val="000000"/>
                  </a:glow>
                </a:effectLst>
                <a:latin typeface="Arial" charset="0"/>
                <a:ea typeface="ＭＳ Ｐゴシック" charset="0"/>
                <a:cs typeface="ＭＳ Ｐゴシック" charset="0"/>
              </a:rPr>
              <a:t>耶和华听见后便向他们发怒，使火在他们中间燃烧，烧毁了营地的边缘部分。</a:t>
            </a:r>
            <a:endParaRPr lang="en-US" altLang="zh-CN" sz="3200" dirty="0">
              <a:solidFill>
                <a:srgbClr val="FFFFFF"/>
              </a:solidFill>
              <a:effectLst>
                <a:glow rad="127000">
                  <a:srgbClr val="000000"/>
                </a:glow>
              </a:effectLst>
              <a:latin typeface="Arial" charset="0"/>
              <a:ea typeface="ＭＳ Ｐゴシック" charset="0"/>
              <a:cs typeface="ＭＳ Ｐゴシック" charset="0"/>
            </a:endParaRPr>
          </a:p>
          <a:p>
            <a:pPr lvl="0" defTabSz="457200">
              <a:buNone/>
              <a:defRPr/>
            </a:pPr>
            <a:r>
              <a:rPr lang="zh-CN" altLang="en-US" sz="3200" baseline="30000" dirty="0">
                <a:solidFill>
                  <a:srgbClr val="FFFFFF"/>
                </a:solidFill>
                <a:effectLst>
                  <a:glow rad="127000">
                    <a:srgbClr val="000000"/>
                  </a:glow>
                </a:effectLst>
                <a:latin typeface="Arial" charset="0"/>
                <a:ea typeface="ＭＳ Ｐゴシック" charset="0"/>
                <a:cs typeface="ＭＳ Ｐゴシック" charset="0"/>
              </a:rPr>
              <a:t> </a:t>
            </a:r>
            <a:r>
              <a:rPr lang="en-US" altLang="zh-CN" sz="3200" baseline="30000" dirty="0">
                <a:solidFill>
                  <a:srgbClr val="FFFFFF"/>
                </a:solidFill>
                <a:effectLst>
                  <a:glow rad="127000">
                    <a:srgbClr val="000000"/>
                  </a:glow>
                </a:effectLst>
                <a:latin typeface="Arial" charset="0"/>
                <a:ea typeface="ＭＳ Ｐゴシック" charset="0"/>
                <a:cs typeface="ＭＳ Ｐゴシック" charset="0"/>
              </a:rPr>
              <a:t>2 </a:t>
            </a:r>
            <a:r>
              <a:rPr lang="zh-CN" altLang="en-US" sz="3200" dirty="0">
                <a:solidFill>
                  <a:srgbClr val="FFFFFF"/>
                </a:solidFill>
                <a:effectLst>
                  <a:glow rad="127000">
                    <a:srgbClr val="000000"/>
                  </a:glow>
                </a:effectLst>
                <a:latin typeface="Arial" charset="0"/>
                <a:ea typeface="ＭＳ Ｐゴシック" charset="0"/>
                <a:cs typeface="ＭＳ Ｐゴシック" charset="0"/>
              </a:rPr>
              <a:t>民众呼求摩西，摩西便向耶和华祷告，火就熄了。</a:t>
            </a:r>
            <a:endParaRPr lang="en-US" altLang="zh-CN" sz="3200" dirty="0">
              <a:solidFill>
                <a:srgbClr val="FFFFFF"/>
              </a:solidFill>
              <a:effectLst>
                <a:glow rad="127000">
                  <a:srgbClr val="000000"/>
                </a:glow>
              </a:effectLst>
              <a:latin typeface="Arial" charset="0"/>
              <a:ea typeface="ＭＳ Ｐゴシック" charset="0"/>
              <a:cs typeface="ＭＳ Ｐゴシック" charset="0"/>
            </a:endParaRPr>
          </a:p>
          <a:p>
            <a:pPr lvl="0" defTabSz="457200">
              <a:buNone/>
              <a:defRPr/>
            </a:pPr>
            <a:r>
              <a:rPr lang="zh-CN" altLang="en-US" sz="3200" dirty="0">
                <a:solidFill>
                  <a:srgbClr val="FFFFFF"/>
                </a:solidFill>
                <a:effectLst>
                  <a:glow rad="127000">
                    <a:srgbClr val="000000"/>
                  </a:glow>
                </a:effectLst>
                <a:latin typeface="Arial" charset="0"/>
                <a:ea typeface="ＭＳ Ｐゴシック" charset="0"/>
                <a:cs typeface="ＭＳ Ｐゴシック" charset="0"/>
              </a:rPr>
              <a:t> </a:t>
            </a:r>
            <a:r>
              <a:rPr lang="en-US" altLang="zh-CN" sz="3200" baseline="30000" dirty="0">
                <a:solidFill>
                  <a:srgbClr val="FFFFFF"/>
                </a:solidFill>
                <a:effectLst>
                  <a:glow rad="127000">
                    <a:srgbClr val="000000"/>
                  </a:glow>
                </a:effectLst>
                <a:latin typeface="Arial" charset="0"/>
                <a:ea typeface="ＭＳ Ｐゴシック" charset="0"/>
                <a:cs typeface="ＭＳ Ｐゴシック" charset="0"/>
              </a:rPr>
              <a:t>3</a:t>
            </a:r>
            <a:r>
              <a:rPr lang="en-US" altLang="zh-CN" sz="3200" dirty="0">
                <a:solidFill>
                  <a:srgbClr val="FFFFFF"/>
                </a:solidFill>
                <a:effectLst>
                  <a:glow rad="127000">
                    <a:srgbClr val="000000"/>
                  </a:glow>
                </a:effectLst>
                <a:latin typeface="Arial" charset="0"/>
                <a:ea typeface="ＭＳ Ｐゴシック" charset="0"/>
                <a:cs typeface="ＭＳ Ｐゴシック" charset="0"/>
              </a:rPr>
              <a:t> </a:t>
            </a:r>
            <a:r>
              <a:rPr lang="zh-CN" altLang="en-US" sz="3200" dirty="0">
                <a:solidFill>
                  <a:srgbClr val="FFFFFF"/>
                </a:solidFill>
                <a:effectLst>
                  <a:glow rad="127000">
                    <a:srgbClr val="000000"/>
                  </a:glow>
                </a:effectLst>
                <a:latin typeface="Arial" charset="0"/>
                <a:ea typeface="ＭＳ Ｐゴシック" charset="0"/>
                <a:cs typeface="ＭＳ Ｐゴシック" charset="0"/>
              </a:rPr>
              <a:t>那地方叫他备拉，因为耶和华的火曾在他们中间燃烧。</a:t>
            </a:r>
            <a:r>
              <a:rPr kumimoji="0" lang="ru-RU"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lang="ja-JP" altLang="en-US" sz="3200" dirty="0">
                <a:solidFill>
                  <a:srgbClr val="FFFFFF"/>
                </a:solidFill>
                <a:effectLst>
                  <a:glow rad="127000">
                    <a:srgbClr val="000000"/>
                  </a:glow>
                </a:effectLst>
                <a:latin typeface="Arial" charset="0"/>
                <a:ea typeface="ＭＳ Ｐゴシック" charset="0"/>
                <a:cs typeface="ＭＳ Ｐゴシック" charset="0"/>
              </a:rPr>
              <a:t>民数记</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11:1b-3 CCB).</a:t>
            </a:r>
          </a:p>
        </p:txBody>
      </p:sp>
    </p:spTree>
    <p:extLst>
      <p:ext uri="{BB962C8B-B14F-4D97-AF65-F5344CB8AC3E}">
        <p14:creationId xmlns:p14="http://schemas.microsoft.com/office/powerpoint/2010/main" val="2139880411"/>
      </p:ext>
    </p:extLst>
  </p:cSld>
  <p:clrMapOvr>
    <a:masterClrMapping/>
  </p:clrMapOvr>
  <p:transition spd="med">
    <p:randomBar dir="vert"/>
  </p:transition>
</p:sld>
</file>

<file path=ppt/slides/slide1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12</a:t>
            </a:r>
          </a:p>
        </p:txBody>
      </p:sp>
    </p:spTree>
    <p:extLst>
      <p:ext uri="{BB962C8B-B14F-4D97-AF65-F5344CB8AC3E}">
        <p14:creationId xmlns:p14="http://schemas.microsoft.com/office/powerpoint/2010/main" val="3161755607"/>
      </p:ext>
    </p:extLst>
  </p:cSld>
  <p:clrMapOvr>
    <a:overrideClrMapping bg1="lt1" tx1="dk1" bg2="lt2" tx2="dk2" accent1="accent1" accent2="accent2" accent3="accent3" accent4="accent4" accent5="accent5" accent6="accent6" hlink="hlink" folHlink="folHlink"/>
  </p:clrMapOvr>
</p:sld>
</file>

<file path=ppt/slides/slide119.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118786" name="Group 2"/>
          <p:cNvGrpSpPr>
            <a:grpSpLocks/>
          </p:cNvGrpSpPr>
          <p:nvPr/>
        </p:nvGrpSpPr>
        <p:grpSpPr bwMode="auto">
          <a:xfrm>
            <a:off x="0" y="765175"/>
            <a:ext cx="9144000" cy="755650"/>
            <a:chOff x="0" y="0"/>
            <a:chExt cx="4560" cy="671"/>
          </a:xfrm>
        </p:grpSpPr>
        <p:sp>
          <p:nvSpPr>
            <p:cNvPr id="118891"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预备占领迦南地</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92"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7" name="Group 5"/>
          <p:cNvGrpSpPr>
            <a:grpSpLocks/>
          </p:cNvGrpSpPr>
          <p:nvPr/>
        </p:nvGrpSpPr>
        <p:grpSpPr bwMode="auto">
          <a:xfrm>
            <a:off x="0" y="1517650"/>
            <a:ext cx="2630488" cy="904875"/>
            <a:chOff x="0" y="671"/>
            <a:chExt cx="1312" cy="805"/>
          </a:xfrm>
        </p:grpSpPr>
        <p:sp>
          <p:nvSpPr>
            <p:cNvPr id="118889"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先一代的预备</a:t>
              </a:r>
            </a:p>
          </p:txBody>
        </p:sp>
        <p:sp>
          <p:nvSpPr>
            <p:cNvPr id="118890"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8" name="Group 8"/>
          <p:cNvGrpSpPr>
            <a:grpSpLocks/>
          </p:cNvGrpSpPr>
          <p:nvPr/>
        </p:nvGrpSpPr>
        <p:grpSpPr bwMode="auto">
          <a:xfrm>
            <a:off x="2627313" y="1516063"/>
            <a:ext cx="3673475" cy="904875"/>
            <a:chOff x="1312" y="671"/>
            <a:chExt cx="1832" cy="805"/>
          </a:xfrm>
        </p:grpSpPr>
        <p:sp>
          <p:nvSpPr>
            <p:cNvPr id="118887"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Arial Narrow" charset="0"/>
                  <a:ea typeface="SimSun" charset="0"/>
                </a:rPr>
                <a:t>因不信而耽延</a:t>
              </a:r>
              <a:endParaRPr kumimoji="0" lang="zh-CN" altLang="en-US"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8"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9" name="Group 11"/>
          <p:cNvGrpSpPr>
            <a:grpSpLocks/>
          </p:cNvGrpSpPr>
          <p:nvPr/>
        </p:nvGrpSpPr>
        <p:grpSpPr bwMode="auto">
          <a:xfrm>
            <a:off x="6303963" y="1517650"/>
            <a:ext cx="2840037" cy="904875"/>
            <a:chOff x="3144" y="671"/>
            <a:chExt cx="1416" cy="805"/>
          </a:xfrm>
        </p:grpSpPr>
        <p:sp>
          <p:nvSpPr>
            <p:cNvPr id="118885"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新一代的预备</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6"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0" name="Group 14"/>
          <p:cNvGrpSpPr>
            <a:grpSpLocks/>
          </p:cNvGrpSpPr>
          <p:nvPr/>
        </p:nvGrpSpPr>
        <p:grpSpPr bwMode="auto">
          <a:xfrm>
            <a:off x="0" y="2422525"/>
            <a:ext cx="2630488" cy="476250"/>
            <a:chOff x="0" y="1476"/>
            <a:chExt cx="1312" cy="422"/>
          </a:xfrm>
        </p:grpSpPr>
        <p:sp>
          <p:nvSpPr>
            <p:cNvPr id="118883"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4"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1" name="Group 17"/>
          <p:cNvGrpSpPr>
            <a:grpSpLocks/>
          </p:cNvGrpSpPr>
          <p:nvPr/>
        </p:nvGrpSpPr>
        <p:grpSpPr bwMode="auto">
          <a:xfrm>
            <a:off x="2630488" y="2422525"/>
            <a:ext cx="3673475" cy="476250"/>
            <a:chOff x="1312" y="1476"/>
            <a:chExt cx="1832" cy="422"/>
          </a:xfrm>
        </p:grpSpPr>
        <p:sp>
          <p:nvSpPr>
            <p:cNvPr id="118881"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2"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2" name="Group 20"/>
          <p:cNvGrpSpPr>
            <a:grpSpLocks/>
          </p:cNvGrpSpPr>
          <p:nvPr/>
        </p:nvGrpSpPr>
        <p:grpSpPr bwMode="auto">
          <a:xfrm>
            <a:off x="6303963" y="2422525"/>
            <a:ext cx="2840037" cy="476250"/>
            <a:chOff x="3144" y="1476"/>
            <a:chExt cx="1416" cy="422"/>
          </a:xfrm>
        </p:grpSpPr>
        <p:sp>
          <p:nvSpPr>
            <p:cNvPr id="118879"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0"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3" name="Group 23"/>
          <p:cNvGrpSpPr>
            <a:grpSpLocks/>
          </p:cNvGrpSpPr>
          <p:nvPr/>
        </p:nvGrpSpPr>
        <p:grpSpPr bwMode="auto">
          <a:xfrm>
            <a:off x="0" y="2898775"/>
            <a:ext cx="2630488" cy="474663"/>
            <a:chOff x="0" y="1898"/>
            <a:chExt cx="1312" cy="422"/>
          </a:xfrm>
        </p:grpSpPr>
        <p:sp>
          <p:nvSpPr>
            <p:cNvPr id="118877"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神的信实</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8"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4" name="Group 26"/>
          <p:cNvGrpSpPr>
            <a:grpSpLocks/>
          </p:cNvGrpSpPr>
          <p:nvPr/>
        </p:nvGrpSpPr>
        <p:grpSpPr bwMode="auto">
          <a:xfrm>
            <a:off x="2630488" y="2898775"/>
            <a:ext cx="3673475" cy="474663"/>
            <a:chOff x="1312" y="1898"/>
            <a:chExt cx="1832" cy="422"/>
          </a:xfrm>
        </p:grpSpPr>
        <p:sp>
          <p:nvSpPr>
            <p:cNvPr id="118875"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以色列的不信</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6"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5" name="Group 29"/>
          <p:cNvGrpSpPr>
            <a:grpSpLocks/>
          </p:cNvGrpSpPr>
          <p:nvPr/>
        </p:nvGrpSpPr>
        <p:grpSpPr bwMode="auto">
          <a:xfrm>
            <a:off x="6303963" y="2898775"/>
            <a:ext cx="2840037" cy="474663"/>
            <a:chOff x="3144" y="1898"/>
            <a:chExt cx="1416" cy="422"/>
          </a:xfrm>
        </p:grpSpPr>
        <p:sp>
          <p:nvSpPr>
            <p:cNvPr id="118873"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神的信实</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74"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6" name="Group 32"/>
          <p:cNvGrpSpPr>
            <a:grpSpLocks/>
          </p:cNvGrpSpPr>
          <p:nvPr/>
        </p:nvGrpSpPr>
        <p:grpSpPr bwMode="auto">
          <a:xfrm>
            <a:off x="0" y="3373438"/>
            <a:ext cx="2630488" cy="474662"/>
            <a:chOff x="0" y="2320"/>
            <a:chExt cx="1312" cy="422"/>
          </a:xfrm>
        </p:grpSpPr>
        <p:sp>
          <p:nvSpPr>
            <p:cNvPr id="118871"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神的赐福</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2"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7" name="Group 35"/>
          <p:cNvGrpSpPr>
            <a:grpSpLocks/>
          </p:cNvGrpSpPr>
          <p:nvPr/>
        </p:nvGrpSpPr>
        <p:grpSpPr bwMode="auto">
          <a:xfrm>
            <a:off x="2630488" y="3373438"/>
            <a:ext cx="3673475" cy="474662"/>
            <a:chOff x="1312" y="2320"/>
            <a:chExt cx="1832" cy="422"/>
          </a:xfrm>
        </p:grpSpPr>
        <p:sp>
          <p:nvSpPr>
            <p:cNvPr id="118869"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神的管教</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0"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8" name="Group 38"/>
          <p:cNvGrpSpPr>
            <a:grpSpLocks/>
          </p:cNvGrpSpPr>
          <p:nvPr/>
        </p:nvGrpSpPr>
        <p:grpSpPr bwMode="auto">
          <a:xfrm>
            <a:off x="6303963" y="3373438"/>
            <a:ext cx="2840037" cy="474662"/>
            <a:chOff x="3144" y="2320"/>
            <a:chExt cx="1416" cy="422"/>
          </a:xfrm>
        </p:grpSpPr>
        <p:sp>
          <p:nvSpPr>
            <p:cNvPr id="118867"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神的赐福</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68"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9" name="Group 41"/>
          <p:cNvGrpSpPr>
            <a:grpSpLocks/>
          </p:cNvGrpSpPr>
          <p:nvPr/>
        </p:nvGrpSpPr>
        <p:grpSpPr bwMode="auto">
          <a:xfrm>
            <a:off x="0" y="3848100"/>
            <a:ext cx="2630488" cy="474663"/>
            <a:chOff x="0" y="2742"/>
            <a:chExt cx="1312" cy="422"/>
          </a:xfrm>
        </p:grpSpPr>
        <p:sp>
          <p:nvSpPr>
            <p:cNvPr id="118865"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以色列的委身</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6"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0" name="Group 44"/>
          <p:cNvGrpSpPr>
            <a:grpSpLocks/>
          </p:cNvGrpSpPr>
          <p:nvPr/>
        </p:nvGrpSpPr>
        <p:grpSpPr bwMode="auto">
          <a:xfrm>
            <a:off x="2630488" y="3848100"/>
            <a:ext cx="3673475" cy="474663"/>
            <a:chOff x="1312" y="2742"/>
            <a:chExt cx="1832" cy="422"/>
          </a:xfrm>
        </p:grpSpPr>
        <p:sp>
          <p:nvSpPr>
            <p:cNvPr id="118863"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以色列的抱怨</a:t>
              </a:r>
            </a:p>
          </p:txBody>
        </p:sp>
        <p:sp>
          <p:nvSpPr>
            <p:cNvPr id="118864"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1" name="Group 47"/>
          <p:cNvGrpSpPr>
            <a:grpSpLocks/>
          </p:cNvGrpSpPr>
          <p:nvPr/>
        </p:nvGrpSpPr>
        <p:grpSpPr bwMode="auto">
          <a:xfrm>
            <a:off x="6303963" y="3848100"/>
            <a:ext cx="2840037" cy="474663"/>
            <a:chOff x="3144" y="2742"/>
            <a:chExt cx="1416" cy="422"/>
          </a:xfrm>
        </p:grpSpPr>
        <p:sp>
          <p:nvSpPr>
            <p:cNvPr id="118861"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以色列的委身</a:t>
              </a: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62"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2" name="Group 50"/>
          <p:cNvGrpSpPr>
            <a:grpSpLocks/>
          </p:cNvGrpSpPr>
          <p:nvPr/>
        </p:nvGrpSpPr>
        <p:grpSpPr bwMode="auto">
          <a:xfrm>
            <a:off x="0" y="4322763"/>
            <a:ext cx="2630488" cy="476250"/>
            <a:chOff x="0" y="3164"/>
            <a:chExt cx="1312" cy="422"/>
          </a:xfrm>
        </p:grpSpPr>
        <p:sp>
          <p:nvSpPr>
            <p:cNvPr id="118859"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有序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0"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3" name="Group 53"/>
          <p:cNvGrpSpPr>
            <a:grpSpLocks/>
          </p:cNvGrpSpPr>
          <p:nvPr/>
        </p:nvGrpSpPr>
        <p:grpSpPr bwMode="auto">
          <a:xfrm>
            <a:off x="2630488" y="4322763"/>
            <a:ext cx="3673475" cy="476250"/>
            <a:chOff x="1312" y="3164"/>
            <a:chExt cx="1832" cy="422"/>
          </a:xfrm>
        </p:grpSpPr>
        <p:sp>
          <p:nvSpPr>
            <p:cNvPr id="118857"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无序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8"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4" name="Group 56"/>
          <p:cNvGrpSpPr>
            <a:grpSpLocks/>
          </p:cNvGrpSpPr>
          <p:nvPr/>
        </p:nvGrpSpPr>
        <p:grpSpPr bwMode="auto">
          <a:xfrm>
            <a:off x="6303963" y="4322763"/>
            <a:ext cx="2840037" cy="476250"/>
            <a:chOff x="3144" y="3164"/>
            <a:chExt cx="1416" cy="422"/>
          </a:xfrm>
        </p:grpSpPr>
        <p:sp>
          <p:nvSpPr>
            <p:cNvPr id="118855"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重整</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6"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5" name="Group 59"/>
          <p:cNvGrpSpPr>
            <a:grpSpLocks/>
          </p:cNvGrpSpPr>
          <p:nvPr/>
        </p:nvGrpSpPr>
        <p:grpSpPr bwMode="auto">
          <a:xfrm>
            <a:off x="0" y="4799013"/>
            <a:ext cx="2630488" cy="474662"/>
            <a:chOff x="0" y="3586"/>
            <a:chExt cx="1312" cy="422"/>
          </a:xfrm>
        </p:grpSpPr>
        <p:sp>
          <p:nvSpPr>
            <p:cNvPr id="118853"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西奈山</a:t>
              </a:r>
            </a:p>
          </p:txBody>
        </p:sp>
        <p:sp>
          <p:nvSpPr>
            <p:cNvPr id="118854"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6" name="Group 62"/>
          <p:cNvGrpSpPr>
            <a:grpSpLocks/>
          </p:cNvGrpSpPr>
          <p:nvPr/>
        </p:nvGrpSpPr>
        <p:grpSpPr bwMode="auto">
          <a:xfrm>
            <a:off x="2630488" y="4799013"/>
            <a:ext cx="3673475" cy="474662"/>
            <a:chOff x="1312" y="3586"/>
            <a:chExt cx="1832" cy="422"/>
          </a:xfrm>
        </p:grpSpPr>
        <p:sp>
          <p:nvSpPr>
            <p:cNvPr id="118851"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旷野</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2"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7" name="Group 65"/>
          <p:cNvGrpSpPr>
            <a:grpSpLocks/>
          </p:cNvGrpSpPr>
          <p:nvPr/>
        </p:nvGrpSpPr>
        <p:grpSpPr bwMode="auto">
          <a:xfrm>
            <a:off x="6303963" y="4799013"/>
            <a:ext cx="2840037" cy="474662"/>
            <a:chOff x="3144" y="3586"/>
            <a:chExt cx="1416" cy="422"/>
          </a:xfrm>
        </p:grpSpPr>
        <p:sp>
          <p:nvSpPr>
            <p:cNvPr id="118849"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摩押</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0"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8" name="Group 68"/>
          <p:cNvGrpSpPr>
            <a:grpSpLocks/>
          </p:cNvGrpSpPr>
          <p:nvPr/>
        </p:nvGrpSpPr>
        <p:grpSpPr bwMode="auto">
          <a:xfrm>
            <a:off x="0" y="5273675"/>
            <a:ext cx="2630488" cy="582613"/>
            <a:chOff x="0" y="4008"/>
            <a:chExt cx="1312" cy="518"/>
          </a:xfrm>
        </p:grpSpPr>
        <p:sp>
          <p:nvSpPr>
            <p:cNvPr id="118847"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20 </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天</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8"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9" name="Group 71"/>
          <p:cNvGrpSpPr>
            <a:grpSpLocks/>
          </p:cNvGrpSpPr>
          <p:nvPr/>
        </p:nvGrpSpPr>
        <p:grpSpPr bwMode="auto">
          <a:xfrm>
            <a:off x="2630488" y="5273675"/>
            <a:ext cx="3673475" cy="582613"/>
            <a:chOff x="1312" y="4008"/>
            <a:chExt cx="1832" cy="518"/>
          </a:xfrm>
        </p:grpSpPr>
        <p:sp>
          <p:nvSpPr>
            <p:cNvPr id="118845"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Times" charset="0"/>
                  <a:ea typeface="SimSun" charset="0"/>
                </a:rPr>
                <a:t>38</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年</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3</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个月零</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10</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天</a:t>
              </a:r>
              <a:endParaRPr kumimoji="0" lang="en-US" altLang="zh-CN" sz="2400" b="1" i="0" u="none" strike="noStrike" kern="1200" cap="none" spc="0" normalizeH="0" baseline="0" noProof="0">
                <a:ln>
                  <a:noFill/>
                </a:ln>
                <a:solidFill>
                  <a:srgbClr val="FFFFFF"/>
                </a:solidFill>
                <a:effectLst/>
                <a:uLnTx/>
                <a:uFillTx/>
                <a:latin typeface="Times" charset="0"/>
                <a:ea typeface="SimSun" charset="0"/>
              </a:endParaRPr>
            </a:p>
          </p:txBody>
        </p:sp>
        <p:sp>
          <p:nvSpPr>
            <p:cNvPr id="118846"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0" name="Group 74"/>
          <p:cNvGrpSpPr>
            <a:grpSpLocks/>
          </p:cNvGrpSpPr>
          <p:nvPr/>
        </p:nvGrpSpPr>
        <p:grpSpPr bwMode="auto">
          <a:xfrm>
            <a:off x="6303963" y="5273675"/>
            <a:ext cx="2840037" cy="582613"/>
            <a:chOff x="3144" y="4008"/>
            <a:chExt cx="1416" cy="518"/>
          </a:xfrm>
        </p:grpSpPr>
        <p:sp>
          <p:nvSpPr>
            <p:cNvPr id="118843"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约</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5</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个月</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4"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1" name="Group 77"/>
          <p:cNvGrpSpPr>
            <a:grpSpLocks/>
          </p:cNvGrpSpPr>
          <p:nvPr/>
        </p:nvGrpSpPr>
        <p:grpSpPr bwMode="auto">
          <a:xfrm>
            <a:off x="0" y="5856288"/>
            <a:ext cx="1347788" cy="1001712"/>
            <a:chOff x="0" y="4526"/>
            <a:chExt cx="672" cy="890"/>
          </a:xfrm>
        </p:grpSpPr>
        <p:sp>
          <p:nvSpPr>
            <p:cNvPr id="118841"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组织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(1-4)</a:t>
              </a:r>
            </a:p>
          </p:txBody>
        </p:sp>
        <p:sp>
          <p:nvSpPr>
            <p:cNvPr id="118842"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2" name="Group 80"/>
          <p:cNvGrpSpPr>
            <a:grpSpLocks/>
          </p:cNvGrpSpPr>
          <p:nvPr/>
        </p:nvGrpSpPr>
        <p:grpSpPr bwMode="auto">
          <a:xfrm>
            <a:off x="1347788" y="5856288"/>
            <a:ext cx="1282700" cy="1001712"/>
            <a:chOff x="672" y="4526"/>
            <a:chExt cx="640" cy="890"/>
          </a:xfrm>
        </p:grpSpPr>
        <p:sp>
          <p:nvSpPr>
            <p:cNvPr id="118839"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成圣</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(5:1-10:10)</a:t>
              </a:r>
            </a:p>
          </p:txBody>
        </p:sp>
        <p:sp>
          <p:nvSpPr>
            <p:cNvPr id="118840"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3" name="Group 83"/>
          <p:cNvGrpSpPr>
            <a:grpSpLocks/>
          </p:cNvGrpSpPr>
          <p:nvPr/>
        </p:nvGrpSpPr>
        <p:grpSpPr bwMode="auto">
          <a:xfrm>
            <a:off x="2630488" y="5856288"/>
            <a:ext cx="785812" cy="1001712"/>
            <a:chOff x="1312" y="4526"/>
            <a:chExt cx="392" cy="890"/>
          </a:xfrm>
        </p:grpSpPr>
        <p:sp>
          <p:nvSpPr>
            <p:cNvPr id="118837"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12:16)</a:t>
              </a:r>
            </a:p>
          </p:txBody>
        </p:sp>
        <p:sp>
          <p:nvSpPr>
            <p:cNvPr id="118838"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4" name="Group 86"/>
          <p:cNvGrpSpPr>
            <a:grpSpLocks/>
          </p:cNvGrpSpPr>
          <p:nvPr/>
        </p:nvGrpSpPr>
        <p:grpSpPr bwMode="auto">
          <a:xfrm>
            <a:off x="3419475" y="5856288"/>
            <a:ext cx="722313" cy="1001712"/>
            <a:chOff x="1704" y="4526"/>
            <a:chExt cx="360" cy="890"/>
          </a:xfrm>
        </p:grpSpPr>
        <p:sp>
          <p:nvSpPr>
            <p:cNvPr id="118835"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罪</a:t>
              </a:r>
              <a:endPar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(13-14)</a:t>
              </a:r>
            </a:p>
          </p:txBody>
        </p:sp>
        <p:sp>
          <p:nvSpPr>
            <p:cNvPr id="118836"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5" name="Group 89"/>
          <p:cNvGrpSpPr>
            <a:grpSpLocks/>
          </p:cNvGrpSpPr>
          <p:nvPr/>
        </p:nvGrpSpPr>
        <p:grpSpPr bwMode="auto">
          <a:xfrm>
            <a:off x="4138613" y="5856288"/>
            <a:ext cx="722312" cy="1001712"/>
            <a:chOff x="2064" y="4526"/>
            <a:chExt cx="360" cy="890"/>
          </a:xfrm>
        </p:grpSpPr>
        <p:sp>
          <p:nvSpPr>
            <p:cNvPr id="118833"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旷野</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(15-19)</a:t>
              </a:r>
            </a:p>
          </p:txBody>
        </p:sp>
        <p:sp>
          <p:nvSpPr>
            <p:cNvPr id="118834"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6" name="Group 92"/>
          <p:cNvGrpSpPr>
            <a:grpSpLocks/>
          </p:cNvGrpSpPr>
          <p:nvPr/>
        </p:nvGrpSpPr>
        <p:grpSpPr bwMode="auto">
          <a:xfrm>
            <a:off x="4860925" y="5856288"/>
            <a:ext cx="657225" cy="1001712"/>
            <a:chOff x="2424" y="4526"/>
            <a:chExt cx="328" cy="890"/>
          </a:xfrm>
        </p:grpSpPr>
        <p:sp>
          <p:nvSpPr>
            <p:cNvPr id="118831"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摩押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(20-21)</a:t>
              </a:r>
            </a:p>
          </p:txBody>
        </p:sp>
        <p:sp>
          <p:nvSpPr>
            <p:cNvPr id="118832"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dirty="0">
                <a:ln>
                  <a:noFill/>
                </a:ln>
                <a:solidFill>
                  <a:srgbClr val="FFFFFF"/>
                </a:solidFill>
                <a:effectLst/>
                <a:uLnTx/>
                <a:uFillTx/>
                <a:latin typeface="Times" charset="0"/>
                <a:ea typeface="SimSun" charset="0"/>
                <a:cs typeface="Times New Roman" charset="0"/>
              </a:endParaRPr>
            </a:p>
          </p:txBody>
        </p:sp>
      </p:grpSp>
      <p:grpSp>
        <p:nvGrpSpPr>
          <p:cNvPr id="118817" name="Group 95"/>
          <p:cNvGrpSpPr>
            <a:grpSpLocks/>
          </p:cNvGrpSpPr>
          <p:nvPr/>
        </p:nvGrpSpPr>
        <p:grpSpPr bwMode="auto">
          <a:xfrm>
            <a:off x="5518150" y="5856288"/>
            <a:ext cx="785813" cy="1001712"/>
            <a:chOff x="2752" y="4526"/>
            <a:chExt cx="392" cy="890"/>
          </a:xfrm>
        </p:grpSpPr>
        <p:sp>
          <p:nvSpPr>
            <p:cNvPr id="118829"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在摩押的罪</a:t>
              </a:r>
              <a:endParaRPr kumimoji="0" lang="en-GB" altLang="zh-CN" sz="1400" b="0"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(22-25)</a:t>
              </a:r>
            </a:p>
          </p:txBody>
        </p:sp>
        <p:sp>
          <p:nvSpPr>
            <p:cNvPr id="118830"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8" name="Group 98"/>
          <p:cNvGrpSpPr>
            <a:grpSpLocks/>
          </p:cNvGrpSpPr>
          <p:nvPr/>
        </p:nvGrpSpPr>
        <p:grpSpPr bwMode="auto">
          <a:xfrm>
            <a:off x="6303963" y="5856288"/>
            <a:ext cx="890587" cy="1001712"/>
            <a:chOff x="3144" y="4526"/>
            <a:chExt cx="444" cy="890"/>
          </a:xfrm>
        </p:grpSpPr>
        <p:sp>
          <p:nvSpPr>
            <p:cNvPr id="118827"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预备土地</a:t>
              </a:r>
              <a:endParaRPr kumimoji="0" lang="en-GB" altLang="zh-CN" sz="16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(26-27)</a:t>
              </a:r>
            </a:p>
          </p:txBody>
        </p:sp>
        <p:sp>
          <p:nvSpPr>
            <p:cNvPr id="118828"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9" name="Group 101"/>
          <p:cNvGrpSpPr>
            <a:grpSpLocks/>
          </p:cNvGrpSpPr>
          <p:nvPr/>
        </p:nvGrpSpPr>
        <p:grpSpPr bwMode="auto">
          <a:xfrm>
            <a:off x="7194550" y="5856288"/>
            <a:ext cx="882650" cy="1001712"/>
            <a:chOff x="3588" y="4526"/>
            <a:chExt cx="440" cy="890"/>
          </a:xfrm>
        </p:grpSpPr>
        <p:sp>
          <p:nvSpPr>
            <p:cNvPr id="118825"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献祭与许愿</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(28-30)</a:t>
              </a:r>
            </a:p>
          </p:txBody>
        </p:sp>
        <p:sp>
          <p:nvSpPr>
            <p:cNvPr id="118826"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sp>
        <p:nvSpPr>
          <p:cNvPr id="118820"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最终的预备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(31-36)</a:t>
            </a:r>
          </a:p>
        </p:txBody>
      </p:sp>
      <p:sp>
        <p:nvSpPr>
          <p:cNvPr id="118821"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
        <p:nvSpPr>
          <p:cNvPr id="118822" name="Text Box 106"/>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333333"/>
                </a:solidFill>
                <a:effectLst/>
                <a:uLnTx/>
                <a:uFillTx/>
                <a:latin typeface="Arial" charset="0"/>
                <a:ea typeface="SimSun" charset="0"/>
                <a:cs typeface="Times New Roman" charset="0"/>
              </a:rPr>
              <a:t>135</a:t>
            </a:r>
          </a:p>
        </p:txBody>
      </p:sp>
      <p:sp>
        <p:nvSpPr>
          <p:cNvPr id="118823"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zh-CN" altLang="en-US">
                <a:solidFill>
                  <a:srgbClr val="000000"/>
                </a:solidFill>
                <a:latin typeface="Impact" charset="0"/>
                <a:ea typeface="SimSun" charset="0"/>
                <a:cs typeface="SimSun" charset="0"/>
              </a:rPr>
              <a:t>民数记</a:t>
            </a:r>
          </a:p>
        </p:txBody>
      </p:sp>
      <p:sp>
        <p:nvSpPr>
          <p:cNvPr id="108" name="Oval 108">
            <a:extLst>
              <a:ext uri="{FF2B5EF4-FFF2-40B4-BE49-F238E27FC236}">
                <a16:creationId xmlns:a16="http://schemas.microsoft.com/office/drawing/2014/main" id="{B4E00AED-4EB8-4869-B42A-5B471A61643C}"/>
              </a:ext>
            </a:extLst>
          </p:cNvPr>
          <p:cNvSpPr>
            <a:spLocks noChangeArrowheads="1"/>
          </p:cNvSpPr>
          <p:nvPr/>
        </p:nvSpPr>
        <p:spPr bwMode="auto">
          <a:xfrm>
            <a:off x="3071813" y="5997575"/>
            <a:ext cx="1368425" cy="66675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Tree>
    <p:extLst>
      <p:ext uri="{BB962C8B-B14F-4D97-AF65-F5344CB8AC3E}">
        <p14:creationId xmlns:p14="http://schemas.microsoft.com/office/powerpoint/2010/main" val="124737329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23813" y="4233718"/>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1" u="none" strike="noStrike" kern="1200" cap="none" spc="0" normalizeH="0" baseline="0" noProof="0">
                <a:ln>
                  <a:noFill/>
                </a:ln>
                <a:solidFill>
                  <a:srgbClr val="D01A26"/>
                </a:solidFill>
                <a:effectLst/>
                <a:uLnTx/>
                <a:uFillTx/>
                <a:latin typeface="Arial" charset="0"/>
                <a:ea typeface="ＭＳ Ｐゴシック" charset="0"/>
                <a:cs typeface="ＭＳ Ｐゴシック" charset="0"/>
              </a:rPr>
              <a:t>民数记</a:t>
            </a:r>
            <a:endParaRPr kumimoji="0" lang="en-US" sz="4800" b="1" i="1" u="none" strike="noStrike" kern="1200" cap="none" spc="0" normalizeH="0" baseline="0" noProof="0" dirty="0">
              <a:ln>
                <a:noFill/>
              </a:ln>
              <a:solidFill>
                <a:srgbClr val="D01A26"/>
              </a:solidFill>
              <a:effectLst/>
              <a:uLnTx/>
              <a:uFillTx/>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355179" y="1473344"/>
            <a:ext cx="8470231" cy="1446653"/>
          </a:xfrm>
          <a:ln w="63500">
            <a:solidFill>
              <a:srgbClr val="C00000"/>
            </a:solidFill>
          </a:ln>
          <a:effectLst/>
        </p:spPr>
        <p:txBody>
          <a:bodyPr/>
          <a:lstStyle/>
          <a:p>
            <a:pPr>
              <a:defRPr/>
            </a:pPr>
            <a:r>
              <a:rPr lang="zh-CN" altLang="en-US" sz="8000" b="1" dirty="0">
                <a:solidFill>
                  <a:srgbClr val="D01A26"/>
                </a:solidFill>
                <a:latin typeface="Arial" charset="0"/>
                <a:ea typeface="ＭＳ Ｐゴシック" charset="0"/>
                <a:cs typeface="ＭＳ Ｐゴシック" charset="0"/>
              </a:rPr>
              <a:t>作个预备</a:t>
            </a:r>
            <a:r>
              <a:rPr lang="zh-CN" altLang="en-US" sz="8000" b="1">
                <a:solidFill>
                  <a:srgbClr val="D01A26"/>
                </a:solidFill>
                <a:latin typeface="Arial" charset="0"/>
                <a:ea typeface="ＭＳ Ｐゴシック" charset="0"/>
                <a:cs typeface="ＭＳ Ｐゴシック" charset="0"/>
              </a:rPr>
              <a:t>好的人</a:t>
            </a:r>
            <a:endParaRPr lang="en-US" sz="8000" b="1" dirty="0">
              <a:solidFill>
                <a:srgbClr val="D01A26"/>
              </a:solidFill>
              <a:effectLst/>
              <a:latin typeface="Arial" charset="0"/>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Tree>
    <p:extLst>
      <p:ext uri="{BB962C8B-B14F-4D97-AF65-F5344CB8AC3E}">
        <p14:creationId xmlns:p14="http://schemas.microsoft.com/office/powerpoint/2010/main" val="2209036425"/>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13</a:t>
            </a:r>
          </a:p>
        </p:txBody>
      </p:sp>
    </p:spTree>
    <p:extLst>
      <p:ext uri="{BB962C8B-B14F-4D97-AF65-F5344CB8AC3E}">
        <p14:creationId xmlns:p14="http://schemas.microsoft.com/office/powerpoint/2010/main" val="3629317606"/>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6914"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 y="-76200"/>
            <a:ext cx="9220200" cy="7334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142338" name="Rectangle 2"/>
          <p:cNvSpPr>
            <a:spLocks noGrp="1" noChangeArrowheads="1"/>
          </p:cNvSpPr>
          <p:nvPr>
            <p:ph type="title"/>
          </p:nvPr>
        </p:nvSpPr>
        <p:spPr>
          <a:xfrm>
            <a:off x="2843213" y="-457200"/>
            <a:ext cx="6224587" cy="3429000"/>
          </a:xfrm>
          <a:effectLst>
            <a:outerShdw blurRad="63500" dist="38099" dir="2700000" algn="ctr" rotWithShape="0">
              <a:schemeClr val="tx1">
                <a:alpha val="74998"/>
              </a:schemeClr>
            </a:outerShdw>
          </a:effectLst>
        </p:spPr>
        <p:txBody>
          <a:bodyPr/>
          <a:lstStyle/>
          <a:p>
            <a:pPr eaLnBrk="1" hangingPunct="1"/>
            <a:r>
              <a:rPr kumimoji="1" lang="zh-CN" altLang="en-US" sz="8000">
                <a:solidFill>
                  <a:srgbClr val="FFFFFF"/>
                </a:solidFill>
                <a:latin typeface="Times New Roman" charset="0"/>
                <a:ea typeface="SimSun" charset="0"/>
                <a:cs typeface="SimSun" charset="0"/>
              </a:rPr>
              <a:t>旷野的游荡</a:t>
            </a:r>
            <a:endParaRPr kumimoji="1" lang="zh-CN" altLang="en-US" sz="8000">
              <a:solidFill>
                <a:srgbClr val="FFFFFF"/>
              </a:solidFill>
              <a:latin typeface="Times New Roman" charset="0"/>
              <a:ea typeface="MS PGothic" charset="0"/>
              <a:cs typeface="MS PGothic" charset="0"/>
            </a:endParaRPr>
          </a:p>
        </p:txBody>
      </p:sp>
      <p:sp>
        <p:nvSpPr>
          <p:cNvPr id="142341" name="Rectangle 5"/>
          <p:cNvSpPr>
            <a:spLocks noChangeArrowheads="1"/>
          </p:cNvSpPr>
          <p:nvPr/>
        </p:nvSpPr>
        <p:spPr bwMode="auto">
          <a:xfrm>
            <a:off x="5867400" y="5105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indent="-342900" eaLnBrk="1" hangingPunct="1">
              <a:spcBef>
                <a:spcPct val="20000"/>
              </a:spcBef>
              <a:buFontTx/>
              <a:buChar char="•"/>
            </a:pPr>
            <a:r>
              <a:rPr lang="zh-CN" altLang="en-US" sz="3600">
                <a:solidFill>
                  <a:srgbClr val="FFFFFF"/>
                </a:solidFill>
                <a:latin typeface="Times New Roman" charset="0"/>
              </a:rPr>
              <a:t>西奈山</a:t>
            </a:r>
          </a:p>
        </p:txBody>
      </p:sp>
      <p:sp>
        <p:nvSpPr>
          <p:cNvPr id="142342" name="Rectangle 6"/>
          <p:cNvSpPr>
            <a:spLocks noChangeArrowheads="1"/>
          </p:cNvSpPr>
          <p:nvPr/>
        </p:nvSpPr>
        <p:spPr bwMode="auto">
          <a:xfrm>
            <a:off x="3581400" y="2438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indent="-342900" eaLnBrk="1" hangingPunct="1">
              <a:spcBef>
                <a:spcPct val="20000"/>
              </a:spcBef>
              <a:buFontTx/>
              <a:buChar char="•"/>
            </a:pPr>
            <a:r>
              <a:rPr lang="zh-CN" altLang="en-US" sz="3600">
                <a:solidFill>
                  <a:schemeClr val="bg1"/>
                </a:solidFill>
                <a:latin typeface="Times" charset="0"/>
              </a:rPr>
              <a:t>加低斯</a:t>
            </a:r>
          </a:p>
        </p:txBody>
      </p:sp>
      <p:sp>
        <p:nvSpPr>
          <p:cNvPr id="142343" name="Rectangle 7"/>
          <p:cNvSpPr>
            <a:spLocks noChangeArrowheads="1"/>
          </p:cNvSpPr>
          <p:nvPr/>
        </p:nvSpPr>
        <p:spPr bwMode="auto">
          <a:xfrm>
            <a:off x="250825" y="304800"/>
            <a:ext cx="2665413" cy="28194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indent="-342900" algn="ctr" eaLnBrk="1" hangingPunct="1">
              <a:spcBef>
                <a:spcPct val="20000"/>
              </a:spcBef>
              <a:buFontTx/>
              <a:buNone/>
            </a:pPr>
            <a:r>
              <a:rPr lang="zh-CN" altLang="en-US" sz="4000" b="0">
                <a:solidFill>
                  <a:srgbClr val="FFFFFF"/>
                </a:solidFill>
                <a:latin typeface="Times New Roman" charset="0"/>
              </a:rPr>
              <a:t>在西奈半岛四十年可不容易</a:t>
            </a:r>
            <a:endParaRPr kumimoji="1" lang="en-US" altLang="zh-CN" sz="4000" b="0">
              <a:solidFill>
                <a:srgbClr val="FFFFFF"/>
              </a:solidFill>
              <a:latin typeface="Times New Roman" charset="0"/>
            </a:endParaRPr>
          </a:p>
        </p:txBody>
      </p:sp>
    </p:spTree>
  </p:cSld>
  <p:clrMapOvr>
    <a:masterClrMapping/>
  </p:clrMapOvr>
  <p:transition spd="med">
    <p:randomBar dir="vert"/>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4626"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024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2"/>
          <p:cNvSpPr>
            <a:spLocks noGrp="1" noChangeArrowheads="1"/>
          </p:cNvSpPr>
          <p:nvPr>
            <p:ph type="title"/>
          </p:nvPr>
        </p:nvSpPr>
        <p:spPr>
          <a:xfrm>
            <a:off x="827088" y="6019800"/>
            <a:ext cx="7239000" cy="838200"/>
          </a:xfrm>
        </p:spPr>
        <p:txBody>
          <a:bodyPr/>
          <a:lstStyle/>
          <a:p>
            <a:pPr algn="ctr"/>
            <a:r>
              <a:rPr kumimoji="0" lang="zh-CN" altLang="en-US" b="1">
                <a:solidFill>
                  <a:schemeClr val="tx1"/>
                </a:solidFill>
                <a:latin typeface="Times New Roman" charset="0"/>
                <a:ea typeface="SimSun" charset="0"/>
                <a:cs typeface="SimSun" charset="0"/>
              </a:rPr>
              <a:t>加低斯巴尼</a:t>
            </a:r>
            <a:r>
              <a:rPr lang="en-US" altLang="zh-CN">
                <a:latin typeface="Times New Roman" charset="0"/>
                <a:ea typeface="MS PGothic" charset="0"/>
                <a:cs typeface="MS PGothic" charset="0"/>
              </a:rPr>
              <a:t>(13:26)</a:t>
            </a:r>
            <a:endParaRPr lang="zh-CN" altLang="en-US">
              <a:latin typeface="Times New Roman" charset="0"/>
              <a:ea typeface="MS PGothic" charset="0"/>
              <a:cs typeface="MS PGothic" charset="0"/>
            </a:endParaRPr>
          </a:p>
        </p:txBody>
      </p:sp>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156674" name="Rectangle 93"/>
          <p:cNvSpPr>
            <a:spLocks noChangeArrowheads="1"/>
          </p:cNvSpPr>
          <p:nvPr/>
        </p:nvSpPr>
        <p:spPr bwMode="auto">
          <a:xfrm>
            <a:off x="2452688" y="-784225"/>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endParaRPr lang="zh-CN" altLang="en-US" sz="2400">
              <a:latin typeface="Times" charset="0"/>
              <a:cs typeface="Times New Roman" charset="0"/>
            </a:endParaRPr>
          </a:p>
        </p:txBody>
      </p:sp>
      <p:sp>
        <p:nvSpPr>
          <p:cNvPr id="156675" name="Text Box 94"/>
          <p:cNvSpPr txBox="1">
            <a:spLocks noChangeArrowheads="1"/>
          </p:cNvSpPr>
          <p:nvPr/>
        </p:nvSpPr>
        <p:spPr bwMode="auto">
          <a:xfrm>
            <a:off x="8145463" y="228600"/>
            <a:ext cx="862012"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142a</a:t>
            </a:r>
          </a:p>
        </p:txBody>
      </p:sp>
      <p:sp>
        <p:nvSpPr>
          <p:cNvPr id="156676" name="Rectangle 96"/>
          <p:cNvSpPr>
            <a:spLocks noGrp="1" noChangeArrowheads="1"/>
          </p:cNvSpPr>
          <p:nvPr>
            <p:ph type="title" idx="4294967295"/>
          </p:nvPr>
        </p:nvSpPr>
        <p:spPr>
          <a:xfrm>
            <a:off x="5181600" y="1981200"/>
            <a:ext cx="2343150" cy="2819400"/>
          </a:xfrm>
          <a:solidFill>
            <a:schemeClr val="accent1"/>
          </a:solidFill>
          <a:ln>
            <a:solidFill>
              <a:schemeClr val="tx1"/>
            </a:solidFill>
            <a:miter lim="800000"/>
            <a:headEnd/>
            <a:tailEnd/>
          </a:ln>
        </p:spPr>
        <p:txBody>
          <a:bodyPr anchor="ctr" anchorCtr="1"/>
          <a:lstStyle/>
          <a:p>
            <a:pPr algn="ctr"/>
            <a:r>
              <a:rPr lang="zh-CN" altLang="en-US" sz="5400" b="1">
                <a:solidFill>
                  <a:srgbClr val="000000"/>
                </a:solidFill>
                <a:latin typeface="Impact" charset="0"/>
                <a:ea typeface="SimSun" charset="0"/>
                <a:cs typeface="SimSun" charset="0"/>
              </a:rPr>
              <a:t>探子的行程</a:t>
            </a:r>
            <a:endParaRPr lang="zh-CN" altLang="en-US" sz="2400" b="1">
              <a:solidFill>
                <a:srgbClr val="000000"/>
              </a:solidFill>
              <a:latin typeface="Impact" charset="0"/>
              <a:ea typeface="SimSun" charset="0"/>
              <a:cs typeface="SimSun" charset="0"/>
            </a:endParaRPr>
          </a:p>
        </p:txBody>
      </p:sp>
      <p:pic>
        <p:nvPicPr>
          <p:cNvPr id="156677" name="Picture 97"/>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34480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156678" name="Text Box 98"/>
          <p:cNvSpPr txBox="1">
            <a:spLocks noChangeArrowheads="1"/>
          </p:cNvSpPr>
          <p:nvPr/>
        </p:nvSpPr>
        <p:spPr bwMode="auto">
          <a:xfrm>
            <a:off x="4294188" y="6356350"/>
            <a:ext cx="4729162"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r>
              <a:rPr kumimoji="1" lang="en-US" altLang="zh-CN" sz="1800" b="0">
                <a:solidFill>
                  <a:srgbClr val="000000"/>
                </a:solidFill>
                <a:latin typeface="Impact" charset="0"/>
              </a:rPr>
              <a:t>Barry Beitzel, </a:t>
            </a:r>
            <a:r>
              <a:rPr kumimoji="1" lang="en-US" altLang="zh-CN" sz="1800" b="0" i="1">
                <a:solidFill>
                  <a:srgbClr val="000000"/>
                </a:solidFill>
                <a:latin typeface="Impact" charset="0"/>
              </a:rPr>
              <a:t>The Moody Atlas of Bible Lands</a:t>
            </a:r>
            <a:r>
              <a:rPr kumimoji="1" lang="en-US" altLang="zh-CN" sz="1800" b="0">
                <a:solidFill>
                  <a:srgbClr val="000000"/>
                </a:solidFill>
                <a:latin typeface="Impact" charset="0"/>
              </a:rPr>
              <a:t>, 93</a:t>
            </a:r>
          </a:p>
        </p:txBody>
      </p:sp>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4834"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8" y="620713"/>
            <a:ext cx="8788400" cy="584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9636" name="Rectangle 4"/>
          <p:cNvSpPr>
            <a:spLocks noGrp="1"/>
          </p:cNvSpPr>
          <p:nvPr>
            <p:ph type="title"/>
          </p:nvPr>
        </p:nvSpPr>
        <p:spPr>
          <a:xfrm>
            <a:off x="685800" y="304800"/>
            <a:ext cx="7770813" cy="762000"/>
          </a:xfrm>
        </p:spPr>
        <p:txBody>
          <a:bodyPr>
            <a:normAutofit fontScale="90000"/>
          </a:bodyPr>
          <a:lstStyle/>
          <a:p>
            <a:pPr marL="715963" indent="-715963" algn="l">
              <a:defRPr/>
            </a:pPr>
            <a:r>
              <a:rPr lang="zh-CN" altLang="en-US" b="1" kern="1200" dirty="0">
                <a:effectLst>
                  <a:glow rad="317500">
                    <a:schemeClr val="bg2">
                      <a:alpha val="90000"/>
                    </a:schemeClr>
                  </a:glow>
                </a:effectLst>
                <a:latin typeface="Arial"/>
                <a:cs typeface="Arial"/>
              </a:rPr>
              <a:t>探子归回</a:t>
            </a:r>
            <a:endParaRPr lang="en-US" b="1" kern="1200" dirty="0">
              <a:effectLst>
                <a:glow rad="317500">
                  <a:schemeClr val="bg2">
                    <a:alpha val="90000"/>
                  </a:schemeClr>
                </a:glow>
              </a:effectLst>
              <a:latin typeface="Arial"/>
              <a:cs typeface="Arial"/>
            </a:endParaRPr>
          </a:p>
        </p:txBody>
      </p:sp>
      <p:sp>
        <p:nvSpPr>
          <p:cNvPr id="504836"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eaLnBrk="1" hangingPunct="1">
              <a:spcBef>
                <a:spcPct val="0"/>
              </a:spcBef>
              <a:buFontTx/>
              <a:buNone/>
            </a:pPr>
            <a:endParaRPr lang="en-US" sz="1800" b="0">
              <a:solidFill>
                <a:srgbClr val="FFFFFF"/>
              </a:solidFill>
              <a:latin typeface="Arial" charset="0"/>
              <a:ea typeface="ＭＳ Ｐゴシック" charset="0"/>
            </a:endParaRPr>
          </a:p>
        </p:txBody>
      </p:sp>
      <p:sp>
        <p:nvSpPr>
          <p:cNvPr id="1349638" name="Text Box 6"/>
          <p:cNvSpPr txBox="1">
            <a:spLocks noChangeArrowheads="1"/>
          </p:cNvSpPr>
          <p:nvPr/>
        </p:nvSpPr>
        <p:spPr bwMode="auto">
          <a:xfrm>
            <a:off x="3505200" y="5638800"/>
            <a:ext cx="5486400" cy="830997"/>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a:spcBef>
                <a:spcPct val="0"/>
              </a:spcBef>
              <a:buFontTx/>
              <a:buNone/>
              <a:defRPr/>
            </a:pPr>
            <a:r>
              <a:rPr lang="zh-CN" altLang="en-US" dirty="0">
                <a:solidFill>
                  <a:srgbClr val="FFFFFF"/>
                </a:solidFill>
                <a:effectLst>
                  <a:glow rad="317500">
                    <a:srgbClr val="212121">
                      <a:alpha val="90000"/>
                    </a:srgbClr>
                  </a:glow>
                </a:effectLst>
              </a:rPr>
              <a:t>民数记 </a:t>
            </a:r>
            <a:r>
              <a:rPr lang="en-US" dirty="0">
                <a:solidFill>
                  <a:srgbClr val="FFFFFF"/>
                </a:solidFill>
                <a:effectLst>
                  <a:glow rad="317500">
                    <a:srgbClr val="212121">
                      <a:alpha val="90000"/>
                    </a:srgbClr>
                  </a:glow>
                </a:effectLst>
              </a:rPr>
              <a:t>13</a:t>
            </a:r>
          </a:p>
        </p:txBody>
      </p:sp>
    </p:spTree>
    <p:extLst>
      <p:ext uri="{BB962C8B-B14F-4D97-AF65-F5344CB8AC3E}">
        <p14:creationId xmlns:p14="http://schemas.microsoft.com/office/powerpoint/2010/main" val="3924330321"/>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0770" name="Picture 2" descr="ISRAEL4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4692" name="Text Box 4"/>
          <p:cNvSpPr txBox="1">
            <a:spLocks noChangeArrowheads="1"/>
          </p:cNvSpPr>
          <p:nvPr/>
        </p:nvSpPr>
        <p:spPr bwMode="auto">
          <a:xfrm>
            <a:off x="468313" y="-26988"/>
            <a:ext cx="7620000" cy="109855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6600">
                <a:solidFill>
                  <a:srgbClr val="FF3300"/>
                </a:solidFill>
                <a:latin typeface="Times New Roman" charset="0"/>
              </a:rPr>
              <a:t>地如流奶与蜜</a:t>
            </a:r>
            <a:endParaRPr lang="en-US" altLang="zh-CN" sz="6600">
              <a:solidFill>
                <a:srgbClr val="FF3300"/>
              </a:solidFill>
              <a:latin typeface="Times New Roman" charset="0"/>
            </a:endParaRPr>
          </a:p>
        </p:txBody>
      </p:sp>
      <p:sp>
        <p:nvSpPr>
          <p:cNvPr id="114693" name="Text Box 5"/>
          <p:cNvSpPr txBox="1">
            <a:spLocks noChangeArrowheads="1"/>
          </p:cNvSpPr>
          <p:nvPr/>
        </p:nvSpPr>
        <p:spPr bwMode="auto">
          <a:xfrm>
            <a:off x="2514600" y="6278563"/>
            <a:ext cx="6629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solidFill>
                  <a:schemeClr val="bg1"/>
                </a:solidFill>
                <a:latin typeface="Times New Roman" charset="0"/>
              </a:rPr>
              <a:t>民数记</a:t>
            </a:r>
            <a:r>
              <a:rPr lang="en-US" altLang="ja-JP" sz="3200">
                <a:solidFill>
                  <a:schemeClr val="bg1"/>
                </a:solidFill>
                <a:latin typeface="Times New Roman" charset="0"/>
                <a:cs typeface="Times New Roman" charset="0"/>
              </a:rPr>
              <a:t> 13:26-33</a:t>
            </a:r>
            <a:endParaRPr lang="en-US" altLang="zh-CN" sz="3200">
              <a:solidFill>
                <a:schemeClr val="bg1"/>
              </a:solidFill>
              <a:latin typeface="Times New Roman" charset="0"/>
              <a:cs typeface="Times New Roman" charset="0"/>
            </a:endParaRPr>
          </a:p>
        </p:txBody>
      </p:sp>
      <p:sp>
        <p:nvSpPr>
          <p:cNvPr id="114694" name="Text Box 6"/>
          <p:cNvSpPr txBox="1">
            <a:spLocks noChangeArrowheads="1"/>
          </p:cNvSpPr>
          <p:nvPr/>
        </p:nvSpPr>
        <p:spPr bwMode="auto">
          <a:xfrm>
            <a:off x="1835150" y="890588"/>
            <a:ext cx="7620000" cy="10985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6600">
                <a:solidFill>
                  <a:srgbClr val="FF3300"/>
                </a:solidFill>
                <a:latin typeface="Times New Roman" charset="0"/>
              </a:rPr>
              <a:t>敌如高大伟人</a:t>
            </a:r>
          </a:p>
        </p:txBody>
      </p:sp>
      <p:sp>
        <p:nvSpPr>
          <p:cNvPr id="114695" name="Text Box 7"/>
          <p:cNvSpPr txBox="1">
            <a:spLocks noChangeArrowheads="1"/>
          </p:cNvSpPr>
          <p:nvPr/>
        </p:nvSpPr>
        <p:spPr bwMode="auto">
          <a:xfrm>
            <a:off x="2771775" y="1898650"/>
            <a:ext cx="7620000" cy="10985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6600">
                <a:solidFill>
                  <a:srgbClr val="FF3300"/>
                </a:solidFill>
                <a:latin typeface="Times New Roman" charset="0"/>
              </a:rPr>
              <a:t>自如微小蚱蜢</a:t>
            </a:r>
          </a:p>
        </p:txBody>
      </p:sp>
      <p:sp>
        <p:nvSpPr>
          <p:cNvPr id="160775" name="Rectangle 8"/>
          <p:cNvSpPr>
            <a:spLocks noGrp="1" noChangeArrowheads="1"/>
          </p:cNvSpPr>
          <p:nvPr>
            <p:ph type="title" idx="4294967295"/>
          </p:nvPr>
        </p:nvSpPr>
        <p:spPr>
          <a:xfrm>
            <a:off x="0" y="5334000"/>
            <a:ext cx="7772400" cy="1143000"/>
          </a:xfrm>
        </p:spPr>
        <p:txBody>
          <a:bodyPr/>
          <a:lstStyle/>
          <a:p>
            <a:pPr eaLnBrk="1" hangingPunct="1"/>
            <a:r>
              <a:rPr lang="zh-CN" altLang="en-US" b="1">
                <a:solidFill>
                  <a:schemeClr val="bg1"/>
                </a:solidFill>
                <a:latin typeface="Times New Roman" charset="0"/>
                <a:ea typeface="SimSun" charset="0"/>
                <a:cs typeface="SimSun" charset="0"/>
              </a:rPr>
              <a:t>“多数派”报告</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14692"/>
                                        </p:tgtEl>
                                        <p:attrNameLst>
                                          <p:attrName>style.visibility</p:attrName>
                                        </p:attrNameLst>
                                      </p:cBhvr>
                                      <p:to>
                                        <p:strVal val="visible"/>
                                      </p:to>
                                    </p:set>
                                    <p:animEffect transition="in" filter="dissolve">
                                      <p:cBhvr>
                                        <p:cTn id="7" dur="75"/>
                                        <p:tgtEl>
                                          <p:spTgt spid="114692"/>
                                        </p:tgtEl>
                                      </p:cBhvr>
                                    </p:animEffect>
                                  </p:childTnLst>
                                </p:cTn>
                              </p:par>
                            </p:childTnLst>
                          </p:cTn>
                        </p:par>
                        <p:par>
                          <p:cTn id="8" fill="hold" nodeType="afterGroup">
                            <p:stCondLst>
                              <p:cond delay="2450"/>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14694"/>
                                        </p:tgtEl>
                                        <p:attrNameLst>
                                          <p:attrName>style.visibility</p:attrName>
                                        </p:attrNameLst>
                                      </p:cBhvr>
                                      <p:to>
                                        <p:strVal val="visible"/>
                                      </p:to>
                                    </p:set>
                                    <p:animEffect transition="in" filter="dissolve">
                                      <p:cBhvr>
                                        <p:cTn id="11" dur="75"/>
                                        <p:tgtEl>
                                          <p:spTgt spid="114694"/>
                                        </p:tgtEl>
                                      </p:cBhvr>
                                    </p:animEffect>
                                  </p:childTnLst>
                                </p:cTn>
                              </p:par>
                            </p:childTnLst>
                          </p:cTn>
                        </p:par>
                        <p:par>
                          <p:cTn id="12" fill="hold" nodeType="afterGroup">
                            <p:stCondLst>
                              <p:cond delay="690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14695"/>
                                        </p:tgtEl>
                                        <p:attrNameLst>
                                          <p:attrName>style.visibility</p:attrName>
                                        </p:attrNameLst>
                                      </p:cBhvr>
                                      <p:to>
                                        <p:strVal val="visible"/>
                                      </p:to>
                                    </p:set>
                                    <p:animEffect transition="in" filter="dissolve">
                                      <p:cBhvr>
                                        <p:cTn id="15" dur="75"/>
                                        <p:tgtEl>
                                          <p:spTgt spid="1146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692" grpId="0" autoUpdateAnimBg="0"/>
      <p:bldP spid="114694" grpId="0" autoUpdateAnimBg="0"/>
      <p:bldP spid="114695" grpId="0" autoUpdateAnimBg="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2818" name="Picture 2" descr="ISRAEL4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5715" name="Text Box 3"/>
          <p:cNvSpPr txBox="1">
            <a:spLocks noChangeArrowheads="1"/>
          </p:cNvSpPr>
          <p:nvPr/>
        </p:nvSpPr>
        <p:spPr bwMode="auto">
          <a:xfrm>
            <a:off x="609600" y="-503238"/>
            <a:ext cx="2286000" cy="39322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25200">
                <a:solidFill>
                  <a:srgbClr val="FF3300"/>
                </a:solidFill>
                <a:latin typeface="Times New Roman" charset="0"/>
              </a:rPr>
              <a:t>神</a:t>
            </a:r>
            <a:endParaRPr lang="zh-CN" altLang="en-US" sz="18900">
              <a:solidFill>
                <a:srgbClr val="FF3300"/>
              </a:solidFill>
              <a:latin typeface="Times New Roman" charset="0"/>
            </a:endParaRPr>
          </a:p>
        </p:txBody>
      </p:sp>
      <p:sp>
        <p:nvSpPr>
          <p:cNvPr id="115716" name="Text Box 4"/>
          <p:cNvSpPr txBox="1">
            <a:spLocks noChangeArrowheads="1"/>
          </p:cNvSpPr>
          <p:nvPr/>
        </p:nvSpPr>
        <p:spPr bwMode="auto">
          <a:xfrm>
            <a:off x="2514600" y="6278563"/>
            <a:ext cx="6629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solidFill>
                  <a:schemeClr val="bg1"/>
                </a:solidFill>
                <a:latin typeface="Times New Roman" charset="0"/>
              </a:rPr>
              <a:t>民数记 </a:t>
            </a:r>
            <a:r>
              <a:rPr lang="en-US" altLang="zh-CN" sz="3200">
                <a:solidFill>
                  <a:schemeClr val="bg1"/>
                </a:solidFill>
                <a:latin typeface="Times New Roman" charset="0"/>
                <a:cs typeface="Times New Roman" charset="0"/>
              </a:rPr>
              <a:t>13:26-33</a:t>
            </a:r>
          </a:p>
        </p:txBody>
      </p:sp>
      <p:sp>
        <p:nvSpPr>
          <p:cNvPr id="162821" name="Rectangle 7"/>
          <p:cNvSpPr>
            <a:spLocks noGrp="1" noChangeArrowheads="1"/>
          </p:cNvSpPr>
          <p:nvPr>
            <p:ph type="title" idx="4294967295"/>
          </p:nvPr>
        </p:nvSpPr>
        <p:spPr>
          <a:xfrm>
            <a:off x="76200" y="5334000"/>
            <a:ext cx="7772400" cy="1143000"/>
          </a:xfrm>
        </p:spPr>
        <p:txBody>
          <a:bodyPr/>
          <a:lstStyle/>
          <a:p>
            <a:pPr eaLnBrk="1" hangingPunct="1"/>
            <a:r>
              <a:rPr lang="zh-CN" altLang="en-US" b="1">
                <a:solidFill>
                  <a:schemeClr val="bg1"/>
                </a:solidFill>
                <a:latin typeface="Times New Roman" charset="0"/>
                <a:ea typeface="SimSun" charset="0"/>
                <a:cs typeface="SimSun" charset="0"/>
              </a:rPr>
              <a:t>“少数派”报告</a:t>
            </a:r>
            <a:endParaRPr lang="en-US" altLang="zh-CN" b="1">
              <a:solidFill>
                <a:schemeClr val="bg1"/>
              </a:solidFill>
              <a:latin typeface="Times New Roman" charset="0"/>
              <a:ea typeface="SimSun" charset="0"/>
              <a:cs typeface="SimSun" charset="0"/>
            </a:endParaRPr>
          </a:p>
        </p:txBody>
      </p:sp>
    </p:spTree>
  </p:cSld>
  <p:clrMapOvr>
    <a:masterClrMapping/>
  </p:clrMapOvr>
  <p:transition spd="med">
    <p:randomBar dir="vert"/>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14</a:t>
            </a:r>
          </a:p>
        </p:txBody>
      </p:sp>
    </p:spTree>
    <p:extLst>
      <p:ext uri="{BB962C8B-B14F-4D97-AF65-F5344CB8AC3E}">
        <p14:creationId xmlns:p14="http://schemas.microsoft.com/office/powerpoint/2010/main" val="1965574926"/>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2"/>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4867" name="Rectangle 3"/>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zh-CN" altLang="en-US" sz="2400">
              <a:latin typeface="Times" charset="0"/>
              <a:cs typeface="Times New Roman" charset="0"/>
            </a:endParaRPr>
          </a:p>
        </p:txBody>
      </p:sp>
      <p:sp>
        <p:nvSpPr>
          <p:cNvPr id="168964" name="Rectangle 4"/>
          <p:cNvSpPr>
            <a:spLocks noChangeArrowheads="1"/>
          </p:cNvSpPr>
          <p:nvPr/>
        </p:nvSpPr>
        <p:spPr bwMode="auto">
          <a:xfrm>
            <a:off x="76200" y="304800"/>
            <a:ext cx="2825750" cy="81915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spcBef>
                <a:spcPct val="0"/>
              </a:spcBef>
              <a:buFontTx/>
              <a:buNone/>
              <a:defRPr/>
            </a:pPr>
            <a:r>
              <a:rPr lang="en-US" sz="2400">
                <a:solidFill>
                  <a:schemeClr val="tx2"/>
                </a:solidFill>
                <a:latin typeface="Times" charset="0"/>
                <a:ea typeface="Times New Roman" charset="0"/>
                <a:cs typeface="Times New Roman" charset="0"/>
              </a:rPr>
              <a:t> </a:t>
            </a:r>
            <a:r>
              <a:rPr lang="zh-CN" altLang="en-US" sz="2400">
                <a:solidFill>
                  <a:schemeClr val="tx2"/>
                </a:solidFill>
                <a:latin typeface="Times" charset="0"/>
                <a:ea typeface="SimSun" charset="-122"/>
                <a:cs typeface="SimSun" charset="-122"/>
              </a:rPr>
              <a:t>修整舞台</a:t>
            </a:r>
          </a:p>
          <a:p>
            <a:pPr>
              <a:spcBef>
                <a:spcPct val="0"/>
              </a:spcBef>
              <a:buFontTx/>
              <a:buNone/>
              <a:defRPr/>
            </a:pPr>
            <a:r>
              <a:rPr lang="en-US" sz="2400">
                <a:solidFill>
                  <a:schemeClr val="tx2"/>
                </a:solidFill>
                <a:latin typeface="Times" charset="0"/>
                <a:ea typeface="Times New Roman" charset="0"/>
                <a:cs typeface="Times New Roman" charset="0"/>
              </a:rPr>
              <a:t>        </a:t>
            </a:r>
          </a:p>
        </p:txBody>
      </p:sp>
      <p:sp>
        <p:nvSpPr>
          <p:cNvPr id="168965" name="Line 5"/>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4870" name="Text Box 6"/>
          <p:cNvSpPr txBox="1">
            <a:spLocks noChangeArrowheads="1"/>
          </p:cNvSpPr>
          <p:nvPr/>
        </p:nvSpPr>
        <p:spPr bwMode="auto">
          <a:xfrm>
            <a:off x="533400" y="6483350"/>
            <a:ext cx="19939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Tx/>
              <a:buNone/>
            </a:pPr>
            <a:endParaRPr lang="zh-CN" altLang="en-US">
              <a:latin typeface="Comic Sans MS" charset="0"/>
              <a:cs typeface="Times New Roman" charset="0"/>
            </a:endParaRPr>
          </a:p>
        </p:txBody>
      </p:sp>
      <p:sp>
        <p:nvSpPr>
          <p:cNvPr id="168967" name="Text Box 7"/>
          <p:cNvSpPr txBox="1">
            <a:spLocks noChangeArrowheads="1"/>
          </p:cNvSpPr>
          <p:nvPr/>
        </p:nvSpPr>
        <p:spPr bwMode="auto">
          <a:xfrm>
            <a:off x="1765300" y="42863"/>
            <a:ext cx="4160838" cy="274637"/>
          </a:xfrm>
          <a:prstGeom prst="rect">
            <a:avLst/>
          </a:prstGeom>
          <a:noFill/>
          <a:ln w="12700">
            <a:noFill/>
            <a:miter lim="800000"/>
            <a:headEnd/>
            <a:tailEnd/>
          </a:ln>
          <a:effectLst>
            <a:outerShdw blurRad="63500" dist="29783" dir="1514402" algn="ctr" rotWithShape="0">
              <a:schemeClr val="bg2">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Tx/>
              <a:buNone/>
            </a:pPr>
            <a:r>
              <a:rPr lang="zh-CN" altLang="en-US" sz="1200">
                <a:latin typeface="Comic Sans MS" charset="0"/>
              </a:rPr>
              <a:t>民数记 </a:t>
            </a:r>
            <a:r>
              <a:rPr lang="en-US" altLang="zh-CN" sz="1200">
                <a:latin typeface="Comic Sans MS" charset="0"/>
                <a:cs typeface="Times New Roman" charset="0"/>
              </a:rPr>
              <a:t>13:26-14:9</a:t>
            </a:r>
            <a:endParaRPr lang="en-US" altLang="zh-CN" sz="800" u="sng">
              <a:solidFill>
                <a:srgbClr val="000000"/>
              </a:solidFill>
              <a:latin typeface="Geneva" charset="0"/>
              <a:cs typeface="Times New Roman" charset="0"/>
            </a:endParaRPr>
          </a:p>
        </p:txBody>
      </p:sp>
      <p:grpSp>
        <p:nvGrpSpPr>
          <p:cNvPr id="164872" name="Group 8"/>
          <p:cNvGrpSpPr>
            <a:grpSpLocks/>
          </p:cNvGrpSpPr>
          <p:nvPr/>
        </p:nvGrpSpPr>
        <p:grpSpPr bwMode="auto">
          <a:xfrm>
            <a:off x="1614488" y="92075"/>
            <a:ext cx="7381875" cy="6003925"/>
            <a:chOff x="1008" y="57"/>
            <a:chExt cx="4650" cy="3782"/>
          </a:xfrm>
        </p:grpSpPr>
        <p:sp>
          <p:nvSpPr>
            <p:cNvPr id="168969" name="Freeform 9"/>
            <p:cNvSpPr>
              <a:spLocks/>
            </p:cNvSpPr>
            <p:nvPr/>
          </p:nvSpPr>
          <p:spPr bwMode="auto">
            <a:xfrm>
              <a:off x="1504" y="800"/>
              <a:ext cx="731" cy="2204"/>
            </a:xfrm>
            <a:custGeom>
              <a:avLst/>
              <a:gdLst/>
              <a:ahLst/>
              <a:cxnLst>
                <a:cxn ang="0">
                  <a:pos x="731" y="0"/>
                </a:cxn>
                <a:cxn ang="0">
                  <a:pos x="606" y="71"/>
                </a:cxn>
                <a:cxn ang="0">
                  <a:pos x="590" y="479"/>
                </a:cxn>
                <a:cxn ang="0">
                  <a:pos x="504" y="698"/>
                </a:cxn>
                <a:cxn ang="0">
                  <a:pos x="339" y="1012"/>
                </a:cxn>
                <a:cxn ang="0">
                  <a:pos x="229" y="1184"/>
                </a:cxn>
                <a:cxn ang="0">
                  <a:pos x="80" y="1475"/>
                </a:cxn>
                <a:cxn ang="0">
                  <a:pos x="25" y="1679"/>
                </a:cxn>
                <a:cxn ang="0">
                  <a:pos x="190" y="2157"/>
                </a:cxn>
                <a:cxn ang="0">
                  <a:pos x="308" y="2204"/>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4904" name="Rectangle 10"/>
            <p:cNvSpPr>
              <a:spLocks noChangeArrowheads="1"/>
            </p:cNvSpPr>
            <p:nvPr/>
          </p:nvSpPr>
          <p:spPr bwMode="auto">
            <a:xfrm>
              <a:off x="1008" y="500"/>
              <a:ext cx="4320" cy="3312"/>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p:spPr>
          <p:txBody>
            <a:bodyPr wrap="none" anchor="ctr"/>
            <a:lstStyle/>
            <a:p>
              <a:pPr algn="ctr">
                <a:spcBef>
                  <a:spcPct val="0"/>
                </a:spcBef>
                <a:buFontTx/>
                <a:buNone/>
              </a:pPr>
              <a:endParaRPr lang="zh-CN" altLang="en-US" b="0">
                <a:solidFill>
                  <a:srgbClr val="FF0000"/>
                </a:solidFill>
                <a:latin typeface="Comic Sans MS" charset="0"/>
                <a:cs typeface="Times New Roman" charset="0"/>
              </a:endParaRPr>
            </a:p>
          </p:txBody>
        </p:sp>
        <p:sp>
          <p:nvSpPr>
            <p:cNvPr id="164905" name="Freeform 11"/>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1"/>
                <a:gd name="T124" fmla="*/ 0 h 1921"/>
                <a:gd name="T125" fmla="*/ 1021 w 1021"/>
                <a:gd name="T126" fmla="*/ 1921 h 19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zh-CN" altLang="en-US" sz="2400">
                <a:latin typeface="Times" charset="0"/>
                <a:cs typeface="Times New Roman" charset="0"/>
              </a:endParaRPr>
            </a:p>
          </p:txBody>
        </p:sp>
        <p:sp>
          <p:nvSpPr>
            <p:cNvPr id="164906" name="Freeform 12"/>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1321"/>
                <a:gd name="T182" fmla="*/ 901 w 901"/>
                <a:gd name="T183" fmla="*/ 1321 h 13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zh-CN" altLang="en-US" sz="2400">
                <a:latin typeface="Times" charset="0"/>
                <a:cs typeface="Times New Roman" charset="0"/>
              </a:endParaRPr>
            </a:p>
          </p:txBody>
        </p:sp>
        <p:sp>
          <p:nvSpPr>
            <p:cNvPr id="164907" name="Freeform 13"/>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81"/>
                <a:gd name="T190" fmla="*/ 0 h 1837"/>
                <a:gd name="T191" fmla="*/ 2581 w 2581"/>
                <a:gd name="T192" fmla="*/ 1837 h 18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zh-CN" altLang="en-US" sz="2400">
                <a:latin typeface="Times" charset="0"/>
                <a:cs typeface="Times New Roman" charset="0"/>
              </a:endParaRPr>
            </a:p>
          </p:txBody>
        </p:sp>
        <p:sp>
          <p:nvSpPr>
            <p:cNvPr id="164908" name="Rectangle 14"/>
            <p:cNvSpPr>
              <a:spLocks noChangeArrowheads="1"/>
            </p:cNvSpPr>
            <p:nvPr/>
          </p:nvSpPr>
          <p:spPr bwMode="auto">
            <a:xfrm>
              <a:off x="2917" y="1669"/>
              <a:ext cx="958" cy="2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buFontTx/>
                <a:buNone/>
              </a:pPr>
              <a:r>
                <a:rPr lang="en-US" altLang="zh-CN" sz="2400">
                  <a:solidFill>
                    <a:srgbClr val="0331B3"/>
                  </a:solidFill>
                  <a:latin typeface="Times" charset="0"/>
                  <a:cs typeface="Times New Roman" charset="0"/>
                </a:rPr>
                <a:t>ER</a:t>
              </a:r>
            </a:p>
          </p:txBody>
        </p:sp>
        <p:sp>
          <p:nvSpPr>
            <p:cNvPr id="164909" name="Freeform 15"/>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89"/>
                <a:gd name="T133" fmla="*/ 0 h 937"/>
                <a:gd name="T134" fmla="*/ 1189 w 1189"/>
                <a:gd name="T135" fmla="*/ 937 h 9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zh-CN" altLang="en-US" sz="2400">
                <a:latin typeface="Times" charset="0"/>
                <a:cs typeface="Times New Roman" charset="0"/>
              </a:endParaRPr>
            </a:p>
          </p:txBody>
        </p:sp>
        <p:sp>
          <p:nvSpPr>
            <p:cNvPr id="168976" name="Rectangle 16"/>
            <p:cNvSpPr>
              <a:spLocks noChangeArrowheads="1"/>
            </p:cNvSpPr>
            <p:nvPr/>
          </p:nvSpPr>
          <p:spPr bwMode="auto">
            <a:xfrm>
              <a:off x="4573" y="3313"/>
              <a:ext cx="826" cy="286"/>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buFontTx/>
                <a:buNone/>
                <a:defRPr/>
              </a:pPr>
              <a:r>
                <a:rPr lang="en-US" sz="2400">
                  <a:solidFill>
                    <a:srgbClr val="008000"/>
                  </a:solidFill>
                  <a:latin typeface="Times" pitchFamily="-111" charset="0"/>
                  <a:ea typeface="Times New Roman" pitchFamily="-111" charset="0"/>
                  <a:cs typeface="Times New Roman" pitchFamily="-111" charset="0"/>
                </a:rPr>
                <a:t>PG</a:t>
              </a:r>
            </a:p>
          </p:txBody>
        </p:sp>
        <p:sp>
          <p:nvSpPr>
            <p:cNvPr id="164911" name="Freeform 17"/>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93"/>
                <a:gd name="T71" fmla="*/ 169 w 169"/>
                <a:gd name="T72" fmla="*/ 193 h 1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zh-CN" altLang="en-US" sz="2400">
                <a:latin typeface="Times" charset="0"/>
                <a:cs typeface="Times New Roman" charset="0"/>
              </a:endParaRPr>
            </a:p>
          </p:txBody>
        </p:sp>
        <p:sp>
          <p:nvSpPr>
            <p:cNvPr id="164912" name="Freeform 18"/>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zh-CN" altLang="en-US" sz="2400">
                <a:latin typeface="Times" charset="0"/>
                <a:cs typeface="Times New Roman" charset="0"/>
              </a:endParaRPr>
            </a:p>
          </p:txBody>
        </p:sp>
        <p:sp>
          <p:nvSpPr>
            <p:cNvPr id="164913" name="Freeform 19"/>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65"/>
                <a:gd name="T41" fmla="*/ 37 w 37"/>
                <a:gd name="T42" fmla="*/ 265 h 2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zh-CN" altLang="en-US" sz="2400">
                <a:latin typeface="Times" charset="0"/>
                <a:cs typeface="Times New Roman" charset="0"/>
              </a:endParaRPr>
            </a:p>
          </p:txBody>
        </p:sp>
        <p:sp>
          <p:nvSpPr>
            <p:cNvPr id="164914" name="Rectangle 20"/>
            <p:cNvSpPr>
              <a:spLocks noChangeArrowheads="1"/>
            </p:cNvSpPr>
            <p:nvPr/>
          </p:nvSpPr>
          <p:spPr bwMode="auto">
            <a:xfrm>
              <a:off x="2173" y="1501"/>
              <a:ext cx="802" cy="2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buFontTx/>
                <a:buNone/>
              </a:pPr>
              <a:r>
                <a:rPr lang="en-US" altLang="zh-CN" sz="2400">
                  <a:solidFill>
                    <a:srgbClr val="022380"/>
                  </a:solidFill>
                  <a:latin typeface="Times" charset="0"/>
                  <a:cs typeface="Times New Roman" charset="0"/>
                </a:rPr>
                <a:t>SG</a:t>
              </a:r>
            </a:p>
          </p:txBody>
        </p:sp>
        <p:sp>
          <p:nvSpPr>
            <p:cNvPr id="168981" name="Rectangle 21"/>
            <p:cNvSpPr>
              <a:spLocks noChangeArrowheads="1"/>
            </p:cNvSpPr>
            <p:nvPr/>
          </p:nvSpPr>
          <p:spPr bwMode="auto">
            <a:xfrm>
              <a:off x="1585" y="3553"/>
              <a:ext cx="442" cy="286"/>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buFontTx/>
                <a:buNone/>
                <a:defRPr/>
              </a:pPr>
              <a:r>
                <a:rPr lang="en-US" sz="2400">
                  <a:solidFill>
                    <a:srgbClr val="008000"/>
                  </a:solidFill>
                  <a:latin typeface="Times" pitchFamily="-111" charset="0"/>
                  <a:ea typeface="Times New Roman" pitchFamily="-111" charset="0"/>
                  <a:cs typeface="Times New Roman" pitchFamily="-111" charset="0"/>
                </a:rPr>
                <a:t>RS</a:t>
              </a:r>
            </a:p>
          </p:txBody>
        </p:sp>
        <p:sp>
          <p:nvSpPr>
            <p:cNvPr id="168982" name="Rectangle 22"/>
            <p:cNvSpPr>
              <a:spLocks noChangeArrowheads="1"/>
            </p:cNvSpPr>
            <p:nvPr/>
          </p:nvSpPr>
          <p:spPr bwMode="auto">
            <a:xfrm>
              <a:off x="1273" y="625"/>
              <a:ext cx="526" cy="286"/>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buFontTx/>
                <a:buNone/>
                <a:defRPr/>
              </a:pPr>
              <a:r>
                <a:rPr lang="en-US" sz="2400">
                  <a:solidFill>
                    <a:srgbClr val="008000"/>
                  </a:solidFill>
                  <a:latin typeface="Times" pitchFamily="-111" charset="0"/>
                  <a:ea typeface="Times New Roman" pitchFamily="-111" charset="0"/>
                  <a:cs typeface="Times New Roman" pitchFamily="-111" charset="0"/>
                </a:rPr>
                <a:t>MS</a:t>
              </a:r>
            </a:p>
          </p:txBody>
        </p:sp>
        <p:sp>
          <p:nvSpPr>
            <p:cNvPr id="164917" name="Rectangle 23"/>
            <p:cNvSpPr>
              <a:spLocks noChangeArrowheads="1"/>
            </p:cNvSpPr>
            <p:nvPr/>
          </p:nvSpPr>
          <p:spPr bwMode="auto">
            <a:xfrm>
              <a:off x="1944" y="2760"/>
              <a:ext cx="1056" cy="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zh-CN" altLang="en-US" sz="2400">
                <a:latin typeface="Times" charset="0"/>
                <a:cs typeface="Times New Roman" charset="0"/>
              </a:endParaRPr>
            </a:p>
          </p:txBody>
        </p:sp>
        <p:sp>
          <p:nvSpPr>
            <p:cNvPr id="164918" name="Line 24"/>
            <p:cNvSpPr>
              <a:spLocks noChangeShapeType="1"/>
            </p:cNvSpPr>
            <p:nvPr/>
          </p:nvSpPr>
          <p:spPr bwMode="auto">
            <a:xfrm>
              <a:off x="1100" y="2208"/>
              <a:ext cx="4124" cy="0"/>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4919" name="Line 25"/>
            <p:cNvSpPr>
              <a:spLocks noChangeShapeType="1"/>
            </p:cNvSpPr>
            <p:nvPr/>
          </p:nvSpPr>
          <p:spPr bwMode="auto">
            <a:xfrm>
              <a:off x="3144" y="620"/>
              <a:ext cx="0" cy="3152"/>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8986" name="Rectangle 26"/>
            <p:cNvSpPr>
              <a:spLocks noChangeArrowheads="1"/>
            </p:cNvSpPr>
            <p:nvPr/>
          </p:nvSpPr>
          <p:spPr bwMode="auto">
            <a:xfrm>
              <a:off x="1646" y="2276"/>
              <a:ext cx="1090" cy="286"/>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buFontTx/>
                <a:buNone/>
                <a:defRPr/>
              </a:pPr>
              <a:r>
                <a:rPr lang="en-US" sz="2400">
                  <a:solidFill>
                    <a:srgbClr val="008000"/>
                  </a:solidFill>
                  <a:latin typeface="Times" pitchFamily="-111" charset="0"/>
                  <a:ea typeface="Times New Roman" pitchFamily="-111" charset="0"/>
                  <a:cs typeface="Times New Roman" pitchFamily="-111" charset="0"/>
                </a:rPr>
                <a:t>DS</a:t>
              </a:r>
            </a:p>
          </p:txBody>
        </p:sp>
        <p:sp>
          <p:nvSpPr>
            <p:cNvPr id="164921" name="Oval 27"/>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p:spPr>
          <p:txBody>
            <a:bodyPr wrap="none" anchor="ctr"/>
            <a:lstStyle/>
            <a:p>
              <a:endParaRPr lang="zh-CN" altLang="en-US" sz="2400">
                <a:latin typeface="Times" charset="0"/>
                <a:cs typeface="Times New Roman" charset="0"/>
              </a:endParaRPr>
            </a:p>
          </p:txBody>
        </p:sp>
        <p:sp>
          <p:nvSpPr>
            <p:cNvPr id="168988" name="Rectangle 28"/>
            <p:cNvSpPr>
              <a:spLocks noChangeArrowheads="1"/>
            </p:cNvSpPr>
            <p:nvPr/>
          </p:nvSpPr>
          <p:spPr bwMode="auto">
            <a:xfrm>
              <a:off x="2571" y="709"/>
              <a:ext cx="512" cy="32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4923" name="Rectangle 29"/>
            <p:cNvSpPr>
              <a:spLocks noChangeArrowheads="1"/>
            </p:cNvSpPr>
            <p:nvPr/>
          </p:nvSpPr>
          <p:spPr bwMode="auto">
            <a:xfrm>
              <a:off x="4344" y="2769"/>
              <a:ext cx="526" cy="2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buFontTx/>
                <a:buNone/>
              </a:pPr>
              <a:r>
                <a:rPr lang="en-US" altLang="zh-CN" sz="2400">
                  <a:solidFill>
                    <a:schemeClr val="accent1"/>
                  </a:solidFill>
                  <a:latin typeface="Times" charset="0"/>
                  <a:cs typeface="Times New Roman" charset="0"/>
                </a:rPr>
                <a:t>U</a:t>
              </a:r>
              <a:endParaRPr lang="en-US" altLang="zh-CN" sz="2400">
                <a:solidFill>
                  <a:srgbClr val="008000"/>
                </a:solidFill>
                <a:latin typeface="Times" charset="0"/>
                <a:cs typeface="Times New Roman" charset="0"/>
              </a:endParaRPr>
            </a:p>
          </p:txBody>
        </p:sp>
        <p:sp>
          <p:nvSpPr>
            <p:cNvPr id="168990" name="Rectangle 30"/>
            <p:cNvSpPr>
              <a:spLocks noChangeArrowheads="1"/>
            </p:cNvSpPr>
            <p:nvPr/>
          </p:nvSpPr>
          <p:spPr bwMode="auto">
            <a:xfrm>
              <a:off x="1942" y="1618"/>
              <a:ext cx="253" cy="286"/>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a:buFontTx/>
                <a:buNone/>
                <a:defRPr/>
              </a:pPr>
              <a:r>
                <a:rPr lang="en-US" sz="2400">
                  <a:solidFill>
                    <a:srgbClr val="008000"/>
                  </a:solidFill>
                  <a:latin typeface="Times" pitchFamily="-111" charset="0"/>
                  <a:ea typeface="Times New Roman" pitchFamily="-111" charset="0"/>
                  <a:cs typeface="Times New Roman" pitchFamily="-111" charset="0"/>
                </a:rPr>
                <a:t>C</a:t>
              </a:r>
            </a:p>
          </p:txBody>
        </p:sp>
        <p:sp>
          <p:nvSpPr>
            <p:cNvPr id="164925" name="Oval 31"/>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p:spPr>
          <p:txBody>
            <a:bodyPr wrap="none" anchor="ctr"/>
            <a:lstStyle/>
            <a:p>
              <a:endParaRPr lang="zh-CN" altLang="en-US" sz="2400">
                <a:latin typeface="Times" charset="0"/>
                <a:cs typeface="Times New Roman" charset="0"/>
              </a:endParaRPr>
            </a:p>
          </p:txBody>
        </p:sp>
        <p:sp>
          <p:nvSpPr>
            <p:cNvPr id="168992" name="Rectangle 32"/>
            <p:cNvSpPr>
              <a:spLocks noChangeArrowheads="1"/>
            </p:cNvSpPr>
            <p:nvPr/>
          </p:nvSpPr>
          <p:spPr bwMode="auto">
            <a:xfrm>
              <a:off x="1718" y="1939"/>
              <a:ext cx="210" cy="286"/>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a:buFontTx/>
                <a:buNone/>
                <a:defRPr/>
              </a:pPr>
              <a:r>
                <a:rPr lang="en-US" sz="2400">
                  <a:solidFill>
                    <a:srgbClr val="008000"/>
                  </a:solidFill>
                  <a:latin typeface="Times" pitchFamily="-111" charset="0"/>
                  <a:ea typeface="Times New Roman" pitchFamily="-111" charset="0"/>
                  <a:cs typeface="Times New Roman" pitchFamily="-111" charset="0"/>
                </a:rPr>
                <a:t>J</a:t>
              </a:r>
            </a:p>
          </p:txBody>
        </p:sp>
        <p:sp>
          <p:nvSpPr>
            <p:cNvPr id="164927" name="Oval 33"/>
            <p:cNvSpPr>
              <a:spLocks noChangeArrowheads="1"/>
            </p:cNvSpPr>
            <p:nvPr/>
          </p:nvSpPr>
          <p:spPr bwMode="auto">
            <a:xfrm>
              <a:off x="2215" y="2017"/>
              <a:ext cx="122" cy="118"/>
            </a:xfrm>
            <a:prstGeom prst="ellipse">
              <a:avLst/>
            </a:prstGeom>
            <a:noFill/>
            <a:ln w="25400">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zh-CN" altLang="en-US" sz="2400">
                <a:latin typeface="Times" charset="0"/>
                <a:cs typeface="Times New Roman" charset="0"/>
              </a:endParaRPr>
            </a:p>
          </p:txBody>
        </p:sp>
        <p:sp>
          <p:nvSpPr>
            <p:cNvPr id="164928" name="Oval 34"/>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p:spPr>
          <p:txBody>
            <a:bodyPr wrap="none" anchor="ctr"/>
            <a:lstStyle/>
            <a:p>
              <a:endParaRPr lang="zh-CN" altLang="en-US" sz="2400">
                <a:latin typeface="Times" charset="0"/>
                <a:cs typeface="Times New Roman" charset="0"/>
              </a:endParaRPr>
            </a:p>
          </p:txBody>
        </p:sp>
        <p:sp>
          <p:nvSpPr>
            <p:cNvPr id="168995" name="Rectangle 35"/>
            <p:cNvSpPr>
              <a:spLocks noChangeArrowheads="1"/>
            </p:cNvSpPr>
            <p:nvPr/>
          </p:nvSpPr>
          <p:spPr bwMode="auto">
            <a:xfrm>
              <a:off x="1932" y="2804"/>
              <a:ext cx="391" cy="286"/>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a:buFontTx/>
                <a:buNone/>
                <a:defRPr/>
              </a:pPr>
              <a:r>
                <a:rPr lang="en-US" sz="2400">
                  <a:solidFill>
                    <a:srgbClr val="008000"/>
                  </a:solidFill>
                  <a:latin typeface="Times" pitchFamily="-111" charset="0"/>
                  <a:ea typeface="Times New Roman" pitchFamily="-111" charset="0"/>
                  <a:cs typeface="Times New Roman" pitchFamily="-111" charset="0"/>
                </a:rPr>
                <a:t>KB</a:t>
              </a:r>
            </a:p>
          </p:txBody>
        </p:sp>
        <p:sp>
          <p:nvSpPr>
            <p:cNvPr id="164930" name="Oval 36"/>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p:spPr>
          <p:txBody>
            <a:bodyPr wrap="none" anchor="ctr"/>
            <a:lstStyle/>
            <a:p>
              <a:endParaRPr lang="zh-CN" altLang="en-US" sz="2400">
                <a:latin typeface="Times" charset="0"/>
                <a:cs typeface="Times New Roman" charset="0"/>
              </a:endParaRPr>
            </a:p>
          </p:txBody>
        </p:sp>
        <p:sp>
          <p:nvSpPr>
            <p:cNvPr id="168997" name="Rectangle 37"/>
            <p:cNvSpPr>
              <a:spLocks noChangeArrowheads="1"/>
            </p:cNvSpPr>
            <p:nvPr/>
          </p:nvSpPr>
          <p:spPr bwMode="auto">
            <a:xfrm>
              <a:off x="2003" y="3253"/>
              <a:ext cx="402" cy="286"/>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a:buFontTx/>
                <a:buNone/>
                <a:defRPr/>
              </a:pPr>
              <a:r>
                <a:rPr lang="en-US" sz="2400">
                  <a:solidFill>
                    <a:srgbClr val="008000"/>
                  </a:solidFill>
                  <a:latin typeface="Times" pitchFamily="-111" charset="0"/>
                  <a:ea typeface="Times New Roman" pitchFamily="-111" charset="0"/>
                  <a:cs typeface="Times New Roman" pitchFamily="-111" charset="0"/>
                </a:rPr>
                <a:t>MS</a:t>
              </a:r>
            </a:p>
          </p:txBody>
        </p:sp>
        <p:sp>
          <p:nvSpPr>
            <p:cNvPr id="164932" name="Oval 38"/>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p:spPr>
          <p:txBody>
            <a:bodyPr wrap="none" anchor="ctr"/>
            <a:lstStyle/>
            <a:p>
              <a:endParaRPr lang="zh-CN" altLang="en-US" sz="2400">
                <a:latin typeface="Times" charset="0"/>
                <a:cs typeface="Times New Roman" charset="0"/>
              </a:endParaRPr>
            </a:p>
          </p:txBody>
        </p:sp>
        <p:sp>
          <p:nvSpPr>
            <p:cNvPr id="168999" name="Rectangle 39"/>
            <p:cNvSpPr>
              <a:spLocks noChangeArrowheads="1"/>
            </p:cNvSpPr>
            <p:nvPr/>
          </p:nvSpPr>
          <p:spPr bwMode="auto">
            <a:xfrm>
              <a:off x="1140" y="2571"/>
              <a:ext cx="242" cy="286"/>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a:buFontTx/>
                <a:buNone/>
                <a:defRPr/>
              </a:pPr>
              <a:r>
                <a:rPr lang="en-US" sz="2400">
                  <a:solidFill>
                    <a:srgbClr val="008000"/>
                  </a:solidFill>
                  <a:latin typeface="Times" pitchFamily="-111" charset="0"/>
                  <a:ea typeface="Times New Roman" pitchFamily="-111" charset="0"/>
                  <a:cs typeface="Times New Roman" pitchFamily="-111" charset="0"/>
                </a:rPr>
                <a:t>E</a:t>
              </a:r>
            </a:p>
          </p:txBody>
        </p:sp>
        <p:sp>
          <p:nvSpPr>
            <p:cNvPr id="164934" name="Rectangle 40"/>
            <p:cNvSpPr>
              <a:spLocks noChangeArrowheads="1"/>
            </p:cNvSpPr>
            <p:nvPr/>
          </p:nvSpPr>
          <p:spPr bwMode="auto">
            <a:xfrm>
              <a:off x="2363" y="1939"/>
              <a:ext cx="434" cy="2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ctr">
                <a:buFontTx/>
                <a:buNone/>
              </a:pPr>
              <a:r>
                <a:rPr lang="en-US" altLang="zh-CN" sz="2400">
                  <a:solidFill>
                    <a:srgbClr val="022380"/>
                  </a:solidFill>
                  <a:latin typeface="Times" charset="0"/>
                  <a:cs typeface="Times New Roman" charset="0"/>
                </a:rPr>
                <a:t>MN</a:t>
              </a:r>
            </a:p>
          </p:txBody>
        </p:sp>
        <p:sp>
          <p:nvSpPr>
            <p:cNvPr id="169001" name="Oval 41"/>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4936" name="Rectangle 42"/>
            <p:cNvSpPr>
              <a:spLocks noChangeArrowheads="1"/>
            </p:cNvSpPr>
            <p:nvPr/>
          </p:nvSpPr>
          <p:spPr bwMode="auto">
            <a:xfrm>
              <a:off x="3673" y="1817"/>
              <a:ext cx="526" cy="2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buFontTx/>
                <a:buNone/>
              </a:pPr>
              <a:r>
                <a:rPr lang="en-US" altLang="zh-CN" sz="2400">
                  <a:solidFill>
                    <a:schemeClr val="accent1"/>
                  </a:solidFill>
                  <a:latin typeface="Times" charset="0"/>
                  <a:cs typeface="Times New Roman" charset="0"/>
                </a:rPr>
                <a:t>B</a:t>
              </a:r>
            </a:p>
          </p:txBody>
        </p:sp>
        <p:sp>
          <p:nvSpPr>
            <p:cNvPr id="164937" name="Oval 43"/>
            <p:cNvSpPr>
              <a:spLocks noChangeArrowheads="1"/>
            </p:cNvSpPr>
            <p:nvPr/>
          </p:nvSpPr>
          <p:spPr bwMode="auto">
            <a:xfrm>
              <a:off x="3592" y="1911"/>
              <a:ext cx="122" cy="118"/>
            </a:xfrm>
            <a:prstGeom prst="ellipse">
              <a:avLst/>
            </a:prstGeom>
            <a:solidFill>
              <a:schemeClr val="accent1"/>
            </a:solidFill>
            <a:ln>
              <a:noFill/>
            </a:ln>
            <a:extLst>
              <a:ext uri="{91240B29-F687-4f45-9708-019B960494DF}">
                <a14:hiddenLine xmlns="" xmlns:a14="http://schemas.microsoft.com/office/drawing/2010/main" w="25400">
                  <a:solidFill>
                    <a:srgbClr val="000000"/>
                  </a:solidFill>
                  <a:round/>
                  <a:headEnd/>
                  <a:tailEnd/>
                </a14:hiddenLine>
              </a:ext>
            </a:extLst>
          </p:spPr>
          <p:txBody>
            <a:bodyPr wrap="none" anchor="ctr"/>
            <a:lstStyle/>
            <a:p>
              <a:endParaRPr lang="zh-CN" altLang="en-US" sz="2400">
                <a:latin typeface="Times" charset="0"/>
                <a:cs typeface="Times New Roman" charset="0"/>
              </a:endParaRPr>
            </a:p>
          </p:txBody>
        </p:sp>
        <p:sp>
          <p:nvSpPr>
            <p:cNvPr id="164938" name="Rectangle 44"/>
            <p:cNvSpPr>
              <a:spLocks noChangeArrowheads="1"/>
            </p:cNvSpPr>
            <p:nvPr/>
          </p:nvSpPr>
          <p:spPr bwMode="auto">
            <a:xfrm>
              <a:off x="3457" y="1141"/>
              <a:ext cx="526" cy="2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buFontTx/>
                <a:buNone/>
              </a:pPr>
              <a:r>
                <a:rPr lang="en-US" altLang="zh-CN" sz="2400">
                  <a:solidFill>
                    <a:srgbClr val="0331B3"/>
                  </a:solidFill>
                  <a:latin typeface="Times" charset="0"/>
                  <a:cs typeface="Times New Roman" charset="0"/>
                </a:rPr>
                <a:t>H</a:t>
              </a:r>
            </a:p>
          </p:txBody>
        </p:sp>
        <p:sp>
          <p:nvSpPr>
            <p:cNvPr id="164939" name="Oval 45"/>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p:spPr>
          <p:txBody>
            <a:bodyPr wrap="none" anchor="ctr"/>
            <a:lstStyle/>
            <a:p>
              <a:endParaRPr lang="zh-CN" altLang="en-US" sz="2400">
                <a:latin typeface="Times" charset="0"/>
                <a:cs typeface="Times New Roman" charset="0"/>
              </a:endParaRPr>
            </a:p>
          </p:txBody>
        </p:sp>
        <p:sp>
          <p:nvSpPr>
            <p:cNvPr id="164940" name="Rectangle 46"/>
            <p:cNvSpPr>
              <a:spLocks noChangeArrowheads="1"/>
            </p:cNvSpPr>
            <p:nvPr/>
          </p:nvSpPr>
          <p:spPr bwMode="auto">
            <a:xfrm>
              <a:off x="4465" y="961"/>
              <a:ext cx="814" cy="2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buFontTx/>
                <a:buNone/>
              </a:pPr>
              <a:r>
                <a:rPr lang="en-US" altLang="zh-CN" sz="2400">
                  <a:solidFill>
                    <a:srgbClr val="0331B3"/>
                  </a:solidFill>
                  <a:latin typeface="Times" charset="0"/>
                  <a:cs typeface="Times New Roman" charset="0"/>
                </a:rPr>
                <a:t>N(A)</a:t>
              </a:r>
            </a:p>
          </p:txBody>
        </p:sp>
        <p:sp>
          <p:nvSpPr>
            <p:cNvPr id="164941" name="Oval 47"/>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p:spPr>
          <p:txBody>
            <a:bodyPr wrap="none" anchor="ctr"/>
            <a:lstStyle/>
            <a:p>
              <a:endParaRPr lang="zh-CN" altLang="en-US" sz="2400">
                <a:latin typeface="Times" charset="0"/>
                <a:cs typeface="Times New Roman" charset="0"/>
              </a:endParaRPr>
            </a:p>
          </p:txBody>
        </p:sp>
        <p:sp>
          <p:nvSpPr>
            <p:cNvPr id="164942" name="Oval 48"/>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p:spPr>
          <p:txBody>
            <a:bodyPr wrap="none" anchor="ctr"/>
            <a:lstStyle/>
            <a:p>
              <a:endParaRPr lang="zh-CN" altLang="en-US" sz="2400">
                <a:latin typeface="Times" charset="0"/>
                <a:cs typeface="Times New Roman" charset="0"/>
              </a:endParaRPr>
            </a:p>
          </p:txBody>
        </p:sp>
        <p:sp>
          <p:nvSpPr>
            <p:cNvPr id="169009" name="Freeform 49"/>
            <p:cNvSpPr>
              <a:spLocks/>
            </p:cNvSpPr>
            <p:nvPr/>
          </p:nvSpPr>
          <p:spPr bwMode="auto">
            <a:xfrm>
              <a:off x="1767" y="798"/>
              <a:ext cx="575" cy="2120"/>
            </a:xfrm>
            <a:custGeom>
              <a:avLst/>
              <a:gdLst/>
              <a:ahLst/>
              <a:cxnLst>
                <a:cxn ang="0">
                  <a:pos x="147" y="2120"/>
                </a:cxn>
                <a:cxn ang="0">
                  <a:pos x="100" y="2049"/>
                </a:cxn>
                <a:cxn ang="0">
                  <a:pos x="84" y="2002"/>
                </a:cxn>
                <a:cxn ang="0">
                  <a:pos x="68" y="1971"/>
                </a:cxn>
                <a:cxn ang="0">
                  <a:pos x="53" y="1908"/>
                </a:cxn>
                <a:cxn ang="0">
                  <a:pos x="45" y="1877"/>
                </a:cxn>
                <a:cxn ang="0">
                  <a:pos x="92" y="1257"/>
                </a:cxn>
                <a:cxn ang="0">
                  <a:pos x="162" y="1069"/>
                </a:cxn>
                <a:cxn ang="0">
                  <a:pos x="257" y="888"/>
                </a:cxn>
                <a:cxn ang="0">
                  <a:pos x="312" y="818"/>
                </a:cxn>
                <a:cxn ang="0">
                  <a:pos x="390" y="669"/>
                </a:cxn>
                <a:cxn ang="0">
                  <a:pos x="437" y="575"/>
                </a:cxn>
                <a:cxn ang="0">
                  <a:pos x="500" y="410"/>
                </a:cxn>
                <a:cxn ang="0">
                  <a:pos x="531" y="300"/>
                </a:cxn>
                <a:cxn ang="0">
                  <a:pos x="555" y="182"/>
                </a:cxn>
                <a:cxn ang="0">
                  <a:pos x="492" y="2"/>
                </a:cxn>
                <a:cxn ang="0">
                  <a:pos x="437" y="2"/>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9010" name="Freeform 50"/>
            <p:cNvSpPr>
              <a:spLocks/>
            </p:cNvSpPr>
            <p:nvPr/>
          </p:nvSpPr>
          <p:spPr bwMode="auto">
            <a:xfrm>
              <a:off x="1446" y="786"/>
              <a:ext cx="731" cy="2204"/>
            </a:xfrm>
            <a:custGeom>
              <a:avLst/>
              <a:gdLst/>
              <a:ahLst/>
              <a:cxnLst>
                <a:cxn ang="0">
                  <a:pos x="731" y="0"/>
                </a:cxn>
                <a:cxn ang="0">
                  <a:pos x="606" y="71"/>
                </a:cxn>
                <a:cxn ang="0">
                  <a:pos x="590" y="479"/>
                </a:cxn>
                <a:cxn ang="0">
                  <a:pos x="504" y="698"/>
                </a:cxn>
                <a:cxn ang="0">
                  <a:pos x="339" y="1012"/>
                </a:cxn>
                <a:cxn ang="0">
                  <a:pos x="229" y="1184"/>
                </a:cxn>
                <a:cxn ang="0">
                  <a:pos x="80" y="1475"/>
                </a:cxn>
                <a:cxn ang="0">
                  <a:pos x="25" y="1679"/>
                </a:cxn>
                <a:cxn ang="0">
                  <a:pos x="190" y="2157"/>
                </a:cxn>
                <a:cxn ang="0">
                  <a:pos x="308" y="2204"/>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4945" name="Freeform 51"/>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zh-CN" altLang="en-US" sz="2400">
                <a:latin typeface="Times" charset="0"/>
                <a:cs typeface="Times New Roman" charset="0"/>
              </a:endParaRPr>
            </a:p>
          </p:txBody>
        </p:sp>
        <p:sp>
          <p:nvSpPr>
            <p:cNvPr id="164946" name="Text Box 52"/>
            <p:cNvSpPr txBox="1">
              <a:spLocks noChangeArrowheads="1"/>
            </p:cNvSpPr>
            <p:nvPr/>
          </p:nvSpPr>
          <p:spPr bwMode="auto">
            <a:xfrm>
              <a:off x="5494" y="57"/>
              <a:ext cx="164" cy="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buFontTx/>
                <a:buNone/>
              </a:pPr>
              <a:r>
                <a:rPr lang="zh-CN" altLang="en-US" sz="2000" b="0">
                  <a:solidFill>
                    <a:srgbClr val="FFA27C"/>
                  </a:solidFill>
                  <a:latin typeface="Comic Sans MS" charset="0"/>
                  <a:cs typeface="Times New Roman" charset="0"/>
                </a:rPr>
                <a:t> </a:t>
              </a:r>
            </a:p>
          </p:txBody>
        </p:sp>
      </p:grpSp>
      <p:sp>
        <p:nvSpPr>
          <p:cNvPr id="164873" name="Rectangle 53"/>
          <p:cNvSpPr>
            <a:spLocks noChangeArrowheads="1"/>
          </p:cNvSpPr>
          <p:nvPr/>
        </p:nvSpPr>
        <p:spPr bwMode="auto">
          <a:xfrm>
            <a:off x="1633538" y="792163"/>
            <a:ext cx="6804025" cy="5218112"/>
          </a:xfrm>
          <a:prstGeom prst="rect">
            <a:avLst/>
          </a:prstGeom>
          <a:solidFill>
            <a:schemeClr val="bg2">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zh-CN" altLang="en-US" sz="2400">
              <a:latin typeface="Times" charset="0"/>
              <a:cs typeface="Times New Roman" charset="0"/>
            </a:endParaRPr>
          </a:p>
        </p:txBody>
      </p:sp>
      <p:sp>
        <p:nvSpPr>
          <p:cNvPr id="169014" name="Text Box 54"/>
          <p:cNvSpPr txBox="1">
            <a:spLocks noChangeArrowheads="1"/>
          </p:cNvSpPr>
          <p:nvPr/>
        </p:nvSpPr>
        <p:spPr bwMode="auto">
          <a:xfrm>
            <a:off x="2922588" y="1262063"/>
            <a:ext cx="4597400" cy="369887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tabLst>
                <a:tab pos="457200" algn="l"/>
              </a:tabLst>
              <a:defRPr sz="1600" b="1">
                <a:solidFill>
                  <a:schemeClr val="tx1"/>
                </a:solidFill>
                <a:latin typeface="Bwhebb" charset="0"/>
                <a:ea typeface="SimSun" charset="0"/>
                <a:cs typeface="SimSun" charset="0"/>
              </a:defRPr>
            </a:lvl1pPr>
            <a:lvl2pPr marL="37931725" indent="-37474525">
              <a:tabLst>
                <a:tab pos="457200" algn="l"/>
              </a:tabLst>
              <a:defRPr sz="1600" b="1">
                <a:solidFill>
                  <a:schemeClr val="tx1"/>
                </a:solidFill>
                <a:latin typeface="Bwhebb" charset="0"/>
                <a:ea typeface="SimSun" charset="0"/>
                <a:cs typeface="SimSun" charset="0"/>
              </a:defRPr>
            </a:lvl2pPr>
            <a:lvl3pPr>
              <a:tabLst>
                <a:tab pos="457200" algn="l"/>
              </a:tabLst>
              <a:defRPr sz="1600" b="1">
                <a:solidFill>
                  <a:schemeClr val="tx1"/>
                </a:solidFill>
                <a:latin typeface="Bwhebb" charset="0"/>
                <a:ea typeface="SimSun" charset="0"/>
                <a:cs typeface="SimSun" charset="0"/>
              </a:defRPr>
            </a:lvl3pPr>
            <a:lvl4pPr>
              <a:tabLst>
                <a:tab pos="457200" algn="l"/>
              </a:tabLst>
              <a:defRPr sz="1600" b="1">
                <a:solidFill>
                  <a:schemeClr val="tx1"/>
                </a:solidFill>
                <a:latin typeface="Bwhebb" charset="0"/>
                <a:ea typeface="SimSun" charset="0"/>
                <a:cs typeface="SimSun" charset="0"/>
              </a:defRPr>
            </a:lvl4pPr>
            <a:lvl5pPr>
              <a:tabLst>
                <a:tab pos="457200" algn="l"/>
              </a:tabLst>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tabLst>
                <a:tab pos="457200" algn="l"/>
              </a:tabLs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tabLst>
                <a:tab pos="457200" algn="l"/>
              </a:tabLs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tabLst>
                <a:tab pos="457200" algn="l"/>
              </a:tabLs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tabLst>
                <a:tab pos="457200" algn="l"/>
              </a:tabLst>
              <a:defRPr sz="1600" b="1">
                <a:solidFill>
                  <a:schemeClr val="tx1"/>
                </a:solidFill>
                <a:latin typeface="Bwhebb" charset="0"/>
                <a:ea typeface="SimSun" charset="0"/>
                <a:cs typeface="SimSun" charset="0"/>
              </a:defRPr>
            </a:lvl9pPr>
          </a:lstStyle>
          <a:p>
            <a:pPr algn="ctr">
              <a:buFontTx/>
              <a:buNone/>
            </a:pPr>
            <a:r>
              <a:rPr lang="en-US" altLang="zh-CN" sz="2000">
                <a:solidFill>
                  <a:schemeClr val="tx2"/>
                </a:solidFill>
                <a:latin typeface="Comic Sans MS" charset="0"/>
                <a:cs typeface="Times New Roman" charset="0"/>
              </a:rPr>
              <a:t>TWELVE SPIES: TWO REPORTS</a:t>
            </a:r>
            <a:endParaRPr lang="en-US" altLang="zh-CN" sz="1800">
              <a:solidFill>
                <a:srgbClr val="33CC33"/>
              </a:solidFill>
              <a:latin typeface="Comic Sans MS" charset="0"/>
              <a:cs typeface="Times New Roman" charset="0"/>
            </a:endParaRPr>
          </a:p>
          <a:p>
            <a:pPr>
              <a:buFontTx/>
              <a:buNone/>
            </a:pPr>
            <a:r>
              <a:rPr lang="en-US" altLang="zh-CN" sz="1800">
                <a:solidFill>
                  <a:schemeClr val="hlink"/>
                </a:solidFill>
                <a:latin typeface="Comic Sans MS" charset="0"/>
                <a:cs typeface="Times New Roman" charset="0"/>
              </a:rPr>
              <a:t>10 SPIES: A MAJORITY OPINION</a:t>
            </a:r>
            <a:endParaRPr lang="en-US" altLang="zh-CN" sz="1800">
              <a:solidFill>
                <a:srgbClr val="33CC33"/>
              </a:solidFill>
              <a:latin typeface="Comic Sans MS" charset="0"/>
              <a:cs typeface="Times New Roman" charset="0"/>
            </a:endParaRPr>
          </a:p>
          <a:p>
            <a:pPr>
              <a:buFontTx/>
              <a:buNone/>
            </a:pPr>
            <a:r>
              <a:rPr lang="en-US" altLang="zh-CN" sz="1800">
                <a:solidFill>
                  <a:srgbClr val="33CC33"/>
                </a:solidFill>
                <a:latin typeface="Comic Sans MS" charset="0"/>
                <a:cs typeface="Times New Roman" charset="0"/>
              </a:rPr>
              <a:t>	</a:t>
            </a:r>
            <a:r>
              <a:rPr lang="en-US" altLang="zh-CN" sz="1800">
                <a:solidFill>
                  <a:schemeClr val="tx2"/>
                </a:solidFill>
                <a:latin typeface="Comic Sans MS" charset="0"/>
                <a:cs typeface="Times New Roman" charset="0"/>
              </a:rPr>
              <a:t>LAND OF MILK AND HONEY!</a:t>
            </a:r>
          </a:p>
          <a:p>
            <a:pPr>
              <a:buFontTx/>
              <a:buNone/>
            </a:pPr>
            <a:r>
              <a:rPr lang="en-US" altLang="zh-CN" sz="1800">
                <a:solidFill>
                  <a:schemeClr val="tx2"/>
                </a:solidFill>
                <a:latin typeface="Comic Sans MS" charset="0"/>
                <a:cs typeface="Times New Roman" charset="0"/>
              </a:rPr>
              <a:t>	GIANTS IN THE LAND!</a:t>
            </a:r>
          </a:p>
          <a:p>
            <a:pPr>
              <a:buFontTx/>
              <a:buNone/>
            </a:pPr>
            <a:r>
              <a:rPr lang="en-US" altLang="zh-CN" sz="1800">
                <a:solidFill>
                  <a:schemeClr val="tx2"/>
                </a:solidFill>
                <a:latin typeface="Comic Sans MS" charset="0"/>
                <a:cs typeface="Times New Roman" charset="0"/>
              </a:rPr>
              <a:t>	</a:t>
            </a:r>
            <a:r>
              <a:rPr lang="en-US" altLang="zh-CN" sz="1800">
                <a:solidFill>
                  <a:srgbClr val="FF0000"/>
                </a:solidFill>
                <a:latin typeface="Comic Sans MS" charset="0"/>
                <a:cs typeface="Times New Roman" charset="0"/>
              </a:rPr>
              <a:t>GO BACK TO EGYPT!</a:t>
            </a:r>
            <a:endParaRPr lang="en-US" altLang="zh-CN" sz="1800">
              <a:solidFill>
                <a:srgbClr val="33CC33"/>
              </a:solidFill>
              <a:latin typeface="Comic Sans MS" charset="0"/>
              <a:cs typeface="Times New Roman" charset="0"/>
            </a:endParaRPr>
          </a:p>
          <a:p>
            <a:pPr>
              <a:buFontTx/>
              <a:buNone/>
            </a:pPr>
            <a:r>
              <a:rPr lang="en-US" altLang="zh-CN" sz="1800">
                <a:solidFill>
                  <a:schemeClr val="hlink"/>
                </a:solidFill>
                <a:latin typeface="Comic Sans MS" charset="0"/>
                <a:cs typeface="Times New Roman" charset="0"/>
              </a:rPr>
              <a:t>2 SPIES: A MINORITY OPINION</a:t>
            </a:r>
            <a:endParaRPr lang="en-US" altLang="zh-CN" sz="1800">
              <a:solidFill>
                <a:srgbClr val="33CC33"/>
              </a:solidFill>
              <a:latin typeface="Comic Sans MS" charset="0"/>
              <a:cs typeface="Times New Roman" charset="0"/>
            </a:endParaRPr>
          </a:p>
          <a:p>
            <a:pPr>
              <a:buFontTx/>
              <a:buNone/>
            </a:pPr>
            <a:r>
              <a:rPr lang="en-US" altLang="zh-CN" sz="1800">
                <a:solidFill>
                  <a:srgbClr val="33CC33"/>
                </a:solidFill>
                <a:latin typeface="Comic Sans MS" charset="0"/>
                <a:cs typeface="Times New Roman" charset="0"/>
              </a:rPr>
              <a:t>	</a:t>
            </a:r>
            <a:r>
              <a:rPr lang="en-US" altLang="zh-CN" sz="1800">
                <a:solidFill>
                  <a:schemeClr val="tx2"/>
                </a:solidFill>
                <a:latin typeface="Comic Sans MS" charset="0"/>
                <a:cs typeface="Times New Roman" charset="0"/>
              </a:rPr>
              <a:t>LAND OF MILK AND HONEY!</a:t>
            </a:r>
          </a:p>
          <a:p>
            <a:pPr>
              <a:buFontTx/>
              <a:buNone/>
            </a:pPr>
            <a:r>
              <a:rPr lang="en-US" altLang="zh-CN" sz="1800">
                <a:solidFill>
                  <a:schemeClr val="tx2"/>
                </a:solidFill>
                <a:latin typeface="Comic Sans MS" charset="0"/>
                <a:cs typeface="Times New Roman" charset="0"/>
              </a:rPr>
              <a:t>	GIANTS IN THE LAND!</a:t>
            </a:r>
          </a:p>
          <a:p>
            <a:pPr>
              <a:buFontTx/>
              <a:buNone/>
            </a:pPr>
            <a:r>
              <a:rPr lang="en-US" altLang="zh-CN" sz="1800">
                <a:solidFill>
                  <a:schemeClr val="tx2"/>
                </a:solidFill>
                <a:latin typeface="Comic Sans MS" charset="0"/>
                <a:cs typeface="Times New Roman" charset="0"/>
              </a:rPr>
              <a:t>	</a:t>
            </a:r>
            <a:r>
              <a:rPr lang="en-US" altLang="zh-CN" sz="1800">
                <a:solidFill>
                  <a:srgbClr val="FF0000"/>
                </a:solidFill>
                <a:latin typeface="Comic Sans MS" charset="0"/>
                <a:cs typeface="Times New Roman" charset="0"/>
              </a:rPr>
              <a:t>GOD IS WITH US!</a:t>
            </a:r>
            <a:endParaRPr lang="en-US" altLang="zh-CN" sz="1800">
              <a:solidFill>
                <a:srgbClr val="33CC33"/>
              </a:solidFill>
              <a:latin typeface="Comic Sans MS" charset="0"/>
              <a:cs typeface="Times New Roman" charset="0"/>
            </a:endParaRPr>
          </a:p>
        </p:txBody>
      </p:sp>
      <p:grpSp>
        <p:nvGrpSpPr>
          <p:cNvPr id="164875" name="Group 55"/>
          <p:cNvGrpSpPr>
            <a:grpSpLocks/>
          </p:cNvGrpSpPr>
          <p:nvPr/>
        </p:nvGrpSpPr>
        <p:grpSpPr bwMode="auto">
          <a:xfrm>
            <a:off x="2286000" y="1762125"/>
            <a:ext cx="5257800" cy="2400300"/>
            <a:chOff x="1440" y="1110"/>
            <a:chExt cx="3312" cy="1512"/>
          </a:xfrm>
        </p:grpSpPr>
        <p:sp>
          <p:nvSpPr>
            <p:cNvPr id="169016" name="Oval 56"/>
            <p:cNvSpPr>
              <a:spLocks noChangeArrowheads="1"/>
            </p:cNvSpPr>
            <p:nvPr/>
          </p:nvSpPr>
          <p:spPr bwMode="auto">
            <a:xfrm>
              <a:off x="1440" y="1110"/>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9017" name="Oval 57"/>
            <p:cNvSpPr>
              <a:spLocks noChangeArrowheads="1"/>
            </p:cNvSpPr>
            <p:nvPr/>
          </p:nvSpPr>
          <p:spPr bwMode="auto">
            <a:xfrm>
              <a:off x="1440" y="2302"/>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grpSp>
      <p:sp>
        <p:nvSpPr>
          <p:cNvPr id="169018" name="Oval 58"/>
          <p:cNvSpPr>
            <a:spLocks noChangeArrowheads="1"/>
          </p:cNvSpPr>
          <p:nvPr/>
        </p:nvSpPr>
        <p:spPr bwMode="auto">
          <a:xfrm>
            <a:off x="1754188" y="1579563"/>
            <a:ext cx="6197600" cy="863600"/>
          </a:xfrm>
          <a:prstGeom prst="ellipse">
            <a:avLst/>
          </a:prstGeom>
          <a:noFill/>
          <a:ln w="76200">
            <a:solidFill>
              <a:srgbClr val="FFFF00"/>
            </a:solidFill>
            <a:round/>
            <a:headEnd/>
            <a:tailEnd/>
          </a:ln>
          <a:effectLst>
            <a:outerShdw blurRad="63500" dist="71842" dir="2700000" algn="ctr" rotWithShape="0">
              <a:schemeClr val="bg2">
                <a:alpha val="74998"/>
              </a:schemeClr>
            </a:outerShdw>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9019" name="Text Box 59"/>
          <p:cNvSpPr txBox="1">
            <a:spLocks noChangeArrowheads="1"/>
          </p:cNvSpPr>
          <p:nvPr/>
        </p:nvSpPr>
        <p:spPr bwMode="auto">
          <a:xfrm>
            <a:off x="3127375" y="5389563"/>
            <a:ext cx="4403725" cy="641350"/>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Tx/>
              <a:buNone/>
            </a:pPr>
            <a:r>
              <a:rPr lang="en-US" altLang="zh-CN" sz="3600">
                <a:solidFill>
                  <a:srgbClr val="54C8F6"/>
                </a:solidFill>
                <a:latin typeface="Comic Sans MS" charset="0"/>
                <a:cs typeface="Times New Roman" charset="0"/>
              </a:rPr>
              <a:t>SO...LET’S GO!!!!!</a:t>
            </a:r>
            <a:endParaRPr lang="en-US" altLang="zh-CN" sz="3600">
              <a:solidFill>
                <a:schemeClr val="tx2"/>
              </a:solidFill>
              <a:latin typeface="Comic Sans MS" charset="0"/>
              <a:cs typeface="Times New Roman" charset="0"/>
            </a:endParaRPr>
          </a:p>
        </p:txBody>
      </p:sp>
      <p:sp>
        <p:nvSpPr>
          <p:cNvPr id="169020" name="Text Box 60"/>
          <p:cNvSpPr txBox="1">
            <a:spLocks noChangeArrowheads="1"/>
          </p:cNvSpPr>
          <p:nvPr/>
        </p:nvSpPr>
        <p:spPr bwMode="auto">
          <a:xfrm rot="-26776">
            <a:off x="2114550" y="596900"/>
            <a:ext cx="4930775" cy="579438"/>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algn="ctr">
              <a:buFontTx/>
              <a:buNone/>
              <a:defRPr/>
            </a:pPr>
            <a:r>
              <a:rPr lang="en-US" sz="3200">
                <a:solidFill>
                  <a:srgbClr val="66FFCC"/>
                </a:solidFill>
                <a:latin typeface="Comic Sans MS" pitchFamily="-111" charset="0"/>
                <a:ea typeface="Times New Roman" pitchFamily="-111" charset="0"/>
                <a:cs typeface="Times New Roman" pitchFamily="-111" charset="0"/>
              </a:rPr>
              <a:t>Here’s the situation:</a:t>
            </a:r>
          </a:p>
        </p:txBody>
      </p:sp>
      <p:sp>
        <p:nvSpPr>
          <p:cNvPr id="164879" name="Rectangle 61"/>
          <p:cNvSpPr>
            <a:spLocks noChangeArrowheads="1"/>
          </p:cNvSpPr>
          <p:nvPr/>
        </p:nvSpPr>
        <p:spPr bwMode="auto">
          <a:xfrm>
            <a:off x="1646238" y="766763"/>
            <a:ext cx="6804025" cy="5256212"/>
          </a:xfrm>
          <a:prstGeom prst="rect">
            <a:avLst/>
          </a:prstGeom>
          <a:solidFill>
            <a:schemeClr val="bg2">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zh-CN" altLang="en-US" sz="2400">
              <a:latin typeface="Times" charset="0"/>
              <a:cs typeface="Times New Roman" charset="0"/>
            </a:endParaRPr>
          </a:p>
        </p:txBody>
      </p:sp>
      <p:sp>
        <p:nvSpPr>
          <p:cNvPr id="169022" name="AutoShape 62"/>
          <p:cNvSpPr>
            <a:spLocks noChangeArrowheads="1"/>
          </p:cNvSpPr>
          <p:nvPr/>
        </p:nvSpPr>
        <p:spPr bwMode="auto">
          <a:xfrm>
            <a:off x="2273300" y="774700"/>
            <a:ext cx="5575300" cy="5275263"/>
          </a:xfrm>
          <a:custGeom>
            <a:avLst/>
            <a:gdLst>
              <a:gd name="T0" fmla="*/ 719536345 w 21600"/>
              <a:gd name="T1" fmla="*/ 0 h 21600"/>
              <a:gd name="T2" fmla="*/ 210730853 w 21600"/>
              <a:gd name="T3" fmla="*/ 188660012 h 21600"/>
              <a:gd name="T4" fmla="*/ 0 w 21600"/>
              <a:gd name="T5" fmla="*/ 644176042 h 21600"/>
              <a:gd name="T6" fmla="*/ 210730853 w 21600"/>
              <a:gd name="T7" fmla="*/ 1099691827 h 21600"/>
              <a:gd name="T8" fmla="*/ 719536345 w 21600"/>
              <a:gd name="T9" fmla="*/ 1288351839 h 21600"/>
              <a:gd name="T10" fmla="*/ 1228341836 w 21600"/>
              <a:gd name="T11" fmla="*/ 1099691827 h 21600"/>
              <a:gd name="T12" fmla="*/ 1439072689 w 21600"/>
              <a:gd name="T13" fmla="*/ 644176042 h 21600"/>
              <a:gd name="T14" fmla="*/ 1228341836 w 21600"/>
              <a:gd name="T15" fmla="*/ 188660012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699" y="9117"/>
                  <a:pt x="2699" y="10799"/>
                </a:cubicBezTo>
                <a:cubicBezTo>
                  <a:pt x="2700" y="15273"/>
                  <a:pt x="6326" y="18900"/>
                  <a:pt x="10800" y="18900"/>
                </a:cubicBezTo>
                <a:cubicBezTo>
                  <a:pt x="12482" y="18900"/>
                  <a:pt x="14122" y="18376"/>
                  <a:pt x="15493" y="17401"/>
                </a:cubicBezTo>
                <a:close/>
              </a:path>
            </a:pathLst>
          </a:custGeom>
          <a:solidFill>
            <a:srgbClr val="FF0000"/>
          </a:solidFill>
          <a:ln w="57150">
            <a:solidFill>
              <a:schemeClr val="tx1"/>
            </a:solidFill>
            <a:miter lim="800000"/>
            <a:headEnd/>
            <a:tailEnd/>
          </a:ln>
        </p:spPr>
        <p:txBody>
          <a:bodyPr wrap="none" anchor="ctr"/>
          <a:lstStyle/>
          <a:p>
            <a:endParaRPr lang="zh-CN" altLang="en-US" sz="2400">
              <a:latin typeface="Times" charset="0"/>
              <a:cs typeface="Times New Roman" charset="0"/>
            </a:endParaRPr>
          </a:p>
        </p:txBody>
      </p:sp>
      <p:sp>
        <p:nvSpPr>
          <p:cNvPr id="169023" name="Text Box 63"/>
          <p:cNvSpPr txBox="1">
            <a:spLocks noChangeArrowheads="1"/>
          </p:cNvSpPr>
          <p:nvPr/>
        </p:nvSpPr>
        <p:spPr bwMode="auto">
          <a:xfrm rot="-2066509">
            <a:off x="2098675" y="1301750"/>
            <a:ext cx="7356475" cy="6556375"/>
          </a:xfrm>
          <a:prstGeom prst="rect">
            <a:avLst/>
          </a:prstGeom>
          <a:noFill/>
          <a:ln w="12700">
            <a:noFill/>
            <a:miter lim="800000"/>
            <a:headEnd/>
            <a:tailEnd/>
          </a:ln>
          <a:effectLst>
            <a:outerShdw blurRad="63500" dist="125724" dir="2700000" algn="ctr" rotWithShape="0">
              <a:schemeClr val="bg2">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buFontTx/>
              <a:buNone/>
            </a:pPr>
            <a:r>
              <a:rPr lang="zh-CN" altLang="en-US" sz="10600">
                <a:solidFill>
                  <a:srgbClr val="FFFF00"/>
                </a:solidFill>
                <a:latin typeface="Comic Sans MS" charset="0"/>
              </a:rPr>
              <a:t>行程</a:t>
            </a:r>
          </a:p>
          <a:p>
            <a:pPr algn="ctr">
              <a:buFontTx/>
              <a:buNone/>
            </a:pPr>
            <a:r>
              <a:rPr lang="zh-CN" altLang="en-US" sz="10600">
                <a:solidFill>
                  <a:srgbClr val="FFFF00"/>
                </a:solidFill>
                <a:latin typeface="Comic Sans MS" charset="0"/>
              </a:rPr>
              <a:t>取消</a:t>
            </a:r>
          </a:p>
          <a:p>
            <a:pPr algn="ctr">
              <a:buFontTx/>
              <a:buNone/>
            </a:pPr>
            <a:endParaRPr lang="zh-CN" altLang="en-US" sz="10600">
              <a:solidFill>
                <a:srgbClr val="FFFF00"/>
              </a:solidFill>
              <a:latin typeface="Comic Sans MS" charset="0"/>
            </a:endParaRPr>
          </a:p>
        </p:txBody>
      </p:sp>
      <p:sp>
        <p:nvSpPr>
          <p:cNvPr id="164882" name="Rectangle 64"/>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zh-CN" altLang="en-US" sz="2400">
              <a:latin typeface="Times" charset="0"/>
              <a:cs typeface="Times New Roman" charset="0"/>
            </a:endParaRPr>
          </a:p>
        </p:txBody>
      </p:sp>
      <p:sp>
        <p:nvSpPr>
          <p:cNvPr id="164883" name="Rectangle 65"/>
          <p:cNvSpPr>
            <a:spLocks noChangeArrowheads="1"/>
          </p:cNvSpPr>
          <p:nvPr/>
        </p:nvSpPr>
        <p:spPr bwMode="auto">
          <a:xfrm>
            <a:off x="8121650" y="4356100"/>
            <a:ext cx="293688"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spcBef>
                <a:spcPct val="0"/>
              </a:spcBef>
              <a:buFontTx/>
              <a:buNone/>
            </a:pPr>
            <a:r>
              <a:rPr lang="en-US" altLang="zh-CN" sz="800">
                <a:solidFill>
                  <a:srgbClr val="000000"/>
                </a:solidFill>
                <a:latin typeface="Helvetica" charset="0"/>
                <a:cs typeface="Times New Roman" charset="0"/>
              </a:rPr>
              <a:t>40</a:t>
            </a:r>
          </a:p>
        </p:txBody>
      </p:sp>
      <p:sp>
        <p:nvSpPr>
          <p:cNvPr id="164884" name="AutoShape 66"/>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endParaRPr lang="zh-CN" altLang="en-US" sz="2400">
              <a:latin typeface="Times" charset="0"/>
              <a:cs typeface="Times New Roman" charset="0"/>
            </a:endParaRPr>
          </a:p>
        </p:txBody>
      </p:sp>
      <p:sp>
        <p:nvSpPr>
          <p:cNvPr id="164885" name="Rectangle 67"/>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endParaRPr lang="zh-CN" altLang="en-US" sz="2400">
              <a:latin typeface="Times" charset="0"/>
              <a:cs typeface="Times New Roman" charset="0"/>
            </a:endParaRPr>
          </a:p>
        </p:txBody>
      </p:sp>
      <p:sp>
        <p:nvSpPr>
          <p:cNvPr id="164886" name="AutoShape 68"/>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zh-CN" altLang="en-US" sz="2400">
              <a:latin typeface="Times" charset="0"/>
              <a:cs typeface="Times New Roman" charset="0"/>
            </a:endParaRPr>
          </a:p>
        </p:txBody>
      </p:sp>
      <p:sp>
        <p:nvSpPr>
          <p:cNvPr id="164887" name="Line 69"/>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4888" name="Line 70"/>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4889" name="Line 71"/>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4890" name="Line 72"/>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4891" name="Line 73"/>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4892" name="Rectangle 74"/>
          <p:cNvSpPr>
            <a:spLocks noChangeArrowheads="1"/>
          </p:cNvSpPr>
          <p:nvPr/>
        </p:nvSpPr>
        <p:spPr bwMode="auto">
          <a:xfrm>
            <a:off x="8007350" y="34290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spcBef>
                <a:spcPct val="0"/>
              </a:spcBef>
              <a:buFontTx/>
              <a:buNone/>
            </a:pPr>
            <a:r>
              <a:rPr lang="en-US" altLang="zh-CN" sz="900">
                <a:solidFill>
                  <a:srgbClr val="000000"/>
                </a:solidFill>
                <a:latin typeface="Chicago" charset="0"/>
                <a:cs typeface="Times New Roman" charset="0"/>
              </a:rPr>
              <a:t>MOSES</a:t>
            </a:r>
          </a:p>
        </p:txBody>
      </p:sp>
      <p:sp>
        <p:nvSpPr>
          <p:cNvPr id="164893" name="Rectangle 75"/>
          <p:cNvSpPr>
            <a:spLocks noChangeArrowheads="1"/>
          </p:cNvSpPr>
          <p:nvPr/>
        </p:nvSpPr>
        <p:spPr bwMode="auto">
          <a:xfrm>
            <a:off x="8156575" y="3841750"/>
            <a:ext cx="4540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spcBef>
                <a:spcPct val="0"/>
              </a:spcBef>
              <a:buFontTx/>
              <a:buNone/>
            </a:pPr>
            <a:r>
              <a:rPr lang="en-US" altLang="zh-CN" sz="900">
                <a:solidFill>
                  <a:srgbClr val="000000"/>
                </a:solidFill>
                <a:latin typeface="Helvetica" charset="0"/>
                <a:cs typeface="Times New Roman" charset="0"/>
              </a:rPr>
              <a:t>Sinai</a:t>
            </a:r>
          </a:p>
        </p:txBody>
      </p:sp>
      <p:sp>
        <p:nvSpPr>
          <p:cNvPr id="164894" name="Rectangle 76"/>
          <p:cNvSpPr>
            <a:spLocks noChangeArrowheads="1"/>
          </p:cNvSpPr>
          <p:nvPr/>
        </p:nvSpPr>
        <p:spPr bwMode="auto">
          <a:xfrm>
            <a:off x="8075613" y="4025900"/>
            <a:ext cx="644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spcBef>
                <a:spcPct val="0"/>
              </a:spcBef>
              <a:buFontTx/>
              <a:buNone/>
            </a:pPr>
            <a:r>
              <a:rPr lang="en-US" altLang="zh-CN" sz="900">
                <a:solidFill>
                  <a:srgbClr val="000000"/>
                </a:solidFill>
                <a:latin typeface="Helvetica" charset="0"/>
                <a:cs typeface="Times New Roman" charset="0"/>
              </a:rPr>
              <a:t>M - C - C</a:t>
            </a:r>
          </a:p>
        </p:txBody>
      </p:sp>
      <p:sp>
        <p:nvSpPr>
          <p:cNvPr id="164895" name="Rectangle 77"/>
          <p:cNvSpPr>
            <a:spLocks noChangeArrowheads="1"/>
          </p:cNvSpPr>
          <p:nvPr/>
        </p:nvSpPr>
        <p:spPr bwMode="auto">
          <a:xfrm>
            <a:off x="7912100" y="4197350"/>
            <a:ext cx="10128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spcBef>
                <a:spcPct val="0"/>
              </a:spcBef>
              <a:buFontTx/>
              <a:buNone/>
            </a:pPr>
            <a:r>
              <a:rPr lang="en-US" altLang="zh-CN" sz="900">
                <a:solidFill>
                  <a:srgbClr val="000000"/>
                </a:solidFill>
                <a:latin typeface="Helvetica" charset="0"/>
                <a:cs typeface="Times New Roman" charset="0"/>
              </a:rPr>
              <a:t>Kadesh Barnea</a:t>
            </a:r>
          </a:p>
        </p:txBody>
      </p:sp>
      <p:sp>
        <p:nvSpPr>
          <p:cNvPr id="164896" name="Line 78"/>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4897" name="Rectangle 79"/>
          <p:cNvSpPr>
            <a:spLocks noChangeArrowheads="1"/>
          </p:cNvSpPr>
          <p:nvPr/>
        </p:nvSpPr>
        <p:spPr bwMode="auto">
          <a:xfrm>
            <a:off x="8120063" y="36703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spcBef>
                <a:spcPct val="0"/>
              </a:spcBef>
              <a:buFontTx/>
              <a:buNone/>
            </a:pPr>
            <a:r>
              <a:rPr lang="en-US" altLang="zh-CN" sz="900">
                <a:solidFill>
                  <a:srgbClr val="000000"/>
                </a:solidFill>
                <a:latin typeface="Helvetica" charset="0"/>
                <a:cs typeface="Times New Roman" charset="0"/>
              </a:rPr>
              <a:t>Exodus</a:t>
            </a:r>
          </a:p>
        </p:txBody>
      </p:sp>
      <p:sp>
        <p:nvSpPr>
          <p:cNvPr id="169040" name="Rectangle 80"/>
          <p:cNvSpPr>
            <a:spLocks noChangeArrowheads="1"/>
          </p:cNvSpPr>
          <p:nvPr/>
        </p:nvSpPr>
        <p:spPr bwMode="auto">
          <a:xfrm>
            <a:off x="8093075" y="6526213"/>
            <a:ext cx="339725" cy="244475"/>
          </a:xfrm>
          <a:prstGeom prst="rect">
            <a:avLst/>
          </a:prstGeom>
          <a:noFill/>
          <a:ln w="12700">
            <a:noFill/>
            <a:miter lim="800000"/>
            <a:headEnd/>
            <a:tailEnd/>
          </a:ln>
          <a:effectLst/>
        </p:spPr>
        <p:txBody>
          <a:bodyPr wrap="none" anchor="ctr">
            <a:spAutoFit/>
          </a:bodyPr>
          <a:lstStyle/>
          <a:p>
            <a:pPr algn="ctr">
              <a:spcBef>
                <a:spcPct val="0"/>
              </a:spcBef>
              <a:buFontTx/>
              <a:buNone/>
            </a:pPr>
            <a:r>
              <a:rPr lang="en-US" altLang="zh-CN" sz="1000">
                <a:effectLst>
                  <a:outerShdw blurRad="38100" dist="38100" dir="2700000" algn="tl">
                    <a:srgbClr val="000000"/>
                  </a:outerShdw>
                </a:effectLst>
                <a:latin typeface="Comic Sans MS" charset="0"/>
                <a:cs typeface="Times New Roman" charset="0"/>
              </a:rPr>
              <a:t>21</a:t>
            </a:r>
          </a:p>
        </p:txBody>
      </p:sp>
      <p:sp>
        <p:nvSpPr>
          <p:cNvPr id="164899" name="Text Box 81"/>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buFontTx/>
              <a:buNone/>
            </a:pPr>
            <a:r>
              <a:rPr lang="en-US" altLang="zh-CN" sz="1200">
                <a:latin typeface="Arial" charset="0"/>
                <a:cs typeface="Times New Roman" charset="0"/>
              </a:rPr>
              <a:t>Handbook pg. 26-29</a:t>
            </a:r>
          </a:p>
        </p:txBody>
      </p:sp>
      <p:sp>
        <p:nvSpPr>
          <p:cNvPr id="169042" name="Rectangle 82"/>
          <p:cNvSpPr>
            <a:spLocks noGrp="1" noChangeArrowheads="1"/>
          </p:cNvSpPr>
          <p:nvPr>
            <p:ph type="title" idx="4294967295"/>
          </p:nvPr>
        </p:nvSpPr>
        <p:spPr bwMode="auto">
          <a:xfrm>
            <a:off x="0" y="6019800"/>
            <a:ext cx="9144000" cy="838200"/>
          </a:xfrm>
          <a:prstGeom prst="rect">
            <a:avLst/>
          </a:prstGeom>
          <a:ln>
            <a:miter lim="800000"/>
            <a:headEnd/>
            <a:tailEnd/>
          </a:ln>
        </p:spPr>
        <p:txBody>
          <a:bodyPr/>
          <a:lstStyle/>
          <a:p>
            <a:pPr algn="ctr" eaLnBrk="1" hangingPunct="1"/>
            <a:r>
              <a:rPr lang="zh-CN" altLang="en-US">
                <a:latin typeface="Times" charset="0"/>
                <a:ea typeface="SimSun" charset="0"/>
                <a:cs typeface="SimSun" charset="0"/>
              </a:rPr>
              <a:t>神的决定</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169022"/>
                                        </p:tgtEl>
                                        <p:attrNameLst>
                                          <p:attrName>style.visibility</p:attrName>
                                        </p:attrNameLst>
                                      </p:cBhvr>
                                      <p:to>
                                        <p:strVal val="visible"/>
                                      </p:to>
                                    </p:set>
                                    <p:anim calcmode="lin" valueType="num">
                                      <p:cBhvr>
                                        <p:cTn id="7" dur="500" fill="hold"/>
                                        <p:tgtEl>
                                          <p:spTgt spid="169022"/>
                                        </p:tgtEl>
                                        <p:attrNameLst>
                                          <p:attrName>ppt_w</p:attrName>
                                        </p:attrNameLst>
                                      </p:cBhvr>
                                      <p:tavLst>
                                        <p:tav tm="0">
                                          <p:val>
                                            <p:fltVal val="0"/>
                                          </p:val>
                                        </p:tav>
                                        <p:tav tm="100000">
                                          <p:val>
                                            <p:strVal val="#ppt_w"/>
                                          </p:val>
                                        </p:tav>
                                      </p:tavLst>
                                    </p:anim>
                                    <p:anim calcmode="lin" valueType="num">
                                      <p:cBhvr>
                                        <p:cTn id="8" dur="500" fill="hold"/>
                                        <p:tgtEl>
                                          <p:spTgt spid="169022"/>
                                        </p:tgtEl>
                                        <p:attrNameLst>
                                          <p:attrName>ppt_h</p:attrName>
                                        </p:attrNameLst>
                                      </p:cBhvr>
                                      <p:tavLst>
                                        <p:tav tm="0">
                                          <p:val>
                                            <p:fltVal val="0"/>
                                          </p:val>
                                        </p:tav>
                                        <p:tav tm="100000">
                                          <p:val>
                                            <p:strVal val="#ppt_h"/>
                                          </p:val>
                                        </p:tav>
                                      </p:tavLst>
                                    </p:anim>
                                    <p:anim calcmode="lin" valueType="num">
                                      <p:cBhvr>
                                        <p:cTn id="9" dur="500" fill="hold"/>
                                        <p:tgtEl>
                                          <p:spTgt spid="169022"/>
                                        </p:tgtEl>
                                        <p:attrNameLst>
                                          <p:attrName>ppt_x</p:attrName>
                                        </p:attrNameLst>
                                      </p:cBhvr>
                                      <p:tavLst>
                                        <p:tav tm="0">
                                          <p:val>
                                            <p:fltVal val="0.5"/>
                                          </p:val>
                                        </p:tav>
                                        <p:tav tm="100000">
                                          <p:val>
                                            <p:strVal val="#ppt_x"/>
                                          </p:val>
                                        </p:tav>
                                      </p:tavLst>
                                    </p:anim>
                                    <p:anim calcmode="lin" valueType="num">
                                      <p:cBhvr>
                                        <p:cTn id="10" dur="500" fill="hold"/>
                                        <p:tgtEl>
                                          <p:spTgt spid="169022"/>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169023"/>
                                        </p:tgtEl>
                                        <p:attrNameLst>
                                          <p:attrName>style.visibility</p:attrName>
                                        </p:attrNameLst>
                                      </p:cBhvr>
                                      <p:to>
                                        <p:strVal val="visible"/>
                                      </p:to>
                                    </p:set>
                                    <p:anim calcmode="lin" valueType="num">
                                      <p:cBhvr>
                                        <p:cTn id="14" dur="500" fill="hold"/>
                                        <p:tgtEl>
                                          <p:spTgt spid="169023"/>
                                        </p:tgtEl>
                                        <p:attrNameLst>
                                          <p:attrName>ppt_w</p:attrName>
                                        </p:attrNameLst>
                                      </p:cBhvr>
                                      <p:tavLst>
                                        <p:tav tm="0">
                                          <p:val>
                                            <p:fltVal val="0"/>
                                          </p:val>
                                        </p:tav>
                                        <p:tav tm="100000">
                                          <p:val>
                                            <p:strVal val="#ppt_w"/>
                                          </p:val>
                                        </p:tav>
                                      </p:tavLst>
                                    </p:anim>
                                    <p:anim calcmode="lin" valueType="num">
                                      <p:cBhvr>
                                        <p:cTn id="15" dur="500" fill="hold"/>
                                        <p:tgtEl>
                                          <p:spTgt spid="169023"/>
                                        </p:tgtEl>
                                        <p:attrNameLst>
                                          <p:attrName>ppt_h</p:attrName>
                                        </p:attrNameLst>
                                      </p:cBhvr>
                                      <p:tavLst>
                                        <p:tav tm="0">
                                          <p:val>
                                            <p:fltVal val="0"/>
                                          </p:val>
                                        </p:tav>
                                        <p:tav tm="100000">
                                          <p:val>
                                            <p:strVal val="#ppt_h"/>
                                          </p:val>
                                        </p:tav>
                                      </p:tavLst>
                                    </p:anim>
                                    <p:anim calcmode="lin" valueType="num">
                                      <p:cBhvr>
                                        <p:cTn id="16" dur="500" fill="hold"/>
                                        <p:tgtEl>
                                          <p:spTgt spid="169023"/>
                                        </p:tgtEl>
                                        <p:attrNameLst>
                                          <p:attrName>ppt_x</p:attrName>
                                        </p:attrNameLst>
                                      </p:cBhvr>
                                      <p:tavLst>
                                        <p:tav tm="0">
                                          <p:val>
                                            <p:fltVal val="0.5"/>
                                          </p:val>
                                        </p:tav>
                                        <p:tav tm="100000">
                                          <p:val>
                                            <p:strVal val="#ppt_x"/>
                                          </p:val>
                                        </p:tav>
                                      </p:tavLst>
                                    </p:anim>
                                    <p:anim calcmode="lin" valueType="num">
                                      <p:cBhvr>
                                        <p:cTn id="17" dur="500" fill="hold"/>
                                        <p:tgtEl>
                                          <p:spTgt spid="1690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022" grpId="0" animBg="1"/>
      <p:bldP spid="169023" grpId="0" autoUpdateAnimBg="0"/>
    </p:bldLst>
  </p:timing>
</p:sld>
</file>

<file path=ppt/slides/slide129.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pic>
        <p:nvPicPr>
          <p:cNvPr id="184322" name="Picture 1" descr="keys-copy.jpg"/>
          <p:cNvPicPr>
            <a:picLocks noChangeAspect="1"/>
          </p:cNvPicPr>
          <p:nvPr/>
        </p:nvPicPr>
        <p:blipFill>
          <a:blip r:embed="rId3" cstate="screen">
            <a:extLst>
              <a:ext uri="{28A0092B-C50C-407E-A947-70E740481C1C}">
                <a14:useLocalDpi xmlns:a14="http://schemas.microsoft.com/office/drawing/2010/main"/>
              </a:ext>
            </a:extLst>
          </a:blip>
          <a:srcRect b="-400"/>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4" name="Rectangle 3"/>
          <p:cNvSpPr>
            <a:spLocks noGrp="1" noChangeArrowheads="1"/>
          </p:cNvSpPr>
          <p:nvPr>
            <p:ph type="title"/>
          </p:nvPr>
        </p:nvSpPr>
        <p:spPr>
          <a:xfrm>
            <a:off x="1828800" y="609600"/>
            <a:ext cx="5486400" cy="685800"/>
          </a:xfrm>
          <a:solidFill>
            <a:srgbClr val="000000"/>
          </a:solidFill>
        </p:spPr>
        <p:txBody>
          <a:bodyPr/>
          <a:lstStyle/>
          <a:p>
            <a:pPr algn="ctr"/>
            <a:r>
              <a:rPr lang="zh-TW" altLang="en-US" b="1">
                <a:solidFill>
                  <a:srgbClr val="FFFFFF"/>
                </a:solidFill>
                <a:latin typeface="Arial" charset="0"/>
              </a:rPr>
              <a:t>关键节</a:t>
            </a:r>
            <a:endParaRPr lang="en-US" b="1">
              <a:solidFill>
                <a:srgbClr val="FFFFFF"/>
              </a:solidFill>
              <a:latin typeface="Arial" charset="0"/>
            </a:endParaRPr>
          </a:p>
        </p:txBody>
      </p:sp>
      <p:sp>
        <p:nvSpPr>
          <p:cNvPr id="34826" name="Text Box 10"/>
          <p:cNvSpPr txBox="1">
            <a:spLocks noChangeArrowheads="1"/>
          </p:cNvSpPr>
          <p:nvPr/>
        </p:nvSpPr>
        <p:spPr bwMode="auto">
          <a:xfrm>
            <a:off x="304800" y="1600200"/>
            <a:ext cx="8458200" cy="175432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457200">
              <a:buFontTx/>
              <a:buNone/>
              <a:defRPr/>
            </a:pPr>
            <a:r>
              <a:rPr lang="zh-CN" altLang="en-US" dirty="0">
                <a:solidFill>
                  <a:srgbClr val="FFFFFF"/>
                </a:solidFill>
                <a:effectLst>
                  <a:glow rad="127000">
                    <a:srgbClr val="000000"/>
                  </a:glow>
                </a:effectLst>
                <a:latin typeface="Arial" charset="0"/>
              </a:rPr>
              <a:t>惩戒 </a:t>
            </a:r>
            <a:r>
              <a:rPr lang="en-US" altLang="zh-CN" dirty="0">
                <a:solidFill>
                  <a:srgbClr val="FFFFFF"/>
                </a:solidFill>
                <a:effectLst>
                  <a:glow rad="127000">
                    <a:srgbClr val="000000"/>
                  </a:glow>
                </a:effectLst>
                <a:latin typeface="Arial" charset="0"/>
              </a:rPr>
              <a:t>—“</a:t>
            </a:r>
            <a:r>
              <a:rPr lang="zh-CN" altLang="en-US" dirty="0">
                <a:solidFill>
                  <a:srgbClr val="FFFFFF"/>
                </a:solidFill>
                <a:effectLst>
                  <a:glow rad="127000">
                    <a:srgbClr val="000000"/>
                  </a:glow>
                </a:effectLst>
                <a:latin typeface="Arial" charset="0"/>
              </a:rPr>
              <a:t>这些人虽看见我的荣耀、和我在埃及与旷野所行的神迹、仍然试探我这十次、</a:t>
            </a:r>
            <a:endParaRPr lang="en-US" altLang="zh-CN" dirty="0">
              <a:solidFill>
                <a:srgbClr val="FFFFFF"/>
              </a:solidFill>
              <a:effectLst>
                <a:glow rad="127000">
                  <a:srgbClr val="000000"/>
                </a:glow>
              </a:effectLst>
              <a:latin typeface="Arial" charset="0"/>
            </a:endParaRPr>
          </a:p>
          <a:p>
            <a:pPr defTabSz="457200">
              <a:buFontTx/>
              <a:buNone/>
              <a:defRPr/>
            </a:pPr>
            <a:r>
              <a:rPr lang="zh-CN" altLang="en-US" dirty="0">
                <a:solidFill>
                  <a:srgbClr val="FFFFFF"/>
                </a:solidFill>
                <a:effectLst>
                  <a:glow rad="127000">
                    <a:srgbClr val="000000"/>
                  </a:glow>
                </a:effectLst>
                <a:latin typeface="Arial" charset="0"/>
              </a:rPr>
              <a:t>不听从我的话、他们断不得看见我向他们的祖宗所起誓应许之地</a:t>
            </a:r>
            <a:r>
              <a:rPr lang="en-US" altLang="zh-CN" dirty="0">
                <a:solidFill>
                  <a:srgbClr val="FFFFFF"/>
                </a:solidFill>
                <a:effectLst>
                  <a:glow rad="127000">
                    <a:srgbClr val="000000"/>
                  </a:glow>
                </a:effectLst>
                <a:latin typeface="Arial" charset="0"/>
              </a:rPr>
              <a:t>…”   (</a:t>
            </a:r>
            <a:r>
              <a:rPr lang="zh-CN" altLang="en-US" dirty="0">
                <a:solidFill>
                  <a:srgbClr val="FFFFFF"/>
                </a:solidFill>
                <a:effectLst>
                  <a:glow rad="127000">
                    <a:srgbClr val="000000"/>
                  </a:glow>
                </a:effectLst>
                <a:latin typeface="Arial" charset="0"/>
              </a:rPr>
              <a:t>民 </a:t>
            </a:r>
            <a:r>
              <a:rPr lang="en-US" altLang="zh-CN" dirty="0">
                <a:solidFill>
                  <a:srgbClr val="FFFFFF"/>
                </a:solidFill>
                <a:effectLst>
                  <a:glow rad="127000">
                    <a:srgbClr val="000000"/>
                  </a:glow>
                </a:effectLst>
                <a:latin typeface="Arial" charset="0"/>
              </a:rPr>
              <a:t>14:22-23)</a:t>
            </a:r>
          </a:p>
        </p:txBody>
      </p:sp>
      <p:sp>
        <p:nvSpPr>
          <p:cNvPr id="7" name="Text Box 108"/>
          <p:cNvSpPr txBox="1">
            <a:spLocks noChangeArrowheads="1"/>
          </p:cNvSpPr>
          <p:nvPr/>
        </p:nvSpPr>
        <p:spPr bwMode="auto">
          <a:xfrm>
            <a:off x="8394700" y="381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Tree>
    <p:extLst>
      <p:ext uri="{BB962C8B-B14F-4D97-AF65-F5344CB8AC3E}">
        <p14:creationId xmlns:p14="http://schemas.microsoft.com/office/powerpoint/2010/main" val="12570641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4826">
                                            <p:bg/>
                                          </p:spTgt>
                                        </p:tgtEl>
                                        <p:attrNameLst>
                                          <p:attrName>style.visibility</p:attrName>
                                        </p:attrNameLst>
                                      </p:cBhvr>
                                      <p:to>
                                        <p:strVal val="visible"/>
                                      </p:to>
                                    </p:set>
                                    <p:animEffect transition="in" filter="blinds(horizontal)">
                                      <p:cBhvr>
                                        <p:cTn id="7" dur="500"/>
                                        <p:tgtEl>
                                          <p:spTgt spid="34826">
                                            <p:bg/>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34826">
                                            <p:txEl>
                                              <p:pRg st="0" end="0"/>
                                            </p:txEl>
                                          </p:spTgt>
                                        </p:tgtEl>
                                        <p:attrNameLst>
                                          <p:attrName>style.visibility</p:attrName>
                                        </p:attrNameLst>
                                      </p:cBhvr>
                                      <p:to>
                                        <p:strVal val="visible"/>
                                      </p:to>
                                    </p:set>
                                    <p:animEffect transition="in" filter="blinds(horizontal)">
                                      <p:cBhvr>
                                        <p:cTn id="10" dur="500"/>
                                        <p:tgtEl>
                                          <p:spTgt spid="34826">
                                            <p:txEl>
                                              <p:pRg st="0" end="0"/>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34826">
                                            <p:txEl>
                                              <p:pRg st="1" end="1"/>
                                            </p:txEl>
                                          </p:spTgt>
                                        </p:tgtEl>
                                        <p:attrNameLst>
                                          <p:attrName>style.visibility</p:attrName>
                                        </p:attrNameLst>
                                      </p:cBhvr>
                                      <p:to>
                                        <p:strVal val="visible"/>
                                      </p:to>
                                    </p:set>
                                    <p:animEffect transition="in" filter="blinds(horizontal)">
                                      <p:cBhvr>
                                        <p:cTn id="13" dur="500"/>
                                        <p:tgtEl>
                                          <p:spTgt spid="3482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6" grpId="0" build="allAtOnce"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8" name="Rectangle 1026"/>
          <p:cNvSpPr>
            <a:spLocks noGrp="1" noChangeArrowheads="1"/>
          </p:cNvSpPr>
          <p:nvPr>
            <p:ph type="ctrTitle" idx="4294967295"/>
          </p:nvPr>
        </p:nvSpPr>
        <p:spPr>
          <a:xfrm>
            <a:off x="0" y="0"/>
            <a:ext cx="6619875" cy="838200"/>
          </a:xfrm>
          <a:solidFill>
            <a:srgbClr val="006600"/>
          </a:solidFill>
          <a:effectLst>
            <a:outerShdw blurRad="63500" dist="35921" dir="2700000" algn="ctr" rotWithShape="0">
              <a:schemeClr val="bg2">
                <a:alpha val="74998"/>
              </a:schemeClr>
            </a:outerShdw>
          </a:effectLst>
        </p:spPr>
        <p:txBody>
          <a:bodyPr/>
          <a:lstStyle/>
          <a:p>
            <a:r>
              <a:rPr kumimoji="1" lang="zh-CN" altLang="en-US" sz="4000" b="1">
                <a:solidFill>
                  <a:schemeClr val="tx1"/>
                </a:solidFill>
                <a:effectLst>
                  <a:outerShdw blurRad="38100" dist="38100" dir="2700000" algn="tl">
                    <a:srgbClr val="000000"/>
                  </a:outerShdw>
                </a:effectLst>
                <a:latin typeface="Arial" charset="0"/>
                <a:ea typeface="SimSun" charset="0"/>
                <a:cs typeface="SimSun" charset="0"/>
              </a:rPr>
              <a:t>救赎与成圣</a:t>
            </a:r>
            <a:endParaRPr kumimoji="1" lang="zh-CN" altLang="en-US" sz="4000" b="1">
              <a:solidFill>
                <a:schemeClr val="tx1"/>
              </a:solidFill>
              <a:latin typeface="Arial" charset="0"/>
              <a:ea typeface="SimSun" charset="0"/>
              <a:cs typeface="SimSun" charset="0"/>
            </a:endParaRPr>
          </a:p>
        </p:txBody>
      </p:sp>
      <p:sp>
        <p:nvSpPr>
          <p:cNvPr id="521220" name="Text Box 1028"/>
          <p:cNvSpPr txBox="1">
            <a:spLocks noChangeArrowheads="1"/>
          </p:cNvSpPr>
          <p:nvPr/>
        </p:nvSpPr>
        <p:spPr bwMode="auto">
          <a:xfrm>
            <a:off x="76200" y="1951038"/>
            <a:ext cx="595313" cy="854075"/>
          </a:xfrm>
          <a:prstGeom prst="rect">
            <a:avLst/>
          </a:prstGeom>
          <a:noFill/>
          <a:ln w="12700" cap="sq">
            <a:noFill/>
            <a:miter lim="800000"/>
            <a:headEnd/>
            <a:tailEnd/>
          </a:ln>
          <a:effectLst>
            <a:outerShdw blurRad="63500" dist="37026" dir="19001120" algn="ctr" rotWithShape="0">
              <a:schemeClr val="bg2">
                <a:alpha val="74998"/>
              </a:schemeClr>
            </a:outerShdw>
          </a:effectLst>
        </p:spPr>
        <p:txBody>
          <a:bodyPr lIns="0" tIns="0" rIns="0" bIns="0" anchor="ctr" anchorCtr="1">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SimSun" charset="0"/>
              </a:rPr>
              <a:t>旧约</a:t>
            </a:r>
          </a:p>
        </p:txBody>
      </p:sp>
      <p:sp>
        <p:nvSpPr>
          <p:cNvPr id="521221" name="Text Box 1029"/>
          <p:cNvSpPr txBox="1">
            <a:spLocks noChangeArrowheads="1"/>
          </p:cNvSpPr>
          <p:nvPr/>
        </p:nvSpPr>
        <p:spPr bwMode="auto">
          <a:xfrm>
            <a:off x="76200" y="4846638"/>
            <a:ext cx="595313" cy="854075"/>
          </a:xfrm>
          <a:prstGeom prst="rect">
            <a:avLst/>
          </a:prstGeom>
          <a:noFill/>
          <a:ln w="12700" cap="sq">
            <a:noFill/>
            <a:miter lim="800000"/>
            <a:headEnd/>
            <a:tailEnd/>
          </a:ln>
          <a:effectLst>
            <a:outerShdw blurRad="63500" dist="37026" dir="19001120" algn="ctr" rotWithShape="0">
              <a:schemeClr val="bg2">
                <a:alpha val="74998"/>
              </a:schemeClr>
            </a:outerShdw>
          </a:effectLst>
        </p:spPr>
        <p:txBody>
          <a:bodyPr lIns="0" tIns="0" rIns="0" bIns="0" anchor="ctr" anchorCtr="1">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SimSun" charset="0"/>
              </a:rPr>
              <a:t>新约</a:t>
            </a:r>
          </a:p>
        </p:txBody>
      </p:sp>
      <p:sp>
        <p:nvSpPr>
          <p:cNvPr id="521222" name="Rectangle 1030"/>
          <p:cNvSpPr>
            <a:spLocks noChangeArrowheads="1"/>
          </p:cNvSpPr>
          <p:nvPr/>
        </p:nvSpPr>
        <p:spPr bwMode="auto">
          <a:xfrm>
            <a:off x="2627313" y="5200650"/>
            <a:ext cx="1720850" cy="533400"/>
          </a:xfrm>
          <a:prstGeom prst="rect">
            <a:avLst/>
          </a:prstGeom>
          <a:noFill/>
          <a:ln w="9525">
            <a:noFill/>
            <a:miter lim="800000"/>
            <a:headEnd/>
            <a:tailEnd/>
          </a:ln>
          <a:effectLst>
            <a:outerShdw blurRad="63500" dist="29783" dir="20085598"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救赎</a:t>
            </a:r>
          </a:p>
        </p:txBody>
      </p:sp>
      <p:sp>
        <p:nvSpPr>
          <p:cNvPr id="521223" name="Rectangle 1031"/>
          <p:cNvSpPr>
            <a:spLocks noChangeArrowheads="1"/>
          </p:cNvSpPr>
          <p:nvPr/>
        </p:nvSpPr>
        <p:spPr bwMode="auto">
          <a:xfrm>
            <a:off x="762000" y="908050"/>
            <a:ext cx="1506538" cy="10795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3200" b="1" i="0" u="none" strike="noStrike" kern="1200" cap="none" spc="0" normalizeH="0" baseline="0" noProof="0">
                <a:ln>
                  <a:noFill/>
                </a:ln>
                <a:solidFill>
                  <a:srgbClr val="FFFFFF"/>
                </a:solidFill>
                <a:effectLst/>
                <a:uLnTx/>
                <a:uFillTx/>
                <a:latin typeface="Arial" charset="0"/>
                <a:ea typeface="SimSun" charset="0"/>
              </a:rPr>
              <a:t>人的角色</a:t>
            </a:r>
          </a:p>
        </p:txBody>
      </p:sp>
      <p:sp>
        <p:nvSpPr>
          <p:cNvPr id="521224" name="Rectangle 1032"/>
          <p:cNvSpPr>
            <a:spLocks noChangeArrowheads="1"/>
          </p:cNvSpPr>
          <p:nvPr/>
        </p:nvSpPr>
        <p:spPr bwMode="auto">
          <a:xfrm>
            <a:off x="2555875" y="981075"/>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3200" b="1" i="0" u="none" strike="noStrike" kern="1200" cap="none" spc="0" normalizeH="0" baseline="0" noProof="0">
                <a:ln>
                  <a:noFill/>
                </a:ln>
                <a:solidFill>
                  <a:srgbClr val="FFFFFF"/>
                </a:solidFill>
                <a:effectLst/>
                <a:uLnTx/>
                <a:uFillTx/>
                <a:latin typeface="Arial" charset="0"/>
                <a:ea typeface="SimSun" charset="0"/>
              </a:rPr>
              <a:t>神的回应</a:t>
            </a:r>
          </a:p>
        </p:txBody>
      </p:sp>
      <p:sp>
        <p:nvSpPr>
          <p:cNvPr id="521225" name="Rectangle 1033"/>
          <p:cNvSpPr>
            <a:spLocks noChangeArrowheads="1"/>
          </p:cNvSpPr>
          <p:nvPr/>
        </p:nvSpPr>
        <p:spPr bwMode="auto">
          <a:xfrm>
            <a:off x="755650" y="1989138"/>
            <a:ext cx="1600200" cy="1752600"/>
          </a:xfrm>
          <a:prstGeom prst="rect">
            <a:avLst/>
          </a:prstGeom>
          <a:noFill/>
          <a:ln w="9525">
            <a:noFill/>
            <a:miter lim="800000"/>
            <a:headEnd/>
            <a:tailEnd/>
          </a:ln>
          <a:effectLst>
            <a:outerShdw blurRad="63500" dist="37026" dir="19001120" algn="ctr" rotWithShape="0">
              <a:schemeClr val="bg2">
                <a:alpha val="50000"/>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信靠神的</a:t>
            </a:r>
            <a:r>
              <a:rPr kumimoji="1" lang="en-US" sz="2400" b="1" i="0" u="none" strike="noStrike" kern="1200" cap="none" spc="0" normalizeH="0" baseline="0" noProof="0">
                <a:ln>
                  <a:noFill/>
                </a:ln>
                <a:solidFill>
                  <a:srgbClr val="FFFFFF"/>
                </a:solidFill>
                <a:effectLst/>
                <a:uLnTx/>
                <a:uFillTx/>
                <a:latin typeface="Times" charset="0"/>
                <a:ea typeface="SimSun" charset="0"/>
              </a:rPr>
              <a:t>逾越羊羔</a:t>
            </a:r>
            <a:endPar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26" name="Rectangle 1034"/>
          <p:cNvSpPr>
            <a:spLocks noChangeArrowheads="1"/>
          </p:cNvSpPr>
          <p:nvPr/>
        </p:nvSpPr>
        <p:spPr bwMode="auto">
          <a:xfrm>
            <a:off x="755650" y="4941888"/>
            <a:ext cx="1522413" cy="1600200"/>
          </a:xfrm>
          <a:prstGeom prst="rect">
            <a:avLst/>
          </a:prstGeom>
          <a:noFill/>
          <a:ln w="9525">
            <a:noFill/>
            <a:miter lim="800000"/>
            <a:headEnd/>
            <a:tailEnd/>
          </a:ln>
          <a:effectLst>
            <a:outerShdw blurRad="63500" dist="37026" dir="19001120" algn="ctr" rotWithShape="0">
              <a:schemeClr val="bg2">
                <a:alpha val="74997"/>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Times" charset="0"/>
                <a:ea typeface="SimSun" charset="0"/>
              </a:rPr>
              <a:t>信靠基督为神的羔羊</a:t>
            </a:r>
            <a:endPar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27" name="Rectangle 1035"/>
          <p:cNvSpPr>
            <a:spLocks noChangeArrowheads="1"/>
          </p:cNvSpPr>
          <p:nvPr/>
        </p:nvSpPr>
        <p:spPr bwMode="auto">
          <a:xfrm>
            <a:off x="4710113" y="2301875"/>
            <a:ext cx="1985962" cy="9906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Times" charset="0"/>
                <a:ea typeface="SimSun" charset="0"/>
              </a:rPr>
              <a:t>前往迦南</a:t>
            </a:r>
          </a:p>
        </p:txBody>
      </p:sp>
      <p:sp>
        <p:nvSpPr>
          <p:cNvPr id="521228" name="Rectangle 1036"/>
          <p:cNvSpPr>
            <a:spLocks noChangeArrowheads="1"/>
          </p:cNvSpPr>
          <p:nvPr/>
        </p:nvSpPr>
        <p:spPr bwMode="auto">
          <a:xfrm>
            <a:off x="4787900" y="5272088"/>
            <a:ext cx="1720850" cy="5334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成长</a:t>
            </a:r>
          </a:p>
        </p:txBody>
      </p:sp>
      <p:sp>
        <p:nvSpPr>
          <p:cNvPr id="521229" name="Rectangle 1037"/>
          <p:cNvSpPr>
            <a:spLocks noChangeArrowheads="1"/>
          </p:cNvSpPr>
          <p:nvPr/>
        </p:nvSpPr>
        <p:spPr bwMode="auto">
          <a:xfrm>
            <a:off x="4716463" y="981075"/>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3200" b="1" i="0" u="none" strike="noStrike" kern="1200" cap="none" spc="0" normalizeH="0" baseline="0" noProof="0">
                <a:ln>
                  <a:noFill/>
                </a:ln>
                <a:solidFill>
                  <a:srgbClr val="FFFFFF"/>
                </a:solidFill>
                <a:effectLst/>
                <a:uLnTx/>
                <a:uFillTx/>
                <a:latin typeface="Arial" charset="0"/>
                <a:ea typeface="SimSun" charset="0"/>
              </a:rPr>
              <a:t>信心的生命</a:t>
            </a:r>
          </a:p>
        </p:txBody>
      </p:sp>
      <p:sp>
        <p:nvSpPr>
          <p:cNvPr id="521230" name="Rectangle 1038"/>
          <p:cNvSpPr>
            <a:spLocks noChangeArrowheads="1"/>
          </p:cNvSpPr>
          <p:nvPr/>
        </p:nvSpPr>
        <p:spPr bwMode="auto">
          <a:xfrm>
            <a:off x="2433638" y="5943600"/>
            <a:ext cx="2382837" cy="685800"/>
          </a:xfrm>
          <a:prstGeom prst="rect">
            <a:avLst/>
          </a:prstGeom>
          <a:noFill/>
          <a:ln w="9525">
            <a:noFill/>
            <a:miter lim="800000"/>
            <a:headEnd/>
            <a:tailEnd/>
          </a:ln>
          <a:effectLst>
            <a:outerShdw blurRad="63500" dist="37026" dir="19001120" algn="ctr" rotWithShape="0">
              <a:schemeClr val="bg2">
                <a:alpha val="74997"/>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地位上的成圣</a:t>
            </a:r>
            <a:endPar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31" name="Rectangle 1039"/>
          <p:cNvSpPr>
            <a:spLocks noChangeArrowheads="1"/>
          </p:cNvSpPr>
          <p:nvPr/>
        </p:nvSpPr>
        <p:spPr bwMode="auto">
          <a:xfrm>
            <a:off x="4787900" y="5949950"/>
            <a:ext cx="2382838" cy="6858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生活上的成圣</a:t>
            </a:r>
            <a:endPar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32" name="Rectangle 1040"/>
          <p:cNvSpPr>
            <a:spLocks noChangeArrowheads="1"/>
          </p:cNvSpPr>
          <p:nvPr/>
        </p:nvSpPr>
        <p:spPr bwMode="auto">
          <a:xfrm>
            <a:off x="6961188" y="2293938"/>
            <a:ext cx="2290762" cy="9906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献祭</a:t>
            </a:r>
            <a:b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br>
            <a: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t>(</a:t>
            </a:r>
            <a:r>
              <a:rPr kumimoji="1" lang="en-US" sz="2400" b="1" i="0" u="none" strike="noStrike" kern="1200" cap="none" spc="0" normalizeH="0" baseline="0" noProof="0">
                <a:ln>
                  <a:noFill/>
                </a:ln>
                <a:solidFill>
                  <a:srgbClr val="FFFFFF"/>
                </a:solidFill>
                <a:effectLst/>
                <a:uLnTx/>
                <a:uFillTx/>
                <a:latin typeface="Times" charset="0"/>
                <a:ea typeface="SimSun" charset="0"/>
              </a:rPr>
              <a:t>赎罪</a:t>
            </a:r>
            <a:r>
              <a:rPr kumimoji="1" lang="en-US" altLang="ja-JP" sz="2400" b="1" i="0" u="none" strike="noStrike" kern="1200" cap="none" spc="0" normalizeH="0" baseline="0" noProof="0">
                <a:ln>
                  <a:noFill/>
                </a:ln>
                <a:solidFill>
                  <a:srgbClr val="FFFFFF"/>
                </a:solidFill>
                <a:effectLst/>
                <a:uLnTx/>
                <a:uFillTx/>
                <a:latin typeface="Times" charset="0"/>
                <a:ea typeface="SimSun" charset="0"/>
              </a:rPr>
              <a:t> </a:t>
            </a:r>
            <a: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t>, </a:t>
            </a:r>
            <a:r>
              <a:rPr kumimoji="1" lang="en-US" sz="2400" b="1" i="0" u="none" strike="noStrike" kern="1200" cap="none" spc="0" normalizeH="0" baseline="0" noProof="0">
                <a:ln>
                  <a:noFill/>
                </a:ln>
                <a:solidFill>
                  <a:srgbClr val="FFFFFF"/>
                </a:solidFill>
                <a:effectLst/>
                <a:uLnTx/>
                <a:uFillTx/>
                <a:latin typeface="Times" charset="0"/>
                <a:ea typeface="SimSun" charset="0"/>
              </a:rPr>
              <a:t>赎愆</a:t>
            </a:r>
            <a:r>
              <a:rPr kumimoji="1" lang="en-US" altLang="ja-JP" sz="2400" b="1" i="0" u="none" strike="noStrike" kern="1200" cap="none" spc="0" normalizeH="0" baseline="0" noProof="0">
                <a:ln>
                  <a:noFill/>
                </a:ln>
                <a:solidFill>
                  <a:srgbClr val="FFFFFF"/>
                </a:solidFill>
                <a:effectLst/>
                <a:uLnTx/>
                <a:uFillTx/>
                <a:latin typeface="Times" charset="0"/>
                <a:ea typeface="SimSun" charset="0"/>
              </a:rPr>
              <a:t> </a:t>
            </a:r>
            <a: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t>)</a:t>
            </a:r>
            <a:endParaRPr kumimoji="1" lang="en-US" altLang="zh-CN"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33" name="Rectangle 1041"/>
          <p:cNvSpPr>
            <a:spLocks noChangeArrowheads="1"/>
          </p:cNvSpPr>
          <p:nvPr/>
        </p:nvSpPr>
        <p:spPr bwMode="auto">
          <a:xfrm>
            <a:off x="7034213" y="5327650"/>
            <a:ext cx="2290762" cy="8382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en-US" sz="2400" b="1" i="0" u="none" strike="noStrike" kern="1200" cap="none" spc="0" normalizeH="0" baseline="0" noProof="0">
                <a:ln>
                  <a:noFill/>
                </a:ln>
                <a:solidFill>
                  <a:srgbClr val="FFFFFF"/>
                </a:solidFill>
                <a:effectLst/>
                <a:uLnTx/>
                <a:uFillTx/>
                <a:latin typeface="Times" charset="0"/>
                <a:ea typeface="SimSun" charset="0"/>
              </a:rPr>
              <a:t>认罪</a:t>
            </a:r>
            <a:r>
              <a:rPr kumimoji="1" lang="zh-CN" altLang="en-US" sz="2400" b="1" i="0" u="none" strike="noStrike" kern="1200" cap="none" spc="0" normalizeH="0" baseline="0" noProof="0">
                <a:ln>
                  <a:noFill/>
                </a:ln>
                <a:solidFill>
                  <a:srgbClr val="FFFFFF"/>
                </a:solidFill>
                <a:effectLst/>
                <a:uLnTx/>
                <a:uFillTx/>
                <a:latin typeface="Times" charset="0"/>
                <a:ea typeface="SimSun" charset="0"/>
              </a:rPr>
              <a:t> </a:t>
            </a:r>
            <a:br>
              <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rPr>
            </a:br>
            <a:r>
              <a:rPr kumimoji="1" lang="en-US" altLang="zh-CN" sz="2400" b="1" i="0" u="none" strike="noStrike" kern="1200" cap="none" spc="0" normalizeH="0" baseline="0" noProof="0">
                <a:ln>
                  <a:noFill/>
                </a:ln>
                <a:solidFill>
                  <a:srgbClr val="FFFFFF"/>
                </a:solidFill>
                <a:effectLst/>
                <a:uLnTx/>
                <a:uFillTx/>
                <a:latin typeface="Arial" charset="0"/>
                <a:ea typeface="SimSun" charset="0"/>
                <a:cs typeface="Times New Roman" charset="0"/>
              </a:rPr>
              <a:t>(1 </a:t>
            </a:r>
            <a:r>
              <a:rPr kumimoji="1" lang="zh-CN" altLang="en-US" sz="2400" b="1" i="0" u="none" strike="noStrike" kern="1200" cap="none" spc="0" normalizeH="0" baseline="0" noProof="0">
                <a:ln>
                  <a:noFill/>
                </a:ln>
                <a:solidFill>
                  <a:srgbClr val="FFFFFF"/>
                </a:solidFill>
                <a:effectLst/>
                <a:uLnTx/>
                <a:uFillTx/>
                <a:latin typeface="Arial" charset="0"/>
                <a:ea typeface="SimSun" charset="0"/>
              </a:rPr>
              <a:t>约</a:t>
            </a:r>
            <a: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t>1:9)</a:t>
            </a:r>
            <a:endParaRPr kumimoji="1" lang="en-US" altLang="zh-CN"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34" name="Rectangle 1042"/>
          <p:cNvSpPr>
            <a:spLocks noChangeArrowheads="1"/>
          </p:cNvSpPr>
          <p:nvPr/>
        </p:nvSpPr>
        <p:spPr bwMode="auto">
          <a:xfrm>
            <a:off x="6929438" y="990600"/>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3200" b="1" i="0" u="none" strike="noStrike" kern="1200" cap="none" spc="0" normalizeH="0" baseline="0" noProof="0">
                <a:ln>
                  <a:noFill/>
                </a:ln>
                <a:solidFill>
                  <a:srgbClr val="FFFFFF"/>
                </a:solidFill>
                <a:effectLst/>
                <a:uLnTx/>
                <a:uFillTx/>
                <a:latin typeface="Times" charset="0"/>
                <a:ea typeface="SimSun" charset="0"/>
              </a:rPr>
              <a:t>恢复与神的关系</a:t>
            </a:r>
          </a:p>
        </p:txBody>
      </p:sp>
      <p:sp>
        <p:nvSpPr>
          <p:cNvPr id="521241" name="Rectangle 1049"/>
          <p:cNvSpPr>
            <a:spLocks noChangeArrowheads="1"/>
          </p:cNvSpPr>
          <p:nvPr/>
        </p:nvSpPr>
        <p:spPr bwMode="auto">
          <a:xfrm>
            <a:off x="2916238" y="2565400"/>
            <a:ext cx="1416050" cy="457200"/>
          </a:xfrm>
          <a:prstGeom prst="rect">
            <a:avLst/>
          </a:prstGeom>
          <a:noFill/>
          <a:ln w="9525">
            <a:noFill/>
            <a:miter lim="800000"/>
            <a:headEnd/>
            <a:tailEnd/>
          </a:ln>
          <a:effectLst>
            <a:outerShdw blurRad="63500" dist="37026" dir="19001120"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Times" charset="0"/>
                <a:ea typeface="SimSun" charset="0"/>
              </a:rPr>
              <a:t>出埃及记</a:t>
            </a:r>
            <a:endParaRPr kumimoji="1" lang="en-US" altLang="zh-CN" sz="2400" b="1" i="0" u="none" strike="noStrike" kern="1200" cap="none" spc="0" normalizeH="0" baseline="0" noProof="0">
              <a:ln>
                <a:noFill/>
              </a:ln>
              <a:solidFill>
                <a:srgbClr val="FFFFFF"/>
              </a:solidFill>
              <a:effectLst/>
              <a:uLnTx/>
              <a:uFillTx/>
              <a:latin typeface="Times" charset="0"/>
              <a:ea typeface="SimSun" charset="0"/>
            </a:endParaRPr>
          </a:p>
        </p:txBody>
      </p:sp>
      <p:sp>
        <p:nvSpPr>
          <p:cNvPr id="2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SimSun" charset="0"/>
                <a:cs typeface="Times New Roman" charset="0"/>
              </a:rPr>
              <a:t>121a</a:t>
            </a:r>
            <a:endParaRPr kumimoji="0" lang="en-US" altLang="zh-CN"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SimSun" charset="0"/>
              <a:cs typeface="Times New Roman" charset="0"/>
            </a:endParaRPr>
          </a:p>
        </p:txBody>
      </p:sp>
      <p:grpSp>
        <p:nvGrpSpPr>
          <p:cNvPr id="5" name="Group 70"/>
          <p:cNvGrpSpPr>
            <a:grpSpLocks/>
          </p:cNvGrpSpPr>
          <p:nvPr/>
        </p:nvGrpSpPr>
        <p:grpSpPr bwMode="auto">
          <a:xfrm>
            <a:off x="539750" y="3284538"/>
            <a:ext cx="2087563" cy="1944687"/>
            <a:chOff x="340" y="2069"/>
            <a:chExt cx="1315" cy="1225"/>
          </a:xfrm>
        </p:grpSpPr>
        <p:sp>
          <p:nvSpPr>
            <p:cNvPr id="94238" name="AutoShape 1044"/>
            <p:cNvSpPr>
              <a:spLocks noChangeArrowheads="1"/>
            </p:cNvSpPr>
            <p:nvPr/>
          </p:nvSpPr>
          <p:spPr bwMode="auto">
            <a:xfrm rot="5400000">
              <a:off x="385" y="2205"/>
              <a:ext cx="1225" cy="953"/>
            </a:xfrm>
            <a:prstGeom prst="chevron">
              <a:avLst>
                <a:gd name="adj" fmla="val 32135"/>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endParaRPr>
            </a:p>
          </p:txBody>
        </p:sp>
        <p:sp>
          <p:nvSpPr>
            <p:cNvPr id="94239" name="Text Box 69"/>
            <p:cNvSpPr txBox="1">
              <a:spLocks noChangeArrowheads="1"/>
            </p:cNvSpPr>
            <p:nvPr/>
          </p:nvSpPr>
          <p:spPr bwMode="auto">
            <a:xfrm>
              <a:off x="340" y="2341"/>
              <a:ext cx="1315" cy="8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类型</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000" b="1" i="0" u="none" strike="noStrike" kern="1200" cap="none" spc="0" normalizeH="0" baseline="0" noProof="0">
                  <a:ln>
                    <a:noFill/>
                  </a:ln>
                  <a:solidFill>
                    <a:srgbClr val="000000"/>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原型</a:t>
              </a:r>
            </a:p>
          </p:txBody>
        </p:sp>
      </p:grpSp>
      <p:grpSp>
        <p:nvGrpSpPr>
          <p:cNvPr id="6" name="Group 71"/>
          <p:cNvGrpSpPr>
            <a:grpSpLocks/>
          </p:cNvGrpSpPr>
          <p:nvPr/>
        </p:nvGrpSpPr>
        <p:grpSpPr bwMode="auto">
          <a:xfrm>
            <a:off x="2555875" y="3284538"/>
            <a:ext cx="2087563" cy="1944687"/>
            <a:chOff x="340" y="2069"/>
            <a:chExt cx="1315" cy="1225"/>
          </a:xfrm>
        </p:grpSpPr>
        <p:sp>
          <p:nvSpPr>
            <p:cNvPr id="94236" name="AutoShape 1044"/>
            <p:cNvSpPr>
              <a:spLocks noChangeArrowheads="1"/>
            </p:cNvSpPr>
            <p:nvPr/>
          </p:nvSpPr>
          <p:spPr bwMode="auto">
            <a:xfrm rot="5400000">
              <a:off x="385" y="2205"/>
              <a:ext cx="1225" cy="953"/>
            </a:xfrm>
            <a:prstGeom prst="chevron">
              <a:avLst>
                <a:gd name="adj" fmla="val 32135"/>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endParaRPr>
            </a:p>
          </p:txBody>
        </p:sp>
        <p:sp>
          <p:nvSpPr>
            <p:cNvPr id="94237" name="Text Box 73"/>
            <p:cNvSpPr txBox="1">
              <a:spLocks noChangeArrowheads="1"/>
            </p:cNvSpPr>
            <p:nvPr/>
          </p:nvSpPr>
          <p:spPr bwMode="auto">
            <a:xfrm>
              <a:off x="340" y="2341"/>
              <a:ext cx="1315" cy="8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类型</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000" b="1" i="0" u="none" strike="noStrike" kern="1200" cap="none" spc="0" normalizeH="0" baseline="0" noProof="0">
                  <a:ln>
                    <a:noFill/>
                  </a:ln>
                  <a:solidFill>
                    <a:srgbClr val="000000"/>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原型</a:t>
              </a:r>
            </a:p>
          </p:txBody>
        </p:sp>
      </p:grpSp>
      <p:grpSp>
        <p:nvGrpSpPr>
          <p:cNvPr id="7" name="Group 74"/>
          <p:cNvGrpSpPr>
            <a:grpSpLocks/>
          </p:cNvGrpSpPr>
          <p:nvPr/>
        </p:nvGrpSpPr>
        <p:grpSpPr bwMode="auto">
          <a:xfrm>
            <a:off x="4645025" y="3284538"/>
            <a:ext cx="2087563" cy="1944687"/>
            <a:chOff x="340" y="2069"/>
            <a:chExt cx="1315" cy="1225"/>
          </a:xfrm>
        </p:grpSpPr>
        <p:sp>
          <p:nvSpPr>
            <p:cNvPr id="94234" name="AutoShape 1044"/>
            <p:cNvSpPr>
              <a:spLocks noChangeArrowheads="1"/>
            </p:cNvSpPr>
            <p:nvPr/>
          </p:nvSpPr>
          <p:spPr bwMode="auto">
            <a:xfrm rot="5400000">
              <a:off x="385" y="2205"/>
              <a:ext cx="1225" cy="953"/>
            </a:xfrm>
            <a:prstGeom prst="chevron">
              <a:avLst>
                <a:gd name="adj" fmla="val 32135"/>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endParaRPr>
            </a:p>
          </p:txBody>
        </p:sp>
        <p:sp>
          <p:nvSpPr>
            <p:cNvPr id="94235" name="Text Box 76"/>
            <p:cNvSpPr txBox="1">
              <a:spLocks noChangeArrowheads="1"/>
            </p:cNvSpPr>
            <p:nvPr/>
          </p:nvSpPr>
          <p:spPr bwMode="auto">
            <a:xfrm>
              <a:off x="340" y="2341"/>
              <a:ext cx="1315" cy="8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类型</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000" b="1" i="0" u="none" strike="noStrike" kern="1200" cap="none" spc="0" normalizeH="0" baseline="0" noProof="0">
                  <a:ln>
                    <a:noFill/>
                  </a:ln>
                  <a:solidFill>
                    <a:srgbClr val="000000"/>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原型</a:t>
              </a:r>
            </a:p>
          </p:txBody>
        </p:sp>
      </p:grpSp>
      <p:grpSp>
        <p:nvGrpSpPr>
          <p:cNvPr id="8" name="Group 77"/>
          <p:cNvGrpSpPr>
            <a:grpSpLocks/>
          </p:cNvGrpSpPr>
          <p:nvPr/>
        </p:nvGrpSpPr>
        <p:grpSpPr bwMode="auto">
          <a:xfrm>
            <a:off x="7021513" y="3284538"/>
            <a:ext cx="2087562" cy="1944687"/>
            <a:chOff x="340" y="2069"/>
            <a:chExt cx="1315" cy="1225"/>
          </a:xfrm>
        </p:grpSpPr>
        <p:sp>
          <p:nvSpPr>
            <p:cNvPr id="94232" name="AutoShape 1044"/>
            <p:cNvSpPr>
              <a:spLocks noChangeArrowheads="1"/>
            </p:cNvSpPr>
            <p:nvPr/>
          </p:nvSpPr>
          <p:spPr bwMode="auto">
            <a:xfrm rot="5400000">
              <a:off x="385" y="2205"/>
              <a:ext cx="1225" cy="953"/>
            </a:xfrm>
            <a:prstGeom prst="chevron">
              <a:avLst>
                <a:gd name="adj" fmla="val 32135"/>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endParaRPr>
            </a:p>
          </p:txBody>
        </p:sp>
        <p:sp>
          <p:nvSpPr>
            <p:cNvPr id="94233" name="Text Box 79"/>
            <p:cNvSpPr txBox="1">
              <a:spLocks noChangeArrowheads="1"/>
            </p:cNvSpPr>
            <p:nvPr/>
          </p:nvSpPr>
          <p:spPr bwMode="auto">
            <a:xfrm>
              <a:off x="340" y="2341"/>
              <a:ext cx="1315" cy="8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类型</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000" b="1" i="0" u="none" strike="noStrike" kern="1200" cap="none" spc="0" normalizeH="0" baseline="0" noProof="0">
                  <a:ln>
                    <a:noFill/>
                  </a:ln>
                  <a:solidFill>
                    <a:srgbClr val="000000"/>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原型</a:t>
              </a:r>
            </a:p>
          </p:txBody>
        </p:sp>
      </p:grpSp>
    </p:spTree>
    <p:extLst>
      <p:ext uri="{BB962C8B-B14F-4D97-AF65-F5344CB8AC3E}">
        <p14:creationId xmlns:p14="http://schemas.microsoft.com/office/powerpoint/2010/main" val="11630056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521241">
                                            <p:txEl>
                                              <p:pRg st="0" end="0"/>
                                            </p:txEl>
                                          </p:spTgt>
                                        </p:tgtEl>
                                        <p:attrNameLst>
                                          <p:attrName>style.visibility</p:attrName>
                                        </p:attrNameLst>
                                      </p:cBhvr>
                                      <p:to>
                                        <p:strVal val="visible"/>
                                      </p:to>
                                    </p:set>
                                    <p:anim calcmode="lin" valueType="num">
                                      <p:cBhvr>
                                        <p:cTn id="15" dur="500" fill="hold"/>
                                        <p:tgtEl>
                                          <p:spTgt spid="521241">
                                            <p:txEl>
                                              <p:pRg st="0" end="0"/>
                                            </p:txEl>
                                          </p:spTgt>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521241">
                                            <p:txEl>
                                              <p:pRg st="0" end="0"/>
                                            </p:txEl>
                                          </p:spTgt>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521241">
                                            <p:txEl>
                                              <p:pRg st="0" end="0"/>
                                            </p:txEl>
                                          </p:spTgt>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52124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23"/>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3" presetClass="entr" presetSubtype="10" fill="hold" nodeType="clickEffect">
                                  <p:stCondLst>
                                    <p:cond delay="0"/>
                                  </p:stCondLst>
                                  <p:childTnLst>
                                    <p:set>
                                      <p:cBhvr>
                                        <p:cTn id="90" dur="1" fill="hold">
                                          <p:stCondLst>
                                            <p:cond delay="0"/>
                                          </p:stCondLst>
                                        </p:cTn>
                                        <p:tgtEl>
                                          <p:spTgt spid="5"/>
                                        </p:tgtEl>
                                        <p:attrNameLst>
                                          <p:attrName>style.visibility</p:attrName>
                                        </p:attrNameLst>
                                      </p:cBhvr>
                                      <p:to>
                                        <p:strVal val="visible"/>
                                      </p:to>
                                    </p:set>
                                    <p:animEffect transition="in" filter="blinds(horizontal)">
                                      <p:cBhvr>
                                        <p:cTn id="91" dur="500"/>
                                        <p:tgtEl>
                                          <p:spTgt spid="5"/>
                                        </p:tgtEl>
                                      </p:cBhvr>
                                    </p:animEffect>
                                  </p:childTnLst>
                                </p:cTn>
                              </p:par>
                            </p:childTnLst>
                          </p:cTn>
                        </p:par>
                      </p:childTnLst>
                    </p:cTn>
                  </p:par>
                  <p:par>
                    <p:cTn id="92" fill="hold" nodeType="clickPar">
                      <p:stCondLst>
                        <p:cond delay="indefinite"/>
                      </p:stCondLst>
                      <p:childTnLst>
                        <p:par>
                          <p:cTn id="93" fill="hold" nodeType="withGroup">
                            <p:stCondLst>
                              <p:cond delay="0"/>
                            </p:stCondLst>
                            <p:childTnLst>
                              <p:par>
                                <p:cTn id="94" presetID="3" presetClass="entr" presetSubtype="10" fill="hold" nodeType="clickEffect">
                                  <p:stCondLst>
                                    <p:cond delay="0"/>
                                  </p:stCondLst>
                                  <p:childTnLst>
                                    <p:set>
                                      <p:cBhvr>
                                        <p:cTn id="95" dur="1" fill="hold">
                                          <p:stCondLst>
                                            <p:cond delay="0"/>
                                          </p:stCondLst>
                                        </p:cTn>
                                        <p:tgtEl>
                                          <p:spTgt spid="6"/>
                                        </p:tgtEl>
                                        <p:attrNameLst>
                                          <p:attrName>style.visibility</p:attrName>
                                        </p:attrNameLst>
                                      </p:cBhvr>
                                      <p:to>
                                        <p:strVal val="visible"/>
                                      </p:to>
                                    </p:set>
                                    <p:animEffect transition="in" filter="blinds(horizontal)">
                                      <p:cBhvr>
                                        <p:cTn id="96" dur="500"/>
                                        <p:tgtEl>
                                          <p:spTgt spid="6"/>
                                        </p:tgtEl>
                                      </p:cBhvr>
                                    </p:animEffect>
                                  </p:childTnLst>
                                </p:cTn>
                              </p:par>
                            </p:childTnLst>
                          </p:cTn>
                        </p:par>
                      </p:childTnLst>
                    </p:cTn>
                  </p:par>
                  <p:par>
                    <p:cTn id="97" fill="hold" nodeType="clickPar">
                      <p:stCondLst>
                        <p:cond delay="indefinite"/>
                      </p:stCondLst>
                      <p:childTnLst>
                        <p:par>
                          <p:cTn id="98" fill="hold" nodeType="withGroup">
                            <p:stCondLst>
                              <p:cond delay="0"/>
                            </p:stCondLst>
                            <p:childTnLst>
                              <p:par>
                                <p:cTn id="99" presetID="3" presetClass="entr" presetSubtype="10" fill="hold" nodeType="clickEffect">
                                  <p:stCondLst>
                                    <p:cond delay="0"/>
                                  </p:stCondLst>
                                  <p:childTnLst>
                                    <p:set>
                                      <p:cBhvr>
                                        <p:cTn id="100" dur="1" fill="hold">
                                          <p:stCondLst>
                                            <p:cond delay="0"/>
                                          </p:stCondLst>
                                        </p:cTn>
                                        <p:tgtEl>
                                          <p:spTgt spid="7"/>
                                        </p:tgtEl>
                                        <p:attrNameLst>
                                          <p:attrName>style.visibility</p:attrName>
                                        </p:attrNameLst>
                                      </p:cBhvr>
                                      <p:to>
                                        <p:strVal val="visible"/>
                                      </p:to>
                                    </p:set>
                                    <p:animEffect transition="in" filter="blinds(horizontal)">
                                      <p:cBhvr>
                                        <p:cTn id="101" dur="500"/>
                                        <p:tgtEl>
                                          <p:spTgt spid="7"/>
                                        </p:tgtEl>
                                      </p:cBhvr>
                                    </p:animEffect>
                                  </p:childTnLst>
                                </p:cTn>
                              </p:par>
                            </p:childTnLst>
                          </p:cTn>
                        </p:par>
                      </p:childTnLst>
                    </p:cTn>
                  </p:par>
                  <p:par>
                    <p:cTn id="102" fill="hold" nodeType="clickPar">
                      <p:stCondLst>
                        <p:cond delay="indefinite"/>
                      </p:stCondLst>
                      <p:childTnLst>
                        <p:par>
                          <p:cTn id="103" fill="hold" nodeType="withGroup">
                            <p:stCondLst>
                              <p:cond delay="0"/>
                            </p:stCondLst>
                            <p:childTnLst>
                              <p:par>
                                <p:cTn id="104" presetID="3" presetClass="entr" presetSubtype="10" fill="hold" nodeType="click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blinds(horizontal)">
                                      <p:cBhvr>
                                        <p:cTn id="10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22" grpId="0"/>
      <p:bldP spid="521225" grpId="0"/>
      <p:bldP spid="521226" grpId="0"/>
      <p:bldP spid="521227" grpId="0"/>
      <p:bldP spid="521228" grpId="0"/>
      <p:bldP spid="521230" grpId="0"/>
      <p:bldP spid="521231" grpId="0"/>
      <p:bldP spid="521232" grpId="0"/>
      <p:bldP spid="521233" grpId="0"/>
      <p:bldP spid="521241" grpId="0" build="p"/>
      <p:bldP spid="23"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62" name="Picture 6" descr="Num 15 Wilderness of Zin.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33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338" name="Rectangle 2"/>
          <p:cNvSpPr>
            <a:spLocks noGrp="1" noChangeArrowheads="1"/>
          </p:cNvSpPr>
          <p:nvPr>
            <p:ph type="title"/>
          </p:nvPr>
        </p:nvSpPr>
        <p:spPr>
          <a:xfrm>
            <a:off x="0" y="5562600"/>
            <a:ext cx="9067800" cy="990600"/>
          </a:xfrm>
          <a:effectLst>
            <a:outerShdw blurRad="63500" dist="38099" dir="2700000" algn="ctr" rotWithShape="0">
              <a:schemeClr val="tx1">
                <a:alpha val="74998"/>
              </a:schemeClr>
            </a:outerShdw>
          </a:effectLst>
        </p:spPr>
        <p:txBody>
          <a:bodyPr/>
          <a:lstStyle/>
          <a:p>
            <a:pPr eaLnBrk="1" hangingPunct="1"/>
            <a:r>
              <a:rPr kumimoji="1" lang="zh-CN" altLang="en-US" sz="6600">
                <a:solidFill>
                  <a:srgbClr val="FFFFFF"/>
                </a:solidFill>
                <a:latin typeface="Times New Roman" charset="0"/>
                <a:ea typeface="SimSun" charset="0"/>
                <a:cs typeface="SimSun" charset="0"/>
              </a:rPr>
              <a:t>寻的旷野</a:t>
            </a:r>
            <a:endParaRPr kumimoji="1" lang="zh-CN" altLang="en-US" sz="6600">
              <a:solidFill>
                <a:srgbClr val="FFFFFF"/>
              </a:solidFill>
              <a:latin typeface="Times New Roman" charset="0"/>
              <a:ea typeface="MS PGothic" charset="0"/>
              <a:cs typeface="MS PGothic" charset="0"/>
            </a:endParaRPr>
          </a:p>
        </p:txBody>
      </p:sp>
    </p:spTree>
  </p:cSld>
  <p:clrMapOvr>
    <a:masterClrMapping/>
  </p:clrMapOvr>
  <p:transition spd="med">
    <p:randomBar dir="vert"/>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2"/>
          <p:cNvSpPr>
            <a:spLocks noGrp="1" noChangeArrowheads="1"/>
          </p:cNvSpPr>
          <p:nvPr>
            <p:ph type="title"/>
          </p:nvPr>
        </p:nvSpPr>
        <p:spPr>
          <a:xfrm>
            <a:off x="698500" y="5562600"/>
            <a:ext cx="8369300" cy="990600"/>
          </a:xfrm>
          <a:effectLst>
            <a:outerShdw blurRad="63500" dist="38099" dir="2700000" algn="ctr" rotWithShape="0">
              <a:schemeClr val="tx1">
                <a:alpha val="74998"/>
              </a:schemeClr>
            </a:outerShdw>
          </a:effectLst>
        </p:spPr>
        <p:txBody>
          <a:bodyPr/>
          <a:lstStyle/>
          <a:p>
            <a:pPr eaLnBrk="1" hangingPunct="1">
              <a:defRPr/>
            </a:pPr>
            <a:r>
              <a:rPr kumimoji="1" lang="en-US" sz="6600" dirty="0">
                <a:solidFill>
                  <a:srgbClr val="FFFFFF"/>
                </a:solidFill>
                <a:ea typeface="ＭＳ Ｐゴシック" charset="0"/>
              </a:rPr>
              <a:t>No Directions</a:t>
            </a:r>
          </a:p>
        </p:txBody>
      </p:sp>
      <p:pic>
        <p:nvPicPr>
          <p:cNvPr id="274434" name="Picture 1" descr="Num 14 Wanderings Reaso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0900" y="0"/>
            <a:ext cx="7023100" cy="8369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4435" name="Oval 5"/>
          <p:cNvSpPr>
            <a:spLocks noChangeArrowheads="1"/>
          </p:cNvSpPr>
          <p:nvPr/>
        </p:nvSpPr>
        <p:spPr bwMode="auto">
          <a:xfrm>
            <a:off x="5651500" y="-103188"/>
            <a:ext cx="3219450" cy="1695451"/>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type="stealth" w="lg" len="lg"/>
              </a14:hiddenLine>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274436" name="Rectangle 2"/>
          <p:cNvSpPr txBox="1">
            <a:spLocks noChangeArrowheads="1"/>
          </p:cNvSpPr>
          <p:nvPr/>
        </p:nvSpPr>
        <p:spPr bwMode="auto">
          <a:xfrm>
            <a:off x="0" y="2348880"/>
            <a:ext cx="2120900" cy="450912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在沙漠中流浪了</a:t>
            </a: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39</a:t>
            </a:r>
            <a:r>
              <a:rPr kumimoji="0" lang="zh-CN" altLang="en-US"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年半之后，摩西夫人偷偷地询问方向。</a:t>
            </a:r>
            <a:endParaRPr kumimoji="0" lang="en-US"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74437" name="Rectangle 2"/>
          <p:cNvSpPr txBox="1">
            <a:spLocks noChangeArrowheads="1"/>
          </p:cNvSpPr>
          <p:nvPr/>
        </p:nvSpPr>
        <p:spPr bwMode="auto">
          <a:xfrm>
            <a:off x="5503863" y="-74613"/>
            <a:ext cx="3519487" cy="15144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1" u="none" strike="noStrike" kern="1200" cap="none" spc="0" normalizeH="0" baseline="0" noProof="0" dirty="0" err="1">
                <a:ln>
                  <a:noFill/>
                </a:ln>
                <a:solidFill>
                  <a:srgbClr val="000000"/>
                </a:solidFill>
                <a:effectLst/>
                <a:uLnTx/>
                <a:uFillTx/>
                <a:latin typeface="Chalkboard" charset="0"/>
                <a:ea typeface="ＭＳ Ｐゴシック" charset="0"/>
                <a:cs typeface="Chalkboard" charset="0"/>
              </a:rPr>
              <a:t>这边</a:t>
            </a:r>
            <a:r>
              <a:rPr kumimoji="0" lang="zh-CN" altLang="en-US" sz="3200" b="1" i="1" u="none" strike="noStrike" kern="1200" cap="none" spc="0" normalizeH="0" baseline="0" noProof="0" dirty="0">
                <a:ln>
                  <a:noFill/>
                </a:ln>
                <a:solidFill>
                  <a:srgbClr val="000000"/>
                </a:solidFill>
                <a:effectLst/>
                <a:uLnTx/>
                <a:uFillTx/>
                <a:latin typeface="Chalkboard" charset="0"/>
                <a:ea typeface="ＭＳ Ｐゴシック" charset="0"/>
                <a:cs typeface="Chalkboard" charset="0"/>
              </a:rPr>
              <a:t>！跟我走</a:t>
            </a:r>
            <a:endParaRPr kumimoji="0" lang="en-US" sz="3200" b="1" i="1" u="none" strike="noStrike" kern="1200" cap="none" spc="0" normalizeH="0" baseline="0" noProof="0" dirty="0">
              <a:ln>
                <a:noFill/>
              </a:ln>
              <a:solidFill>
                <a:srgbClr val="000000"/>
              </a:solidFill>
              <a:effectLst/>
              <a:uLnTx/>
              <a:uFillTx/>
              <a:latin typeface="Chalkboard" charset="0"/>
              <a:ea typeface="ＭＳ Ｐゴシック" charset="0"/>
              <a:cs typeface="Chalkboard" charset="0"/>
            </a:endParaRPr>
          </a:p>
        </p:txBody>
      </p:sp>
    </p:spTree>
    <p:extLst>
      <p:ext uri="{BB962C8B-B14F-4D97-AF65-F5344CB8AC3E}">
        <p14:creationId xmlns:p14="http://schemas.microsoft.com/office/powerpoint/2010/main" val="474087448"/>
      </p:ext>
    </p:extLst>
  </p:cSld>
  <p:clrMapOvr>
    <a:masterClrMapping/>
  </p:clrMapOvr>
  <p:transition spd="med">
    <p:randomBar dir="vert"/>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p:cNvSpPr>
            <a:spLocks noChangeArrowheads="1"/>
          </p:cNvSpPr>
          <p:nvPr/>
        </p:nvSpPr>
        <p:spPr bwMode="auto">
          <a:xfrm>
            <a:off x="76200" y="304800"/>
            <a:ext cx="2825750" cy="118427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spcBef>
                <a:spcPct val="0"/>
              </a:spcBef>
              <a:buFontTx/>
              <a:buNone/>
            </a:pPr>
            <a:r>
              <a:rPr lang="zh-CN" altLang="en-US" sz="2400">
                <a:solidFill>
                  <a:schemeClr val="tx2"/>
                </a:solidFill>
                <a:latin typeface="Times" charset="0"/>
                <a:cs typeface="Times New Roman" charset="0"/>
              </a:rPr>
              <a:t> </a:t>
            </a:r>
            <a:r>
              <a:rPr lang="en-US" altLang="zh-CN" sz="2400">
                <a:solidFill>
                  <a:schemeClr val="tx2"/>
                </a:solidFill>
                <a:latin typeface="Times" charset="0"/>
                <a:cs typeface="Times New Roman" charset="0"/>
              </a:rPr>
              <a:t>DRESSING</a:t>
            </a:r>
          </a:p>
          <a:p>
            <a:pPr>
              <a:spcBef>
                <a:spcPct val="0"/>
              </a:spcBef>
              <a:buFontTx/>
              <a:buNone/>
            </a:pPr>
            <a:r>
              <a:rPr lang="en-US" altLang="zh-CN" sz="2400">
                <a:solidFill>
                  <a:schemeClr val="tx2"/>
                </a:solidFill>
                <a:latin typeface="Times" charset="0"/>
                <a:cs typeface="Times New Roman" charset="0"/>
              </a:rPr>
              <a:t>        THE                                    </a:t>
            </a:r>
          </a:p>
          <a:p>
            <a:pPr>
              <a:spcBef>
                <a:spcPct val="0"/>
              </a:spcBef>
              <a:buFontTx/>
              <a:buNone/>
            </a:pPr>
            <a:r>
              <a:rPr lang="en-US" altLang="zh-CN" sz="2400">
                <a:solidFill>
                  <a:schemeClr val="tx2"/>
                </a:solidFill>
                <a:latin typeface="Times" charset="0"/>
                <a:cs typeface="Times New Roman" charset="0"/>
              </a:rPr>
              <a:t>   STAGE</a:t>
            </a:r>
          </a:p>
        </p:txBody>
      </p:sp>
      <p:sp>
        <p:nvSpPr>
          <p:cNvPr id="171011" name="Rectangle 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71012" name="Line 4"/>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71013" name="Text Box 5"/>
          <p:cNvSpPr txBox="1">
            <a:spLocks noChangeArrowheads="1"/>
          </p:cNvSpPr>
          <p:nvPr/>
        </p:nvSpPr>
        <p:spPr bwMode="auto">
          <a:xfrm>
            <a:off x="1770063" y="44450"/>
            <a:ext cx="2874962"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Tx/>
              <a:buNone/>
            </a:pPr>
            <a:r>
              <a:rPr lang="zh-CN" altLang="en-US" sz="1200">
                <a:latin typeface="Comic Sans MS" charset="0"/>
              </a:rPr>
              <a:t>民数记</a:t>
            </a:r>
            <a:r>
              <a:rPr lang="en-US" altLang="ja-JP" sz="1200">
                <a:latin typeface="Comic Sans MS" charset="0"/>
                <a:cs typeface="Times New Roman" charset="0"/>
              </a:rPr>
              <a:t> 32:49; 34:1</a:t>
            </a:r>
            <a:endParaRPr lang="en-US" altLang="zh-CN" sz="1200">
              <a:latin typeface="Comic Sans MS" charset="0"/>
              <a:cs typeface="Times New Roman" charset="0"/>
            </a:endParaRPr>
          </a:p>
        </p:txBody>
      </p:sp>
      <p:sp>
        <p:nvSpPr>
          <p:cNvPr id="171014" name="Text Box 6"/>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buFontTx/>
              <a:buNone/>
            </a:pPr>
            <a:r>
              <a:rPr lang="zh-CN" altLang="en-US" sz="2000" b="0">
                <a:solidFill>
                  <a:srgbClr val="FFA27C"/>
                </a:solidFill>
                <a:latin typeface="Comic Sans MS" charset="0"/>
                <a:cs typeface="Times New Roman" charset="0"/>
              </a:rPr>
              <a:t> </a:t>
            </a:r>
          </a:p>
        </p:txBody>
      </p:sp>
      <p:sp>
        <p:nvSpPr>
          <p:cNvPr id="171015" name="Rectangle 7"/>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a:spcBef>
                <a:spcPct val="0"/>
              </a:spcBef>
              <a:buFontTx/>
              <a:buNone/>
            </a:pPr>
            <a:r>
              <a:rPr lang="en-US" altLang="zh-CN" sz="1000">
                <a:effectLst>
                  <a:outerShdw blurRad="38100" dist="38100" dir="2700000" algn="tl">
                    <a:srgbClr val="000000"/>
                  </a:outerShdw>
                </a:effectLst>
                <a:latin typeface="Comic Sans MS" charset="0"/>
                <a:cs typeface="Times New Roman" charset="0"/>
              </a:rPr>
              <a:t>24</a:t>
            </a:r>
          </a:p>
        </p:txBody>
      </p:sp>
      <p:sp>
        <p:nvSpPr>
          <p:cNvPr id="171016" name="Text Box 8"/>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buFontTx/>
              <a:buNone/>
            </a:pPr>
            <a:r>
              <a:rPr lang="en-US" altLang="zh-CN" sz="1200">
                <a:latin typeface="Arial" charset="0"/>
                <a:cs typeface="Times New Roman" charset="0"/>
              </a:rPr>
              <a:t>Handbook pg. 26-29</a:t>
            </a:r>
          </a:p>
        </p:txBody>
      </p:sp>
      <p:pic>
        <p:nvPicPr>
          <p:cNvPr id="171017" name="Picture 9" descr="Red Canyon6"/>
          <p:cNvPicPr preferRelativeResize="0">
            <a:picLocks noChangeAspect="1" noChangeArrowheads="1"/>
          </p:cNvPicPr>
          <p:nvPr>
            <p:custDataLst>
              <p:tags r:id="rId1"/>
            </p:custDataLst>
          </p:nvPr>
        </p:nvPicPr>
        <p:blipFill>
          <a:blip r:embed="rId11"/>
          <a:srcRect/>
          <a:stretch>
            <a:fillRect/>
          </a:stretch>
        </p:blipFill>
        <p:spPr bwMode="auto">
          <a:xfrm>
            <a:off x="3663950" y="266700"/>
            <a:ext cx="5087938" cy="38163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18" name="Picture 10" descr="Nahal Zin from above, tb n062400 sr"/>
          <p:cNvPicPr preferRelativeResize="0">
            <a:picLocks noChangeAspect="1" noChangeArrowheads="1"/>
          </p:cNvPicPr>
          <p:nvPr>
            <p:custDataLst>
              <p:tags r:id="rId2"/>
            </p:custDataLst>
          </p:nvPr>
        </p:nvPicPr>
        <p:blipFill>
          <a:blip r:embed="rId12"/>
          <a:srcRect/>
          <a:stretch>
            <a:fillRect/>
          </a:stretch>
        </p:blipFill>
        <p:spPr bwMode="auto">
          <a:xfrm>
            <a:off x="5572125" y="4225925"/>
            <a:ext cx="2632075" cy="19748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19" name="Picture 11" descr="Nahal Zin rugged mountains, 72-5tb"/>
          <p:cNvPicPr preferRelativeResize="0">
            <a:picLocks noChangeAspect="1" noChangeArrowheads="1"/>
          </p:cNvPicPr>
          <p:nvPr>
            <p:custDataLst>
              <p:tags r:id="rId3"/>
            </p:custDataLst>
          </p:nvPr>
        </p:nvPicPr>
        <p:blipFill>
          <a:blip r:embed="rId13"/>
          <a:srcRect r="519" b="1036"/>
          <a:stretch>
            <a:fillRect/>
          </a:stretch>
        </p:blipFill>
        <p:spPr bwMode="auto">
          <a:xfrm>
            <a:off x="138113" y="268288"/>
            <a:ext cx="3208337" cy="213360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20" name="Picture 12" descr="Machtesh Gadol looking south, tb n121701"/>
          <p:cNvPicPr preferRelativeResize="0">
            <a:picLocks noChangeAspect="1" noChangeArrowheads="1"/>
          </p:cNvPicPr>
          <p:nvPr>
            <p:custDataLst>
              <p:tags r:id="rId4"/>
            </p:custDataLst>
          </p:nvPr>
        </p:nvPicPr>
        <p:blipFill>
          <a:blip r:embed="rId14"/>
          <a:srcRect/>
          <a:stretch>
            <a:fillRect/>
          </a:stretch>
        </p:blipFill>
        <p:spPr bwMode="auto">
          <a:xfrm>
            <a:off x="868363" y="3178175"/>
            <a:ext cx="3970337" cy="2979738"/>
          </a:xfrm>
          <a:prstGeom prst="rect">
            <a:avLst/>
          </a:prstGeom>
          <a:noFill/>
          <a:ln w="9525">
            <a:noFill/>
            <a:miter lim="800000"/>
            <a:headEnd/>
            <a:tailEnd/>
          </a:ln>
          <a:effectLst>
            <a:outerShdw blurRad="63500" dist="107763" dir="2700000" algn="ctr" rotWithShape="0">
              <a:schemeClr val="bg2">
                <a:alpha val="74998"/>
              </a:schemeClr>
            </a:outerShdw>
          </a:effectLst>
        </p:spPr>
      </p:pic>
      <p:sp>
        <p:nvSpPr>
          <p:cNvPr id="171021" name="Rectangle 13"/>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zh-CN" altLang="en-US" sz="2400">
              <a:latin typeface="Times" charset="0"/>
              <a:cs typeface="Times New Roman" charset="0"/>
            </a:endParaRPr>
          </a:p>
        </p:txBody>
      </p:sp>
      <p:sp>
        <p:nvSpPr>
          <p:cNvPr id="171022" name="Rectangle 14"/>
          <p:cNvSpPr>
            <a:spLocks noChangeArrowheads="1"/>
          </p:cNvSpPr>
          <p:nvPr/>
        </p:nvSpPr>
        <p:spPr bwMode="auto">
          <a:xfrm>
            <a:off x="8121650" y="4356100"/>
            <a:ext cx="293688"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spcBef>
                <a:spcPct val="0"/>
              </a:spcBef>
              <a:buFontTx/>
              <a:buNone/>
            </a:pPr>
            <a:r>
              <a:rPr lang="en-US" altLang="zh-CN" sz="800">
                <a:solidFill>
                  <a:srgbClr val="000000"/>
                </a:solidFill>
                <a:latin typeface="Helvetica" charset="0"/>
                <a:cs typeface="Times New Roman" charset="0"/>
              </a:rPr>
              <a:t>40</a:t>
            </a:r>
          </a:p>
        </p:txBody>
      </p:sp>
      <p:sp>
        <p:nvSpPr>
          <p:cNvPr id="171023" name="AutoShape 15"/>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endParaRPr lang="zh-CN" altLang="en-US" sz="2400">
              <a:latin typeface="Times" charset="0"/>
              <a:cs typeface="Times New Roman" charset="0"/>
            </a:endParaRPr>
          </a:p>
        </p:txBody>
      </p:sp>
      <p:sp>
        <p:nvSpPr>
          <p:cNvPr id="171024" name="Rectangle 16"/>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endParaRPr lang="zh-CN" altLang="en-US" sz="2400">
              <a:latin typeface="Times" charset="0"/>
              <a:cs typeface="Times New Roman" charset="0"/>
            </a:endParaRPr>
          </a:p>
        </p:txBody>
      </p:sp>
      <p:sp>
        <p:nvSpPr>
          <p:cNvPr id="171025" name="AutoShape 17"/>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zh-CN" altLang="en-US" sz="2400">
              <a:latin typeface="Times" charset="0"/>
              <a:cs typeface="Times New Roman" charset="0"/>
            </a:endParaRPr>
          </a:p>
        </p:txBody>
      </p:sp>
      <p:sp>
        <p:nvSpPr>
          <p:cNvPr id="171026" name="Line 18"/>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71027" name="Line 19"/>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71028" name="Line 20"/>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71029" name="Line 21"/>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71030" name="Line 22"/>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71031" name="Rectangle 23"/>
          <p:cNvSpPr>
            <a:spLocks noChangeArrowheads="1"/>
          </p:cNvSpPr>
          <p:nvPr/>
        </p:nvSpPr>
        <p:spPr bwMode="auto">
          <a:xfrm>
            <a:off x="8007350" y="34290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spcBef>
                <a:spcPct val="0"/>
              </a:spcBef>
              <a:buFontTx/>
              <a:buNone/>
            </a:pPr>
            <a:r>
              <a:rPr lang="en-US" altLang="zh-CN" sz="900">
                <a:solidFill>
                  <a:srgbClr val="000000"/>
                </a:solidFill>
                <a:latin typeface="Chicago" charset="0"/>
                <a:cs typeface="Times New Roman" charset="0"/>
              </a:rPr>
              <a:t>MOSES</a:t>
            </a:r>
          </a:p>
        </p:txBody>
      </p:sp>
      <p:sp>
        <p:nvSpPr>
          <p:cNvPr id="171032" name="Rectangle 24"/>
          <p:cNvSpPr>
            <a:spLocks noChangeArrowheads="1"/>
          </p:cNvSpPr>
          <p:nvPr/>
        </p:nvSpPr>
        <p:spPr bwMode="auto">
          <a:xfrm>
            <a:off x="8156575" y="3841750"/>
            <a:ext cx="4540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spcBef>
                <a:spcPct val="0"/>
              </a:spcBef>
              <a:buFontTx/>
              <a:buNone/>
            </a:pPr>
            <a:r>
              <a:rPr lang="en-US" altLang="zh-CN" sz="900">
                <a:solidFill>
                  <a:srgbClr val="000000"/>
                </a:solidFill>
                <a:latin typeface="Helvetica" charset="0"/>
                <a:cs typeface="Times New Roman" charset="0"/>
              </a:rPr>
              <a:t>Sinai</a:t>
            </a:r>
          </a:p>
        </p:txBody>
      </p:sp>
      <p:sp>
        <p:nvSpPr>
          <p:cNvPr id="171033" name="Rectangle 25"/>
          <p:cNvSpPr>
            <a:spLocks noChangeArrowheads="1"/>
          </p:cNvSpPr>
          <p:nvPr/>
        </p:nvSpPr>
        <p:spPr bwMode="auto">
          <a:xfrm>
            <a:off x="8075613" y="4025900"/>
            <a:ext cx="644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spcBef>
                <a:spcPct val="0"/>
              </a:spcBef>
              <a:buFontTx/>
              <a:buNone/>
            </a:pPr>
            <a:r>
              <a:rPr lang="en-US" altLang="zh-CN" sz="900">
                <a:solidFill>
                  <a:srgbClr val="000000"/>
                </a:solidFill>
                <a:latin typeface="Helvetica" charset="0"/>
                <a:cs typeface="Times New Roman" charset="0"/>
              </a:rPr>
              <a:t>M - C - C</a:t>
            </a:r>
          </a:p>
        </p:txBody>
      </p:sp>
      <p:sp>
        <p:nvSpPr>
          <p:cNvPr id="171034" name="Rectangle 26"/>
          <p:cNvSpPr>
            <a:spLocks noChangeArrowheads="1"/>
          </p:cNvSpPr>
          <p:nvPr/>
        </p:nvSpPr>
        <p:spPr bwMode="auto">
          <a:xfrm>
            <a:off x="7912100" y="4197350"/>
            <a:ext cx="10128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spcBef>
                <a:spcPct val="0"/>
              </a:spcBef>
              <a:buFontTx/>
              <a:buNone/>
            </a:pPr>
            <a:r>
              <a:rPr lang="en-US" altLang="zh-CN" sz="900">
                <a:solidFill>
                  <a:srgbClr val="000000"/>
                </a:solidFill>
                <a:latin typeface="Helvetica" charset="0"/>
                <a:cs typeface="Times New Roman" charset="0"/>
              </a:rPr>
              <a:t>Kadesh Barnea</a:t>
            </a:r>
          </a:p>
        </p:txBody>
      </p:sp>
      <p:sp>
        <p:nvSpPr>
          <p:cNvPr id="171035" name="Rectangle 27"/>
          <p:cNvSpPr>
            <a:spLocks noChangeArrowheads="1"/>
          </p:cNvSpPr>
          <p:nvPr/>
        </p:nvSpPr>
        <p:spPr bwMode="auto">
          <a:xfrm>
            <a:off x="8267700" y="4381500"/>
            <a:ext cx="30797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spcBef>
                <a:spcPct val="0"/>
              </a:spcBef>
              <a:buFontTx/>
              <a:buNone/>
            </a:pPr>
            <a:r>
              <a:rPr lang="en-US" altLang="zh-CN" sz="900">
                <a:solidFill>
                  <a:srgbClr val="000000"/>
                </a:solidFill>
                <a:latin typeface="Helvetica" charset="0"/>
                <a:cs typeface="Times New Roman" charset="0"/>
              </a:rPr>
              <a:t>40</a:t>
            </a:r>
          </a:p>
        </p:txBody>
      </p:sp>
      <p:sp>
        <p:nvSpPr>
          <p:cNvPr id="171036" name="Line 28"/>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71037" name="Rectangle 29"/>
          <p:cNvSpPr>
            <a:spLocks noChangeArrowheads="1"/>
          </p:cNvSpPr>
          <p:nvPr/>
        </p:nvSpPr>
        <p:spPr bwMode="auto">
          <a:xfrm>
            <a:off x="8120063" y="36703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spcBef>
                <a:spcPct val="0"/>
              </a:spcBef>
              <a:buFontTx/>
              <a:buNone/>
            </a:pPr>
            <a:r>
              <a:rPr lang="en-US" altLang="zh-CN" sz="900">
                <a:solidFill>
                  <a:srgbClr val="000000"/>
                </a:solidFill>
                <a:latin typeface="Helvetica" charset="0"/>
                <a:cs typeface="Times New Roman" charset="0"/>
              </a:rPr>
              <a:t>Exodus</a:t>
            </a:r>
          </a:p>
        </p:txBody>
      </p:sp>
      <p:pic>
        <p:nvPicPr>
          <p:cNvPr id="171038" name="Picture 30" descr="Machtesh Gadol looking southeast, tb n121701"/>
          <p:cNvPicPr preferRelativeResize="0">
            <a:picLocks noChangeAspect="1" noChangeArrowheads="1"/>
          </p:cNvPicPr>
          <p:nvPr>
            <p:custDataLst>
              <p:tags r:id="rId5"/>
            </p:custDataLst>
          </p:nvPr>
        </p:nvPicPr>
        <p:blipFill>
          <a:blip r:embed="rId15"/>
          <a:srcRect/>
          <a:stretch>
            <a:fillRect/>
          </a:stretch>
        </p:blipFill>
        <p:spPr bwMode="auto">
          <a:xfrm>
            <a:off x="2943225" y="868363"/>
            <a:ext cx="2633663" cy="1976437"/>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171039" name="Picture 31" descr="Machtesh Ramon from north2, df 111001"/>
          <p:cNvPicPr preferRelativeResize="0">
            <a:picLocks noChangeAspect="1" noChangeArrowheads="1"/>
          </p:cNvPicPr>
          <p:nvPr>
            <p:custDataLst>
              <p:tags r:id="rId6"/>
            </p:custDataLst>
          </p:nvPr>
        </p:nvPicPr>
        <p:blipFill>
          <a:blip r:embed="rId16"/>
          <a:srcRect/>
          <a:stretch>
            <a:fillRect/>
          </a:stretch>
        </p:blipFill>
        <p:spPr bwMode="auto">
          <a:xfrm>
            <a:off x="2432050" y="2095500"/>
            <a:ext cx="2806700" cy="1879600"/>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171040" name="Picture 32" descr="Solomon's Pillars, df 101101"/>
          <p:cNvPicPr preferRelativeResize="0">
            <a:picLocks noChangeAspect="1" noChangeArrowheads="1"/>
          </p:cNvPicPr>
          <p:nvPr>
            <p:custDataLst>
              <p:tags r:id="rId7"/>
            </p:custDataLst>
          </p:nvPr>
        </p:nvPicPr>
        <p:blipFill>
          <a:blip r:embed="rId17"/>
          <a:srcRect/>
          <a:stretch>
            <a:fillRect/>
          </a:stretch>
        </p:blipFill>
        <p:spPr bwMode="auto">
          <a:xfrm>
            <a:off x="560388" y="2144713"/>
            <a:ext cx="2030412" cy="1611312"/>
          </a:xfrm>
          <a:prstGeom prst="rect">
            <a:avLst/>
          </a:prstGeom>
          <a:noFill/>
          <a:ln w="9525">
            <a:noFill/>
            <a:miter lim="800000"/>
            <a:headEnd/>
            <a:tailEnd/>
          </a:ln>
          <a:effectLst>
            <a:outerShdw blurRad="63500" dist="89803" dir="2700000" algn="ctr" rotWithShape="0">
              <a:schemeClr val="bg2">
                <a:alpha val="74998"/>
              </a:schemeClr>
            </a:outerShdw>
          </a:effectLst>
        </p:spPr>
      </p:pic>
      <p:pic>
        <p:nvPicPr>
          <p:cNvPr id="171041" name="Picture 33" descr="Machtesh Qatan from east2, tb n112500 sr"/>
          <p:cNvPicPr preferRelativeResize="0">
            <a:picLocks noChangeAspect="1" noChangeArrowheads="1"/>
          </p:cNvPicPr>
          <p:nvPr>
            <p:custDataLst>
              <p:tags r:id="rId8"/>
            </p:custDataLst>
          </p:nvPr>
        </p:nvPicPr>
        <p:blipFill>
          <a:blip r:embed="rId18"/>
          <a:srcRect/>
          <a:stretch>
            <a:fillRect/>
          </a:stretch>
        </p:blipFill>
        <p:spPr bwMode="auto">
          <a:xfrm>
            <a:off x="4117975" y="3824288"/>
            <a:ext cx="2162175" cy="1620837"/>
          </a:xfrm>
          <a:prstGeom prst="rect">
            <a:avLst/>
          </a:prstGeom>
          <a:noFill/>
          <a:ln w="101600" cmpd="thinThick">
            <a:noFill/>
            <a:miter lim="800000"/>
            <a:headEnd/>
            <a:tailEnd/>
          </a:ln>
          <a:effectLst>
            <a:outerShdw blurRad="63500" dist="89803" dir="2700000" algn="ctr" rotWithShape="0">
              <a:schemeClr val="bg2">
                <a:alpha val="74998"/>
              </a:schemeClr>
            </a:outerShdw>
          </a:effectLst>
        </p:spPr>
      </p:pic>
      <p:sp>
        <p:nvSpPr>
          <p:cNvPr id="171042" name="Text Box 34"/>
          <p:cNvSpPr txBox="1">
            <a:spLocks noChangeArrowheads="1"/>
          </p:cNvSpPr>
          <p:nvPr/>
        </p:nvSpPr>
        <p:spPr bwMode="auto">
          <a:xfrm>
            <a:off x="1187450" y="1228725"/>
            <a:ext cx="6121400" cy="3324225"/>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buFontTx/>
              <a:buNone/>
            </a:pPr>
            <a:r>
              <a:rPr lang="zh-CN" altLang="en-US" sz="10600">
                <a:solidFill>
                  <a:srgbClr val="FFEA18"/>
                </a:solidFill>
                <a:latin typeface="Comic Sans MS" charset="0"/>
              </a:rPr>
              <a:t>四十年？在这里？</a:t>
            </a:r>
            <a:endParaRPr lang="zh-CN" altLang="en-US" sz="10600">
              <a:solidFill>
                <a:srgbClr val="FFEA18"/>
              </a:solidFill>
              <a:latin typeface="Comic Sans MS" charset="0"/>
              <a:cs typeface="Times New Roman" charset="0"/>
            </a:endParaRPr>
          </a:p>
        </p:txBody>
      </p:sp>
      <p:sp>
        <p:nvSpPr>
          <p:cNvPr id="171043" name="Rectangle 35"/>
          <p:cNvSpPr>
            <a:spLocks noGrp="1" noChangeArrowheads="1"/>
          </p:cNvSpPr>
          <p:nvPr>
            <p:ph type="title" idx="4294967295"/>
          </p:nvPr>
        </p:nvSpPr>
        <p:spPr bwMode="auto">
          <a:xfrm>
            <a:off x="0" y="6096000"/>
            <a:ext cx="9144000" cy="762000"/>
          </a:xfrm>
          <a:prstGeom prst="rect">
            <a:avLst/>
          </a:prstGeom>
          <a:ln>
            <a:miter lim="800000"/>
            <a:headEnd/>
            <a:tailEnd/>
          </a:ln>
        </p:spPr>
        <p:txBody>
          <a:bodyPr/>
          <a:lstStyle/>
          <a:p>
            <a:pPr algn="ctr" eaLnBrk="1" hangingPunct="1"/>
            <a:r>
              <a:rPr lang="zh-CN" altLang="en-US" b="1">
                <a:latin typeface="Times" charset="0"/>
                <a:ea typeface="SimSun" charset="0"/>
                <a:cs typeface="SimSun" charset="0"/>
              </a:rPr>
              <a:t>神的惩戒</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171020"/>
                                        </p:tgtEl>
                                        <p:attrNameLst>
                                          <p:attrName>style.visibility</p:attrName>
                                        </p:attrNameLst>
                                      </p:cBhvr>
                                      <p:to>
                                        <p:strVal val="visible"/>
                                      </p:to>
                                    </p:set>
                                    <p:animEffect transition="in" filter="wipe(right)">
                                      <p:cBhvr>
                                        <p:cTn id="7" dur="500"/>
                                        <p:tgtEl>
                                          <p:spTgt spid="171020"/>
                                        </p:tgtEl>
                                      </p:cBhvr>
                                    </p:animEffect>
                                  </p:childTnLst>
                                </p:cTn>
                              </p:par>
                            </p:childTnLst>
                          </p:cTn>
                        </p:par>
                        <p:par>
                          <p:cTn id="8" fill="hold" nodeType="afterGroup">
                            <p:stCondLst>
                              <p:cond delay="500"/>
                            </p:stCondLst>
                            <p:childTnLst>
                              <p:par>
                                <p:cTn id="9" presetID="22" presetClass="entr" presetSubtype="2" fill="hold" grpId="0" nodeType="afterEffect" nodePh="1">
                                  <p:stCondLst>
                                    <p:cond delay="0"/>
                                  </p:stCondLst>
                                  <p:endCondLst>
                                    <p:cond evt="begin" delay="0">
                                      <p:tn val="9"/>
                                    </p:cond>
                                  </p:endCondLst>
                                  <p:childTnLst>
                                    <p:set>
                                      <p:cBhvr>
                                        <p:cTn id="10" dur="1" fill="hold">
                                          <p:stCondLst>
                                            <p:cond delay="0"/>
                                          </p:stCondLst>
                                        </p:cTn>
                                        <p:tgtEl>
                                          <p:spTgt spid="171018"/>
                                        </p:tgtEl>
                                        <p:attrNameLst>
                                          <p:attrName>style.visibility</p:attrName>
                                        </p:attrNameLst>
                                      </p:cBhvr>
                                      <p:to>
                                        <p:strVal val="visible"/>
                                      </p:to>
                                    </p:set>
                                    <p:animEffect transition="in" filter="wipe(right)">
                                      <p:cBhvr>
                                        <p:cTn id="11" dur="500"/>
                                        <p:tgtEl>
                                          <p:spTgt spid="171018"/>
                                        </p:tgtEl>
                                      </p:cBhvr>
                                    </p:animEffect>
                                  </p:childTnLst>
                                </p:cTn>
                              </p:par>
                            </p:childTnLst>
                          </p:cTn>
                        </p:par>
                        <p:par>
                          <p:cTn id="12" fill="hold" nodeType="afterGroup">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171019"/>
                                        </p:tgtEl>
                                        <p:attrNameLst>
                                          <p:attrName>style.visibility</p:attrName>
                                        </p:attrNameLst>
                                      </p:cBhvr>
                                      <p:to>
                                        <p:strVal val="visible"/>
                                      </p:to>
                                    </p:set>
                                    <p:animEffect transition="in" filter="wipe(left)">
                                      <p:cBhvr>
                                        <p:cTn id="15" dur="500"/>
                                        <p:tgtEl>
                                          <p:spTgt spid="171019"/>
                                        </p:tgtEl>
                                      </p:cBhvr>
                                    </p:animEffect>
                                  </p:childTnLst>
                                </p:cTn>
                              </p:par>
                            </p:childTnLst>
                          </p:cTn>
                        </p:par>
                        <p:par>
                          <p:cTn id="16" fill="hold" nodeType="afterGroup">
                            <p:stCondLst>
                              <p:cond delay="1500"/>
                            </p:stCondLst>
                            <p:childTnLst>
                              <p:par>
                                <p:cTn id="17" presetID="22" presetClass="entr" presetSubtype="8" fill="hold" grpId="0" nodeType="afterEffect" nodePh="1">
                                  <p:stCondLst>
                                    <p:cond delay="0"/>
                                  </p:stCondLst>
                                  <p:endCondLst>
                                    <p:cond evt="begin" delay="0">
                                      <p:tn val="17"/>
                                    </p:cond>
                                  </p:endCondLst>
                                  <p:childTnLst>
                                    <p:set>
                                      <p:cBhvr>
                                        <p:cTn id="18" dur="1" fill="hold">
                                          <p:stCondLst>
                                            <p:cond delay="0"/>
                                          </p:stCondLst>
                                        </p:cTn>
                                        <p:tgtEl>
                                          <p:spTgt spid="171017"/>
                                        </p:tgtEl>
                                        <p:attrNameLst>
                                          <p:attrName>style.visibility</p:attrName>
                                        </p:attrNameLst>
                                      </p:cBhvr>
                                      <p:to>
                                        <p:strVal val="visible"/>
                                      </p:to>
                                    </p:set>
                                    <p:animEffect transition="in" filter="wipe(left)">
                                      <p:cBhvr>
                                        <p:cTn id="19" dur="500"/>
                                        <p:tgtEl>
                                          <p:spTgt spid="171017"/>
                                        </p:tgtEl>
                                      </p:cBhvr>
                                    </p:animEffect>
                                  </p:childTnLst>
                                </p:cTn>
                              </p:par>
                            </p:childTnLst>
                          </p:cTn>
                        </p:par>
                        <p:par>
                          <p:cTn id="20" fill="hold" nodeType="afterGroup">
                            <p:stCondLst>
                              <p:cond delay="2000"/>
                            </p:stCondLst>
                            <p:childTnLst>
                              <p:par>
                                <p:cTn id="21" presetID="22" presetClass="entr" presetSubtype="2" fill="hold" nodeType="afterEffect">
                                  <p:stCondLst>
                                    <p:cond delay="0"/>
                                  </p:stCondLst>
                                  <p:childTnLst>
                                    <p:set>
                                      <p:cBhvr>
                                        <p:cTn id="22" dur="1" fill="hold">
                                          <p:stCondLst>
                                            <p:cond delay="0"/>
                                          </p:stCondLst>
                                        </p:cTn>
                                        <p:tgtEl>
                                          <p:spTgt spid="171038"/>
                                        </p:tgtEl>
                                        <p:attrNameLst>
                                          <p:attrName>style.visibility</p:attrName>
                                        </p:attrNameLst>
                                      </p:cBhvr>
                                      <p:to>
                                        <p:strVal val="visible"/>
                                      </p:to>
                                    </p:set>
                                    <p:animEffect transition="in" filter="wipe(right)">
                                      <p:cBhvr>
                                        <p:cTn id="23" dur="500"/>
                                        <p:tgtEl>
                                          <p:spTgt spid="171038"/>
                                        </p:tgtEl>
                                      </p:cBhvr>
                                    </p:animEffect>
                                  </p:childTnLst>
                                </p:cTn>
                              </p:par>
                            </p:childTnLst>
                          </p:cTn>
                        </p:par>
                        <p:par>
                          <p:cTn id="24" fill="hold" nodeType="afterGroup">
                            <p:stCondLst>
                              <p:cond delay="2500"/>
                            </p:stCondLst>
                            <p:childTnLst>
                              <p:par>
                                <p:cTn id="25" presetID="22" presetClass="entr" presetSubtype="2" fill="hold" grpId="0" nodeType="afterEffect" nodePh="1">
                                  <p:stCondLst>
                                    <p:cond delay="0"/>
                                  </p:stCondLst>
                                  <p:endCondLst>
                                    <p:cond evt="begin" delay="0">
                                      <p:tn val="25"/>
                                    </p:cond>
                                  </p:endCondLst>
                                  <p:childTnLst>
                                    <p:set>
                                      <p:cBhvr>
                                        <p:cTn id="26" dur="1" fill="hold">
                                          <p:stCondLst>
                                            <p:cond delay="0"/>
                                          </p:stCondLst>
                                        </p:cTn>
                                        <p:tgtEl>
                                          <p:spTgt spid="171041"/>
                                        </p:tgtEl>
                                        <p:attrNameLst>
                                          <p:attrName>style.visibility</p:attrName>
                                        </p:attrNameLst>
                                      </p:cBhvr>
                                      <p:to>
                                        <p:strVal val="visible"/>
                                      </p:to>
                                    </p:set>
                                    <p:animEffect transition="in" filter="wipe(right)">
                                      <p:cBhvr>
                                        <p:cTn id="27" dur="500"/>
                                        <p:tgtEl>
                                          <p:spTgt spid="171041"/>
                                        </p:tgtEl>
                                      </p:cBhvr>
                                    </p:animEffect>
                                  </p:childTnLst>
                                </p:cTn>
                              </p:par>
                            </p:childTnLst>
                          </p:cTn>
                        </p:par>
                        <p:par>
                          <p:cTn id="28" fill="hold" nodeType="afterGroup">
                            <p:stCondLst>
                              <p:cond delay="3000"/>
                            </p:stCondLst>
                            <p:childTnLst>
                              <p:par>
                                <p:cTn id="29" presetID="22" presetClass="entr" presetSubtype="2" fill="hold" nodeType="afterEffect">
                                  <p:stCondLst>
                                    <p:cond delay="0"/>
                                  </p:stCondLst>
                                  <p:childTnLst>
                                    <p:set>
                                      <p:cBhvr>
                                        <p:cTn id="30" dur="1" fill="hold">
                                          <p:stCondLst>
                                            <p:cond delay="0"/>
                                          </p:stCondLst>
                                        </p:cTn>
                                        <p:tgtEl>
                                          <p:spTgt spid="171040"/>
                                        </p:tgtEl>
                                        <p:attrNameLst>
                                          <p:attrName>style.visibility</p:attrName>
                                        </p:attrNameLst>
                                      </p:cBhvr>
                                      <p:to>
                                        <p:strVal val="visible"/>
                                      </p:to>
                                    </p:set>
                                    <p:animEffect transition="in" filter="wipe(right)">
                                      <p:cBhvr>
                                        <p:cTn id="31" dur="500"/>
                                        <p:tgtEl>
                                          <p:spTgt spid="171040"/>
                                        </p:tgtEl>
                                      </p:cBhvr>
                                    </p:animEffect>
                                  </p:childTnLst>
                                </p:cTn>
                              </p:par>
                            </p:childTnLst>
                          </p:cTn>
                        </p:par>
                        <p:par>
                          <p:cTn id="32" fill="hold" nodeType="afterGroup">
                            <p:stCondLst>
                              <p:cond delay="3500"/>
                            </p:stCondLst>
                            <p:childTnLst>
                              <p:par>
                                <p:cTn id="33" presetID="22" presetClass="entr" presetSubtype="8" fill="hold" nodeType="afterEffect">
                                  <p:stCondLst>
                                    <p:cond delay="0"/>
                                  </p:stCondLst>
                                  <p:childTnLst>
                                    <p:set>
                                      <p:cBhvr>
                                        <p:cTn id="34" dur="1" fill="hold">
                                          <p:stCondLst>
                                            <p:cond delay="0"/>
                                          </p:stCondLst>
                                        </p:cTn>
                                        <p:tgtEl>
                                          <p:spTgt spid="171039"/>
                                        </p:tgtEl>
                                        <p:attrNameLst>
                                          <p:attrName>style.visibility</p:attrName>
                                        </p:attrNameLst>
                                      </p:cBhvr>
                                      <p:to>
                                        <p:strVal val="visible"/>
                                      </p:to>
                                    </p:set>
                                    <p:animEffect transition="in" filter="wipe(left)">
                                      <p:cBhvr>
                                        <p:cTn id="35" dur="500"/>
                                        <p:tgtEl>
                                          <p:spTgt spid="171039"/>
                                        </p:tgtEl>
                                      </p:cBhvr>
                                    </p:animEffect>
                                  </p:childTnLst>
                                </p:cTn>
                              </p:par>
                            </p:childTnLst>
                          </p:cTn>
                        </p:par>
                        <p:par>
                          <p:cTn id="36" fill="hold" nodeType="afterGroup">
                            <p:stCondLst>
                              <p:cond delay="4000"/>
                            </p:stCondLst>
                            <p:childTnLst>
                              <p:par>
                                <p:cTn id="37" presetID="23" presetClass="entr" presetSubtype="528" fill="hold" grpId="0" nodeType="afterEffect">
                                  <p:stCondLst>
                                    <p:cond delay="0"/>
                                  </p:stCondLst>
                                  <p:childTnLst>
                                    <p:set>
                                      <p:cBhvr>
                                        <p:cTn id="38" dur="1" fill="hold">
                                          <p:stCondLst>
                                            <p:cond delay="0"/>
                                          </p:stCondLst>
                                        </p:cTn>
                                        <p:tgtEl>
                                          <p:spTgt spid="171042"/>
                                        </p:tgtEl>
                                        <p:attrNameLst>
                                          <p:attrName>style.visibility</p:attrName>
                                        </p:attrNameLst>
                                      </p:cBhvr>
                                      <p:to>
                                        <p:strVal val="visible"/>
                                      </p:to>
                                    </p:set>
                                    <p:anim calcmode="lin" valueType="num">
                                      <p:cBhvr>
                                        <p:cTn id="39" dur="500" fill="hold"/>
                                        <p:tgtEl>
                                          <p:spTgt spid="171042"/>
                                        </p:tgtEl>
                                        <p:attrNameLst>
                                          <p:attrName>ppt_w</p:attrName>
                                        </p:attrNameLst>
                                      </p:cBhvr>
                                      <p:tavLst>
                                        <p:tav tm="0">
                                          <p:val>
                                            <p:fltVal val="0"/>
                                          </p:val>
                                        </p:tav>
                                        <p:tav tm="100000">
                                          <p:val>
                                            <p:strVal val="#ppt_w"/>
                                          </p:val>
                                        </p:tav>
                                      </p:tavLst>
                                    </p:anim>
                                    <p:anim calcmode="lin" valueType="num">
                                      <p:cBhvr>
                                        <p:cTn id="40" dur="500" fill="hold"/>
                                        <p:tgtEl>
                                          <p:spTgt spid="171042"/>
                                        </p:tgtEl>
                                        <p:attrNameLst>
                                          <p:attrName>ppt_h</p:attrName>
                                        </p:attrNameLst>
                                      </p:cBhvr>
                                      <p:tavLst>
                                        <p:tav tm="0">
                                          <p:val>
                                            <p:fltVal val="0"/>
                                          </p:val>
                                        </p:tav>
                                        <p:tav tm="100000">
                                          <p:val>
                                            <p:strVal val="#ppt_h"/>
                                          </p:val>
                                        </p:tav>
                                      </p:tavLst>
                                    </p:anim>
                                    <p:anim calcmode="lin" valueType="num">
                                      <p:cBhvr>
                                        <p:cTn id="41" dur="500" fill="hold"/>
                                        <p:tgtEl>
                                          <p:spTgt spid="171042"/>
                                        </p:tgtEl>
                                        <p:attrNameLst>
                                          <p:attrName>ppt_x</p:attrName>
                                        </p:attrNameLst>
                                      </p:cBhvr>
                                      <p:tavLst>
                                        <p:tav tm="0">
                                          <p:val>
                                            <p:fltVal val="0.5"/>
                                          </p:val>
                                        </p:tav>
                                        <p:tav tm="100000">
                                          <p:val>
                                            <p:strVal val="#ppt_x"/>
                                          </p:val>
                                        </p:tav>
                                      </p:tavLst>
                                    </p:anim>
                                    <p:anim calcmode="lin" valueType="num">
                                      <p:cBhvr>
                                        <p:cTn id="42" dur="500" fill="hold"/>
                                        <p:tgtEl>
                                          <p:spTgt spid="1710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017" grpId="0" autoUpdateAnimBg="0"/>
      <p:bldP spid="171018" grpId="0" autoUpdateAnimBg="0"/>
      <p:bldP spid="171019" grpId="0" autoUpdateAnimBg="0"/>
      <p:bldP spid="171041" grpId="0" autoUpdateAnimBg="0"/>
      <p:bldP spid="171042" grpId="0" autoUpdateAnimBg="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15</a:t>
            </a:r>
          </a:p>
        </p:txBody>
      </p:sp>
    </p:spTree>
    <p:extLst>
      <p:ext uri="{BB962C8B-B14F-4D97-AF65-F5344CB8AC3E}">
        <p14:creationId xmlns:p14="http://schemas.microsoft.com/office/powerpoint/2010/main" val="1918729950"/>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838" y="80508"/>
            <a:ext cx="9144000" cy="2016125"/>
          </a:xfrm>
          <a:effectLst>
            <a:outerShdw blurRad="63500" dist="35921" dir="2700000" algn="ctr" rotWithShape="0">
              <a:schemeClr val="tx2">
                <a:alpha val="74998"/>
              </a:schemeClr>
            </a:outerShdw>
          </a:effectLst>
        </p:spPr>
        <p:txBody>
          <a:bodyPr/>
          <a:lstStyle/>
          <a:p>
            <a:pPr>
              <a:defRPr/>
            </a:pPr>
            <a:r>
              <a:rPr lang="zh-CN" altLang="en-US" sz="5400" b="1">
                <a:effectLst>
                  <a:glow rad="127000">
                    <a:schemeClr val="tx1"/>
                  </a:glow>
                </a:effectLst>
                <a:latin typeface="Arial" charset="0"/>
                <a:ea typeface="ＭＳ Ｐゴシック" charset="0"/>
                <a:cs typeface="ＭＳ Ｐゴシック" charset="0"/>
              </a:rPr>
              <a:t>旧约中的管教</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5837" y="2993571"/>
            <a:ext cx="9138163" cy="3810001"/>
          </a:xfrm>
          <a:prstGeom prst="rect">
            <a:avLst/>
          </a:prstGeom>
        </p:spPr>
      </p:pic>
    </p:spTree>
    <p:extLst>
      <p:ext uri="{BB962C8B-B14F-4D97-AF65-F5344CB8AC3E}">
        <p14:creationId xmlns:p14="http://schemas.microsoft.com/office/powerpoint/2010/main" val="2767879109"/>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31053" y="582162"/>
            <a:ext cx="9175053" cy="588531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7384"/>
            <a:ext cx="9144000" cy="620688"/>
          </a:xfrm>
          <a:noFill/>
          <a:effectLst>
            <a:outerShdw blurRad="63500" dist="35921" dir="2700000" algn="ctr" rotWithShape="0">
              <a:schemeClr val="tx2">
                <a:alpha val="74998"/>
              </a:schemeClr>
            </a:outerShdw>
          </a:effectLst>
        </p:spPr>
        <p:txBody>
          <a:bodyPr anchor="t"/>
          <a:lstStyle/>
          <a:p>
            <a:pPr>
              <a:defRPr/>
            </a:pPr>
            <a:r>
              <a:rPr lang="zh-CN" altLang="en-US" sz="3600" b="1">
                <a:effectLst>
                  <a:glow rad="127000">
                    <a:schemeClr val="tx1"/>
                  </a:glow>
                </a:effectLst>
                <a:latin typeface="Arial" charset="0"/>
                <a:ea typeface="ＭＳ Ｐゴシック" charset="0"/>
                <a:cs typeface="ＭＳ Ｐゴシック" charset="0"/>
              </a:rPr>
              <a:t>希伯来书</a:t>
            </a:r>
            <a:r>
              <a:rPr lang="en-US" sz="3600" b="1">
                <a:effectLst>
                  <a:glow rad="127000">
                    <a:schemeClr val="tx1"/>
                  </a:glow>
                </a:effectLst>
                <a:latin typeface="Arial" charset="0"/>
                <a:ea typeface="ＭＳ Ｐゴシック" charset="0"/>
                <a:cs typeface="ＭＳ Ｐゴシック" charset="0"/>
              </a:rPr>
              <a:t>10:28; </a:t>
            </a:r>
            <a:r>
              <a:rPr lang="zh-CN" altLang="en-US" sz="3600" b="1">
                <a:effectLst>
                  <a:glow rad="127000">
                    <a:schemeClr val="tx1"/>
                  </a:glow>
                </a:effectLst>
                <a:latin typeface="Arial" charset="0"/>
                <a:ea typeface="ＭＳ Ｐゴシック" charset="0"/>
                <a:cs typeface="ＭＳ Ｐゴシック" charset="0"/>
              </a:rPr>
              <a:t>民数记</a:t>
            </a:r>
            <a:r>
              <a:rPr lang="en-US" sz="3600" b="1">
                <a:effectLst>
                  <a:glow rad="127000">
                    <a:schemeClr val="tx1"/>
                  </a:glow>
                </a:effectLst>
                <a:latin typeface="Arial" charset="0"/>
                <a:ea typeface="ＭＳ Ｐゴシック" charset="0"/>
                <a:cs typeface="ＭＳ Ｐゴシック" charset="0"/>
              </a:rPr>
              <a:t> </a:t>
            </a:r>
            <a:r>
              <a:rPr lang="en-US" sz="3600" b="1" dirty="0">
                <a:effectLst>
                  <a:glow rad="127000">
                    <a:schemeClr val="tx1"/>
                  </a:glow>
                </a:effectLst>
                <a:latin typeface="Arial" charset="0"/>
                <a:ea typeface="ＭＳ Ｐゴシック" charset="0"/>
                <a:cs typeface="ＭＳ Ｐゴシック" charset="0"/>
              </a:rPr>
              <a:t>15:30-36</a:t>
            </a:r>
          </a:p>
        </p:txBody>
      </p:sp>
    </p:spTree>
    <p:extLst>
      <p:ext uri="{BB962C8B-B14F-4D97-AF65-F5344CB8AC3E}">
        <p14:creationId xmlns:p14="http://schemas.microsoft.com/office/powerpoint/2010/main" val="33429537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xit" presetSubtype="10" fill="hold" nodeType="clickEffect">
                                  <p:stCondLst>
                                    <p:cond delay="0"/>
                                  </p:stCondLst>
                                  <p:childTnLst>
                                    <p:animEffect transition="out" filter="blinds(horizontal)">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par>
                                <p:cTn id="8" presetID="3" presetClass="entr" presetSubtype="10" fill="hold" grpId="0" nodeType="withEffect">
                                  <p:stCondLst>
                                    <p:cond delay="0"/>
                                  </p:stCondLst>
                                  <p:childTnLst>
                                    <p:set>
                                      <p:cBhvr>
                                        <p:cTn id="9" dur="1" fill="hold">
                                          <p:stCondLst>
                                            <p:cond delay="0"/>
                                          </p:stCondLst>
                                        </p:cTn>
                                        <p:tgtEl>
                                          <p:spTgt spid="900098"/>
                                        </p:tgtEl>
                                        <p:attrNameLst>
                                          <p:attrName>style.visibility</p:attrName>
                                        </p:attrNameLst>
                                      </p:cBhvr>
                                      <p:to>
                                        <p:strVal val="visible"/>
                                      </p:to>
                                    </p:set>
                                    <p:animEffect transition="in" filter="blinds(horizontal)">
                                      <p:cBhvr>
                                        <p:cTn id="10"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308608" y="783432"/>
            <a:ext cx="3462487" cy="6074567"/>
          </a:xfrm>
          <a:noFill/>
          <a:effectLst>
            <a:outerShdw blurRad="63500" dist="35921" dir="2700000" algn="ctr" rotWithShape="0">
              <a:schemeClr val="tx2">
                <a:alpha val="74998"/>
              </a:schemeClr>
            </a:outerShdw>
          </a:effectLst>
        </p:spPr>
        <p:txBody>
          <a:bodyPr anchor="t"/>
          <a:lstStyle/>
          <a:p>
            <a:pPr>
              <a:defRPr/>
            </a:pPr>
            <a:r>
              <a:rPr lang="ru-RU" sz="3600" b="1">
                <a:effectLst>
                  <a:glow rad="127000">
                    <a:schemeClr val="tx1"/>
                  </a:glow>
                </a:effectLst>
                <a:latin typeface="Arial" charset="0"/>
                <a:ea typeface="ＭＳ Ｐゴシック" charset="0"/>
                <a:cs typeface="ＭＳ Ｐゴシック" charset="0"/>
              </a:rPr>
              <a:t>“</a:t>
            </a:r>
            <a:r>
              <a:rPr lang="zh-CN" altLang="en-US" sz="3600" b="1">
                <a:effectLst>
                  <a:glow rad="127000">
                    <a:schemeClr val="tx1"/>
                  </a:glow>
                </a:effectLst>
                <a:latin typeface="Arial" charset="0"/>
                <a:ea typeface="ＭＳ Ｐゴシック" charset="0"/>
                <a:cs typeface="ＭＳ Ｐゴシック" charset="0"/>
              </a:rPr>
              <a:t>任何人若拒绝遵循摩西的律法，凭两三个人的见证就不得怜恤而被处死。</a:t>
            </a:r>
            <a:r>
              <a:rPr lang="ru-RU" sz="3600" b="1">
                <a:effectLst>
                  <a:glow rad="127000">
                    <a:schemeClr val="tx1"/>
                  </a:glow>
                </a:effectLst>
                <a:latin typeface="Arial" charset="0"/>
                <a:ea typeface="ＭＳ Ｐゴシック" charset="0"/>
                <a:cs typeface="ＭＳ Ｐゴシック" charset="0"/>
              </a:rPr>
              <a:t>”</a:t>
            </a:r>
            <a:r>
              <a:rPr lang="en-US" sz="3600" b="1">
                <a:effectLst>
                  <a:glow rad="127000">
                    <a:schemeClr val="tx1"/>
                  </a:glow>
                </a:effectLst>
                <a:latin typeface="Arial" charset="0"/>
                <a:ea typeface="ＭＳ Ｐゴシック" charset="0"/>
                <a:cs typeface="ＭＳ Ｐゴシック" charset="0"/>
              </a:rPr>
              <a:t> </a:t>
            </a:r>
            <a:br>
              <a:rPr lang="en-US" sz="3600" b="1">
                <a:effectLst>
                  <a:glow rad="127000">
                    <a:schemeClr val="tx1"/>
                  </a:glow>
                </a:effectLst>
                <a:latin typeface="Arial" charset="0"/>
                <a:ea typeface="ＭＳ Ｐゴシック" charset="0"/>
                <a:cs typeface="ＭＳ Ｐゴシック" charset="0"/>
              </a:rPr>
            </a:br>
            <a:r>
              <a:rPr lang="en-US" sz="3600" b="1">
                <a:effectLst>
                  <a:glow rad="127000">
                    <a:schemeClr val="tx1"/>
                  </a:glow>
                </a:effectLst>
                <a:latin typeface="Arial" charset="0"/>
                <a:ea typeface="ＭＳ Ｐゴシック" charset="0"/>
                <a:cs typeface="ＭＳ Ｐゴシック" charset="0"/>
              </a:rPr>
              <a:t>(</a:t>
            </a:r>
            <a:r>
              <a:rPr lang="zh-CN" altLang="en-US" sz="3600" b="1">
                <a:effectLst>
                  <a:glow rad="127000">
                    <a:schemeClr val="tx1"/>
                  </a:glow>
                </a:effectLst>
                <a:latin typeface="Arial" charset="0"/>
                <a:ea typeface="ＭＳ Ｐゴシック" charset="0"/>
                <a:cs typeface="ＭＳ Ｐゴシック" charset="0"/>
              </a:rPr>
              <a:t>希伯来书</a:t>
            </a:r>
            <a:r>
              <a:rPr lang="en-US" sz="3600" b="1">
                <a:effectLst>
                  <a:glow rad="127000">
                    <a:schemeClr val="tx1"/>
                  </a:glow>
                </a:effectLst>
                <a:latin typeface="Arial" charset="0"/>
                <a:ea typeface="ＭＳ Ｐゴシック" charset="0"/>
                <a:cs typeface="ＭＳ Ｐゴシック" charset="0"/>
              </a:rPr>
              <a:t>10:28; </a:t>
            </a:r>
            <a:r>
              <a:rPr lang="zh-CN" altLang="en-US" sz="3600" b="1">
                <a:effectLst>
                  <a:glow rad="127000">
                    <a:schemeClr val="tx1"/>
                  </a:glow>
                </a:effectLst>
                <a:latin typeface="Arial" charset="0"/>
                <a:ea typeface="ＭＳ Ｐゴシック" charset="0"/>
                <a:cs typeface="ＭＳ Ｐゴシック" charset="0"/>
              </a:rPr>
              <a:t>民数记</a:t>
            </a:r>
            <a:r>
              <a:rPr lang="en-US" sz="3600" b="1">
                <a:effectLst>
                  <a:glow rad="127000">
                    <a:schemeClr val="tx1"/>
                  </a:glow>
                </a:effectLst>
                <a:latin typeface="Arial" charset="0"/>
                <a:ea typeface="ＭＳ Ｐゴシック" charset="0"/>
                <a:cs typeface="ＭＳ Ｐゴシック" charset="0"/>
              </a:rPr>
              <a:t> </a:t>
            </a:r>
            <a:r>
              <a:rPr lang="en-US" sz="3600" b="1" dirty="0">
                <a:effectLst>
                  <a:glow rad="127000">
                    <a:schemeClr val="tx1"/>
                  </a:glow>
                </a:effectLst>
                <a:latin typeface="Arial" charset="0"/>
                <a:ea typeface="ＭＳ Ｐゴシック" charset="0"/>
                <a:cs typeface="ＭＳ Ｐゴシック" charset="0"/>
              </a:rPr>
              <a:t>15:30-36 </a:t>
            </a:r>
            <a:r>
              <a:rPr lang="en-US" sz="3200" b="1" dirty="0">
                <a:effectLst>
                  <a:glow rad="127000">
                    <a:schemeClr val="tx1"/>
                  </a:glow>
                </a:effectLst>
                <a:latin typeface="Arial" charset="0"/>
                <a:ea typeface="ＭＳ Ｐゴシック" charset="0"/>
                <a:cs typeface="ＭＳ Ｐゴシック" charset="0"/>
              </a:rPr>
              <a:t>NLT</a:t>
            </a:r>
            <a:r>
              <a:rPr lang="en-US" sz="36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a:blip r:embed="rId3"/>
          <a:stretch>
            <a:fillRect/>
          </a:stretch>
        </p:blipFill>
        <p:spPr>
          <a:xfrm>
            <a:off x="3771095" y="0"/>
            <a:ext cx="5372905" cy="6858000"/>
          </a:xfrm>
          <a:prstGeom prst="rect">
            <a:avLst/>
          </a:prstGeom>
        </p:spPr>
      </p:pic>
    </p:spTree>
    <p:extLst>
      <p:ext uri="{BB962C8B-B14F-4D97-AF65-F5344CB8AC3E}">
        <p14:creationId xmlns:p14="http://schemas.microsoft.com/office/powerpoint/2010/main" val="1992438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3" presetClass="entr" presetSubtype="10" fill="hold" grpId="0" nodeType="withEffect">
                                  <p:stCondLst>
                                    <p:cond delay="0"/>
                                  </p:stCondLst>
                                  <p:childTnLst>
                                    <p:set>
                                      <p:cBhvr>
                                        <p:cTn id="8" dur="1" fill="hold">
                                          <p:stCondLst>
                                            <p:cond delay="0"/>
                                          </p:stCondLst>
                                        </p:cTn>
                                        <p:tgtEl>
                                          <p:spTgt spid="900098"/>
                                        </p:tgtEl>
                                        <p:attrNameLst>
                                          <p:attrName>style.visibility</p:attrName>
                                        </p:attrNameLst>
                                      </p:cBhvr>
                                      <p:to>
                                        <p:strVal val="visible"/>
                                      </p:to>
                                    </p:set>
                                    <p:animEffect transition="in" filter="blinds(horizontal)">
                                      <p:cBhvr>
                                        <p:cTn id="9"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4723"/>
            <a:ext cx="9144000" cy="6853277"/>
          </a:xfrm>
          <a:prstGeom prst="rect">
            <a:avLst/>
          </a:prstGeom>
        </p:spPr>
      </p:pic>
      <p:sp>
        <p:nvSpPr>
          <p:cNvPr id="111618" name="Rectangle 2"/>
          <p:cNvSpPr>
            <a:spLocks noGrp="1" noChangeArrowheads="1"/>
          </p:cNvSpPr>
          <p:nvPr>
            <p:ph type="ctrTitle"/>
          </p:nvPr>
        </p:nvSpPr>
        <p:spPr>
          <a:xfrm>
            <a:off x="111441" y="244357"/>
            <a:ext cx="4144601" cy="6309608"/>
          </a:xfrm>
        </p:spPr>
        <p:txBody>
          <a:bodyPr/>
          <a:lstStyle/>
          <a:p>
            <a:r>
              <a:rPr lang="zh-CN" altLang="en-US" sz="7200" b="1" i="1" dirty="0">
                <a:effectLst>
                  <a:glow rad="177800">
                    <a:schemeClr val="tx1"/>
                  </a:glow>
                </a:effectLst>
                <a:latin typeface="Arial" charset="0"/>
                <a:ea typeface="ＭＳ Ｐゴシック" charset="0"/>
              </a:rPr>
              <a:t>君尊义仆的末后统治</a:t>
            </a:r>
            <a:endParaRPr lang="en-US" sz="7200" b="1" i="1" dirty="0">
              <a:effectLst>
                <a:glow rad="177800">
                  <a:schemeClr val="tx1"/>
                </a:glow>
              </a:effectLst>
              <a:latin typeface="Arial" charset="0"/>
              <a:ea typeface="ＭＳ Ｐゴシック" charset="0"/>
            </a:endParaRPr>
          </a:p>
        </p:txBody>
      </p:sp>
      <p:grpSp>
        <p:nvGrpSpPr>
          <p:cNvPr id="4" name="Group 3"/>
          <p:cNvGrpSpPr/>
          <p:nvPr/>
        </p:nvGrpSpPr>
        <p:grpSpPr>
          <a:xfrm>
            <a:off x="0" y="0"/>
            <a:ext cx="4860517" cy="7092247"/>
            <a:chOff x="-4295696" y="-73480"/>
            <a:chExt cx="4860517" cy="7092247"/>
          </a:xfrm>
        </p:grpSpPr>
        <p:pic>
          <p:nvPicPr>
            <p:cNvPr id="3" name="Picture 2"/>
            <p:cNvPicPr>
              <a:picLocks noChangeAspect="1"/>
            </p:cNvPicPr>
            <p:nvPr/>
          </p:nvPicPr>
          <p:blipFill>
            <a:blip r:embed="rId4"/>
            <a:stretch>
              <a:fillRect/>
            </a:stretch>
          </p:blipFill>
          <p:spPr>
            <a:xfrm>
              <a:off x="-4295696" y="-73480"/>
              <a:ext cx="4860517" cy="7092247"/>
            </a:xfrm>
            <a:prstGeom prst="rect">
              <a:avLst/>
            </a:prstGeom>
          </p:spPr>
        </p:pic>
        <p:sp>
          <p:nvSpPr>
            <p:cNvPr id="7" name="Rectangle 2"/>
            <p:cNvSpPr txBox="1">
              <a:spLocks noChangeArrowheads="1"/>
            </p:cNvSpPr>
            <p:nvPr/>
          </p:nvSpPr>
          <p:spPr bwMode="auto">
            <a:xfrm>
              <a:off x="-4295696" y="2895683"/>
              <a:ext cx="4860517" cy="1119159"/>
            </a:xfrm>
            <a:prstGeom prst="rect">
              <a:avLst/>
            </a:prstGeom>
            <a:solidFill>
              <a:schemeClr val="tx2"/>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pPr>
              <a:r>
                <a:rPr lang="zh-CN" altLang="en-US" sz="4800" dirty="0">
                  <a:solidFill>
                    <a:srgbClr val="FFFFFF"/>
                  </a:solidFill>
                  <a:effectLst>
                    <a:glow rad="177800">
                      <a:srgbClr val="000000"/>
                    </a:glow>
                  </a:effectLst>
                  <a:latin typeface="Lucida Bright"/>
                  <a:ea typeface="ＭＳ Ｐゴシック" charset="0"/>
                  <a:cs typeface="Lucida Bright"/>
                </a:rPr>
                <a:t>最终的命运</a:t>
              </a:r>
              <a:endParaRPr lang="en-US" sz="4800" dirty="0">
                <a:solidFill>
                  <a:srgbClr val="FFFFFF"/>
                </a:solidFill>
                <a:effectLst>
                  <a:glow rad="177800">
                    <a:srgbClr val="000000"/>
                  </a:glow>
                </a:effectLst>
                <a:latin typeface="Lucida Bright"/>
                <a:ea typeface="ＭＳ Ｐゴシック" charset="0"/>
                <a:cs typeface="Lucida Bright"/>
              </a:endParaRPr>
            </a:p>
          </p:txBody>
        </p:sp>
        <p:sp>
          <p:nvSpPr>
            <p:cNvPr id="8" name="Rectangle 2"/>
            <p:cNvSpPr txBox="1">
              <a:spLocks noChangeArrowheads="1"/>
            </p:cNvSpPr>
            <p:nvPr/>
          </p:nvSpPr>
          <p:spPr bwMode="auto">
            <a:xfrm>
              <a:off x="-4295696" y="5642378"/>
              <a:ext cx="4848304" cy="762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pPr>
              <a:r>
                <a:rPr lang="zh-CN" altLang="en-US" sz="3200" i="1" dirty="0">
                  <a:solidFill>
                    <a:srgbClr val="FFFFFF"/>
                  </a:solidFill>
                  <a:effectLst>
                    <a:glow rad="177800">
                      <a:srgbClr val="000000"/>
                    </a:glow>
                  </a:effectLst>
                  <a:latin typeface="Arial" charset="0"/>
                  <a:ea typeface="ＭＳ Ｐゴシック" charset="0"/>
                </a:rPr>
                <a:t>约瑟</a:t>
              </a:r>
              <a:r>
                <a:rPr lang="zh-CN" altLang="en-US" sz="3200" i="1" dirty="0">
                  <a:solidFill>
                    <a:srgbClr val="FFFFFF"/>
                  </a:solidFill>
                  <a:effectLst>
                    <a:glow rad="177800">
                      <a:srgbClr val="000000"/>
                    </a:glow>
                  </a:effectLst>
                  <a:latin typeface="Wingdings"/>
                  <a:ea typeface="Wingdings"/>
                  <a:cs typeface="Wingdings"/>
                  <a:sym typeface="Wingdings"/>
                </a:rPr>
                <a:t>迪洛</a:t>
              </a:r>
              <a:endParaRPr lang="en-US" sz="3200" i="1" dirty="0">
                <a:solidFill>
                  <a:srgbClr val="FFFFFF"/>
                </a:solidFill>
                <a:effectLst>
                  <a:glow rad="177800">
                    <a:srgbClr val="000000"/>
                  </a:glow>
                </a:effectLst>
                <a:latin typeface="Arial" charset="0"/>
                <a:ea typeface="ＭＳ Ｐゴシック" charset="0"/>
              </a:endParaRPr>
            </a:p>
          </p:txBody>
        </p:sp>
        <p:sp>
          <p:nvSpPr>
            <p:cNvPr id="6" name="Rectangle 2"/>
            <p:cNvSpPr txBox="1">
              <a:spLocks noChangeArrowheads="1"/>
            </p:cNvSpPr>
            <p:nvPr/>
          </p:nvSpPr>
          <p:spPr bwMode="auto">
            <a:xfrm>
              <a:off x="-4295696" y="3955267"/>
              <a:ext cx="4848304" cy="1282634"/>
            </a:xfrm>
            <a:prstGeom prst="rect">
              <a:avLst/>
            </a:prstGeom>
            <a:solidFill>
              <a:srgbClr val="000000"/>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pPr>
              <a:r>
                <a:rPr lang="zh-CN" altLang="en-US" sz="2800" i="1" dirty="0">
                  <a:solidFill>
                    <a:srgbClr val="FFFFFF"/>
                  </a:solidFill>
                  <a:effectLst>
                    <a:glow rad="177800">
                      <a:srgbClr val="000000"/>
                    </a:glow>
                  </a:effectLst>
                  <a:latin typeface="Arial" charset="0"/>
                  <a:ea typeface="ＭＳ Ｐゴシック" charset="0"/>
                </a:rPr>
                <a:t>君尊义仆的末后统治</a:t>
              </a:r>
              <a:endParaRPr lang="en-US" sz="2800" i="1" dirty="0">
                <a:solidFill>
                  <a:srgbClr val="FFFFFF"/>
                </a:solidFill>
                <a:effectLst>
                  <a:glow rad="177800">
                    <a:srgbClr val="000000"/>
                  </a:glow>
                </a:effectLst>
                <a:latin typeface="Arial" charset="0"/>
                <a:ea typeface="ＭＳ Ｐゴシック" charset="0"/>
              </a:endParaRPr>
            </a:p>
          </p:txBody>
        </p:sp>
      </p:grpSp>
    </p:spTree>
    <p:extLst>
      <p:ext uri="{BB962C8B-B14F-4D97-AF65-F5344CB8AC3E}">
        <p14:creationId xmlns:p14="http://schemas.microsoft.com/office/powerpoint/2010/main" val="1705273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111618"/>
                                        </p:tgtEl>
                                        <p:attrNameLst>
                                          <p:attrName>style.visibility</p:attrName>
                                        </p:attrNameLst>
                                      </p:cBhvr>
                                      <p:to>
                                        <p:strVal val="visible"/>
                                      </p:to>
                                    </p:set>
                                    <p:animEffect transition="in" filter="fade">
                                      <p:cBhvr>
                                        <p:cTn id="7" dur="1000"/>
                                        <p:tgtEl>
                                          <p:spTgt spid="111618"/>
                                        </p:tgtEl>
                                      </p:cBhvr>
                                    </p:animEffect>
                                    <p:anim calcmode="lin" valueType="num">
                                      <p:cBhvr>
                                        <p:cTn id="8" dur="1000" fill="hold"/>
                                        <p:tgtEl>
                                          <p:spTgt spid="111618"/>
                                        </p:tgtEl>
                                        <p:attrNameLst>
                                          <p:attrName>ppt_x</p:attrName>
                                        </p:attrNameLst>
                                      </p:cBhvr>
                                      <p:tavLst>
                                        <p:tav tm="0">
                                          <p:val>
                                            <p:strVal val="#ppt_x"/>
                                          </p:val>
                                        </p:tav>
                                        <p:tav tm="100000">
                                          <p:val>
                                            <p:strVal val="#ppt_x"/>
                                          </p:val>
                                        </p:tav>
                                      </p:tavLst>
                                    </p:anim>
                                    <p:anim calcmode="lin" valueType="num">
                                      <p:cBhvr>
                                        <p:cTn id="9" dur="900" decel="100000" fill="hold"/>
                                        <p:tgtEl>
                                          <p:spTgt spid="11161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11618"/>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37"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900" decel="100000" fill="hold"/>
                                        <p:tgtEl>
                                          <p:spTgt spid="4"/>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18"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44245"/>
            <a:ext cx="9144000" cy="769349"/>
          </a:xfrm>
          <a:effectLst>
            <a:outerShdw blurRad="63500" dist="35921" dir="2700000" algn="ctr" rotWithShape="0">
              <a:schemeClr val="tx2">
                <a:alpha val="74998"/>
              </a:schemeClr>
            </a:outerShdw>
          </a:effectLst>
        </p:spPr>
        <p:txBody>
          <a:bodyPr/>
          <a:lstStyle/>
          <a:p>
            <a:pPr>
              <a:defRPr/>
            </a:pPr>
            <a:r>
              <a:rPr lang="zh-CN" altLang="en-US" sz="6600" b="1" dirty="0">
                <a:effectLst>
                  <a:glow rad="127000">
                    <a:schemeClr val="tx1"/>
                  </a:glow>
                </a:effectLst>
                <a:latin typeface="Arial" charset="0"/>
                <a:ea typeface="ＭＳ Ｐゴシック" charset="0"/>
                <a:cs typeface="ＭＳ Ｐゴシック" charset="0"/>
              </a:rPr>
              <a:t>旧约中的产业</a:t>
            </a:r>
            <a:endParaRPr lang="en-US" sz="66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979452" y="1273416"/>
            <a:ext cx="7023801" cy="4916661"/>
          </a:xfrm>
          <a:prstGeom prst="rect">
            <a:avLst/>
          </a:prstGeom>
        </p:spPr>
      </p:pic>
      <p:sp>
        <p:nvSpPr>
          <p:cNvPr id="3" name="文本框 2"/>
          <p:cNvSpPr txBox="1"/>
          <p:nvPr/>
        </p:nvSpPr>
        <p:spPr>
          <a:xfrm>
            <a:off x="2576903" y="2162975"/>
            <a:ext cx="1060352" cy="523220"/>
          </a:xfrm>
          <a:prstGeom prst="rect">
            <a:avLst/>
          </a:prstGeom>
          <a:solidFill>
            <a:srgbClr val="D89F52"/>
          </a:solidFill>
        </p:spPr>
        <p:txBody>
          <a:bodyPr wrap="square" rtlCol="0">
            <a:spAutoFit/>
          </a:bodyPr>
          <a:lstStyle/>
          <a:p>
            <a:pPr algn="ctr" defTabSz="457200" eaLnBrk="1" fontAlgn="auto" hangingPunct="1">
              <a:spcBef>
                <a:spcPts val="0"/>
              </a:spcBef>
              <a:spcAft>
                <a:spcPts val="0"/>
              </a:spcAft>
              <a:buFontTx/>
              <a:buNone/>
            </a:pPr>
            <a:r>
              <a:rPr kumimoji="1" lang="zh-CN" altLang="en-US" sz="1400"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rPr>
              <a:t>非利士</a:t>
            </a:r>
            <a:endParaRPr kumimoji="1" lang="en-US" altLang="zh-CN" sz="1400"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endParaRPr>
          </a:p>
          <a:p>
            <a:pPr algn="ctr" defTabSz="457200" eaLnBrk="1" fontAlgn="auto" hangingPunct="1">
              <a:spcBef>
                <a:spcPts val="0"/>
              </a:spcBef>
              <a:spcAft>
                <a:spcPts val="0"/>
              </a:spcAft>
              <a:buFontTx/>
              <a:buNone/>
            </a:pPr>
            <a:r>
              <a:rPr kumimoji="1" lang="zh-CN" altLang="en-US" sz="1400"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rPr>
              <a:t>平原</a:t>
            </a:r>
          </a:p>
        </p:txBody>
      </p:sp>
      <p:sp>
        <p:nvSpPr>
          <p:cNvPr id="5" name="文本框 4"/>
          <p:cNvSpPr txBox="1"/>
          <p:nvPr/>
        </p:nvSpPr>
        <p:spPr>
          <a:xfrm>
            <a:off x="4640403" y="2053765"/>
            <a:ext cx="1191535" cy="307777"/>
          </a:xfrm>
          <a:prstGeom prst="rect">
            <a:avLst/>
          </a:prstGeom>
          <a:solidFill>
            <a:srgbClr val="D89F52"/>
          </a:solidFill>
        </p:spPr>
        <p:txBody>
          <a:bodyPr wrap="square" rtlCol="0">
            <a:spAutoFit/>
          </a:bodyPr>
          <a:lstStyle/>
          <a:p>
            <a:pPr algn="ctr" defTabSz="457200" eaLnBrk="1" fontAlgn="auto" hangingPunct="1">
              <a:spcBef>
                <a:spcPts val="0"/>
              </a:spcBef>
              <a:spcAft>
                <a:spcPts val="0"/>
              </a:spcAft>
              <a:buFontTx/>
              <a:buNone/>
            </a:pPr>
            <a:r>
              <a:rPr kumimoji="1" lang="zh-CN" altLang="en-US" sz="1400"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rPr>
              <a:t>耶路撒冷</a:t>
            </a:r>
          </a:p>
        </p:txBody>
      </p:sp>
      <p:sp>
        <p:nvSpPr>
          <p:cNvPr id="6" name="文本框 5"/>
          <p:cNvSpPr txBox="1"/>
          <p:nvPr/>
        </p:nvSpPr>
        <p:spPr>
          <a:xfrm>
            <a:off x="4640404" y="2810285"/>
            <a:ext cx="1302502" cy="307777"/>
          </a:xfrm>
          <a:prstGeom prst="rect">
            <a:avLst/>
          </a:prstGeom>
          <a:solidFill>
            <a:srgbClr val="D89F52"/>
          </a:solidFill>
        </p:spPr>
        <p:txBody>
          <a:bodyPr wrap="square" rtlCol="0">
            <a:spAutoFit/>
          </a:bodyPr>
          <a:lstStyle/>
          <a:p>
            <a:pPr algn="ctr" defTabSz="457200" eaLnBrk="1" fontAlgn="auto" hangingPunct="1">
              <a:spcBef>
                <a:spcPts val="0"/>
              </a:spcBef>
              <a:spcAft>
                <a:spcPts val="0"/>
              </a:spcAft>
              <a:buFontTx/>
              <a:buNone/>
            </a:pPr>
            <a:r>
              <a:rPr kumimoji="1" lang="zh-CN" altLang="en-US" sz="1400"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rPr>
              <a:t>伯利恒</a:t>
            </a:r>
          </a:p>
        </p:txBody>
      </p:sp>
      <p:sp>
        <p:nvSpPr>
          <p:cNvPr id="7" name="文本框 6"/>
          <p:cNvSpPr txBox="1"/>
          <p:nvPr/>
        </p:nvSpPr>
        <p:spPr>
          <a:xfrm>
            <a:off x="6321684" y="1565057"/>
            <a:ext cx="1060352" cy="307777"/>
          </a:xfrm>
          <a:prstGeom prst="rect">
            <a:avLst/>
          </a:prstGeom>
          <a:solidFill>
            <a:srgbClr val="D89F52"/>
          </a:solidFill>
        </p:spPr>
        <p:txBody>
          <a:bodyPr wrap="square" rtlCol="0">
            <a:spAutoFit/>
          </a:bodyPr>
          <a:lstStyle/>
          <a:p>
            <a:pPr algn="ctr" defTabSz="457200" eaLnBrk="1" fontAlgn="auto" hangingPunct="1">
              <a:spcBef>
                <a:spcPts val="0"/>
              </a:spcBef>
              <a:spcAft>
                <a:spcPts val="0"/>
              </a:spcAft>
              <a:buFontTx/>
              <a:buNone/>
            </a:pPr>
            <a:r>
              <a:rPr kumimoji="1" lang="zh-CN" altLang="en-US" sz="1400"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rPr>
              <a:t>耶利哥</a:t>
            </a:r>
          </a:p>
        </p:txBody>
      </p:sp>
      <p:sp>
        <p:nvSpPr>
          <p:cNvPr id="8" name="文本框 7"/>
          <p:cNvSpPr txBox="1"/>
          <p:nvPr/>
        </p:nvSpPr>
        <p:spPr>
          <a:xfrm>
            <a:off x="4262628" y="4240448"/>
            <a:ext cx="1060352" cy="307777"/>
          </a:xfrm>
          <a:prstGeom prst="rect">
            <a:avLst/>
          </a:prstGeom>
          <a:solidFill>
            <a:srgbClr val="D89F52"/>
          </a:solidFill>
        </p:spPr>
        <p:txBody>
          <a:bodyPr wrap="square" rtlCol="0">
            <a:spAutoFit/>
          </a:bodyPr>
          <a:lstStyle/>
          <a:p>
            <a:pPr algn="ctr" defTabSz="457200" eaLnBrk="1" fontAlgn="auto" hangingPunct="1">
              <a:spcBef>
                <a:spcPts val="0"/>
              </a:spcBef>
              <a:spcAft>
                <a:spcPts val="0"/>
              </a:spcAft>
              <a:buFontTx/>
              <a:buNone/>
            </a:pPr>
            <a:r>
              <a:rPr kumimoji="1" lang="zh-CN" altLang="en-US" sz="1400"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rPr>
              <a:t>希布伦</a:t>
            </a:r>
          </a:p>
        </p:txBody>
      </p:sp>
      <p:sp>
        <p:nvSpPr>
          <p:cNvPr id="9" name="文本框 8"/>
          <p:cNvSpPr txBox="1"/>
          <p:nvPr/>
        </p:nvSpPr>
        <p:spPr>
          <a:xfrm>
            <a:off x="2071386" y="5633624"/>
            <a:ext cx="1454903" cy="307777"/>
          </a:xfrm>
          <a:prstGeom prst="rect">
            <a:avLst/>
          </a:prstGeom>
          <a:solidFill>
            <a:srgbClr val="D89F52"/>
          </a:solidFill>
        </p:spPr>
        <p:txBody>
          <a:bodyPr wrap="square" rtlCol="0">
            <a:spAutoFit/>
          </a:bodyPr>
          <a:lstStyle/>
          <a:p>
            <a:pPr algn="ctr" defTabSz="457200" eaLnBrk="1" fontAlgn="auto" hangingPunct="1">
              <a:spcBef>
                <a:spcPts val="0"/>
              </a:spcBef>
              <a:spcAft>
                <a:spcPts val="0"/>
              </a:spcAft>
              <a:buFontTx/>
              <a:buNone/>
            </a:pPr>
            <a:r>
              <a:rPr kumimoji="1" lang="zh-CN" altLang="en-US" sz="1400"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rPr>
              <a:t>别士巴</a:t>
            </a:r>
          </a:p>
        </p:txBody>
      </p:sp>
      <p:sp>
        <p:nvSpPr>
          <p:cNvPr id="10" name="文本框 9"/>
          <p:cNvSpPr txBox="1"/>
          <p:nvPr/>
        </p:nvSpPr>
        <p:spPr>
          <a:xfrm>
            <a:off x="1287488" y="3850373"/>
            <a:ext cx="1072685" cy="307777"/>
          </a:xfrm>
          <a:prstGeom prst="rect">
            <a:avLst/>
          </a:prstGeom>
          <a:solidFill>
            <a:srgbClr val="D89F52"/>
          </a:solidFill>
        </p:spPr>
        <p:txBody>
          <a:bodyPr wrap="square" rtlCol="0">
            <a:spAutoFit/>
          </a:bodyPr>
          <a:lstStyle/>
          <a:p>
            <a:pPr algn="ctr" defTabSz="457200" eaLnBrk="1" fontAlgn="auto" hangingPunct="1">
              <a:spcBef>
                <a:spcPts val="0"/>
              </a:spcBef>
              <a:spcAft>
                <a:spcPts val="0"/>
              </a:spcAft>
              <a:buFontTx/>
              <a:buNone/>
            </a:pPr>
            <a:r>
              <a:rPr kumimoji="1" lang="zh-CN" altLang="en-US" sz="1400"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rPr>
              <a:t>加沙</a:t>
            </a:r>
          </a:p>
        </p:txBody>
      </p:sp>
      <p:sp>
        <p:nvSpPr>
          <p:cNvPr id="11" name="文本框 10"/>
          <p:cNvSpPr txBox="1"/>
          <p:nvPr/>
        </p:nvSpPr>
        <p:spPr>
          <a:xfrm>
            <a:off x="1849451" y="3195764"/>
            <a:ext cx="1454903" cy="307777"/>
          </a:xfrm>
          <a:prstGeom prst="rect">
            <a:avLst/>
          </a:prstGeom>
          <a:solidFill>
            <a:srgbClr val="D89F52"/>
          </a:solidFill>
        </p:spPr>
        <p:txBody>
          <a:bodyPr wrap="square" rtlCol="0">
            <a:spAutoFit/>
          </a:bodyPr>
          <a:lstStyle/>
          <a:p>
            <a:pPr algn="ctr" defTabSz="457200" eaLnBrk="1" fontAlgn="auto" hangingPunct="1">
              <a:spcBef>
                <a:spcPts val="0"/>
              </a:spcBef>
              <a:spcAft>
                <a:spcPts val="0"/>
              </a:spcAft>
              <a:buFontTx/>
              <a:buNone/>
            </a:pPr>
            <a:r>
              <a:rPr kumimoji="1" lang="zh-CN" altLang="en-US" sz="1400"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rPr>
              <a:t>阿士昆兰</a:t>
            </a:r>
          </a:p>
        </p:txBody>
      </p:sp>
      <p:sp>
        <p:nvSpPr>
          <p:cNvPr id="12" name="文本框 11"/>
          <p:cNvSpPr txBox="1"/>
          <p:nvPr/>
        </p:nvSpPr>
        <p:spPr>
          <a:xfrm>
            <a:off x="1004112" y="1492386"/>
            <a:ext cx="1400177" cy="584776"/>
          </a:xfrm>
          <a:prstGeom prst="rect">
            <a:avLst/>
          </a:prstGeom>
          <a:solidFill>
            <a:srgbClr val="5199D9"/>
          </a:solidFill>
        </p:spPr>
        <p:txBody>
          <a:bodyPr wrap="square" rtlCol="0">
            <a:spAutoFit/>
          </a:bodyPr>
          <a:lstStyle/>
          <a:p>
            <a:pPr algn="ctr" defTabSz="457200" eaLnBrk="1" fontAlgn="auto" hangingPunct="1">
              <a:spcBef>
                <a:spcPts val="0"/>
              </a:spcBef>
              <a:spcAft>
                <a:spcPts val="0"/>
              </a:spcAft>
              <a:buFontTx/>
              <a:buNone/>
            </a:pPr>
            <a:r>
              <a:rPr kumimoji="1" lang="zh-CN" altLang="en-US"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rPr>
              <a:t>地中海</a:t>
            </a:r>
            <a:endParaRPr kumimoji="1" lang="en-US" altLang="zh-CN"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endParaRPr>
          </a:p>
          <a:p>
            <a:pPr algn="ctr" defTabSz="457200" eaLnBrk="1" fontAlgn="auto" hangingPunct="1">
              <a:spcBef>
                <a:spcPts val="0"/>
              </a:spcBef>
              <a:spcAft>
                <a:spcPts val="0"/>
              </a:spcAft>
              <a:buFontTx/>
              <a:buNone/>
            </a:pPr>
            <a:endParaRPr kumimoji="1" lang="zh-CN" altLang="en-US"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endParaRPr>
          </a:p>
        </p:txBody>
      </p:sp>
      <p:sp>
        <p:nvSpPr>
          <p:cNvPr id="13" name="文本框 12"/>
          <p:cNvSpPr txBox="1"/>
          <p:nvPr/>
        </p:nvSpPr>
        <p:spPr>
          <a:xfrm>
            <a:off x="6965082" y="3503541"/>
            <a:ext cx="1038171" cy="584776"/>
          </a:xfrm>
          <a:prstGeom prst="rect">
            <a:avLst/>
          </a:prstGeom>
          <a:solidFill>
            <a:srgbClr val="5199D9"/>
          </a:solidFill>
        </p:spPr>
        <p:txBody>
          <a:bodyPr wrap="square" rtlCol="0">
            <a:spAutoFit/>
          </a:bodyPr>
          <a:lstStyle/>
          <a:p>
            <a:pPr algn="ctr" defTabSz="457200" eaLnBrk="1" fontAlgn="auto" hangingPunct="1">
              <a:spcBef>
                <a:spcPts val="0"/>
              </a:spcBef>
              <a:spcAft>
                <a:spcPts val="0"/>
              </a:spcAft>
              <a:buFontTx/>
              <a:buNone/>
            </a:pPr>
            <a:r>
              <a:rPr kumimoji="1" lang="zh-CN" altLang="en-US"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rPr>
              <a:t>死海</a:t>
            </a:r>
            <a:endParaRPr kumimoji="1" lang="en-US" altLang="zh-CN"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endParaRPr>
          </a:p>
          <a:p>
            <a:pPr algn="ctr" defTabSz="457200" eaLnBrk="1" fontAlgn="auto" hangingPunct="1">
              <a:spcBef>
                <a:spcPts val="0"/>
              </a:spcBef>
              <a:spcAft>
                <a:spcPts val="0"/>
              </a:spcAft>
              <a:buFontTx/>
              <a:buNone/>
            </a:pPr>
            <a:endParaRPr kumimoji="1" lang="zh-CN" altLang="en-US"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endParaRPr>
          </a:p>
        </p:txBody>
      </p:sp>
      <p:sp>
        <p:nvSpPr>
          <p:cNvPr id="14" name="文本框 13"/>
          <p:cNvSpPr txBox="1"/>
          <p:nvPr/>
        </p:nvSpPr>
        <p:spPr>
          <a:xfrm>
            <a:off x="4689723" y="3326429"/>
            <a:ext cx="1918986" cy="707886"/>
          </a:xfrm>
          <a:prstGeom prst="rect">
            <a:avLst/>
          </a:prstGeom>
          <a:solidFill>
            <a:srgbClr val="D89F52"/>
          </a:solidFill>
        </p:spPr>
        <p:txBody>
          <a:bodyPr wrap="square" rtlCol="0">
            <a:spAutoFit/>
          </a:bodyPr>
          <a:lstStyle/>
          <a:p>
            <a:pPr algn="ctr" defTabSz="457200" eaLnBrk="1" fontAlgn="auto" hangingPunct="1">
              <a:spcBef>
                <a:spcPts val="0"/>
              </a:spcBef>
              <a:spcAft>
                <a:spcPts val="0"/>
              </a:spcAft>
              <a:buFontTx/>
              <a:buNone/>
            </a:pPr>
            <a:r>
              <a:rPr kumimoji="1" lang="zh-CN" altLang="en-US" sz="2000"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rPr>
              <a:t>犹大</a:t>
            </a:r>
            <a:endParaRPr kumimoji="1" lang="en-US" altLang="zh-CN" sz="2000"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endParaRPr>
          </a:p>
          <a:p>
            <a:pPr algn="ctr" defTabSz="457200" eaLnBrk="1" fontAlgn="auto" hangingPunct="1">
              <a:spcBef>
                <a:spcPts val="0"/>
              </a:spcBef>
              <a:spcAft>
                <a:spcPts val="0"/>
              </a:spcAft>
              <a:buFontTx/>
              <a:buNone/>
            </a:pPr>
            <a:r>
              <a:rPr kumimoji="1" lang="zh-CN" altLang="en-US" sz="2000"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rPr>
              <a:t>山区</a:t>
            </a:r>
            <a:endParaRPr kumimoji="1" lang="en-US" altLang="zh-CN" sz="2000"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endParaRPr>
          </a:p>
        </p:txBody>
      </p:sp>
    </p:spTree>
    <p:extLst>
      <p:ext uri="{BB962C8B-B14F-4D97-AF65-F5344CB8AC3E}">
        <p14:creationId xmlns:p14="http://schemas.microsoft.com/office/powerpoint/2010/main" val="1317550987"/>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旧约中的产业</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0" y="1378179"/>
            <a:ext cx="9144000" cy="387740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457200">
              <a:buFontTx/>
              <a:buNone/>
            </a:pPr>
            <a:r>
              <a:rPr lang="en-SG" altLang="zh-CN" sz="3600" b="0" dirty="0">
                <a:solidFill>
                  <a:srgbClr val="FFFFFF"/>
                </a:solidFill>
                <a:latin typeface="MS PGothic" panose="020B0600070205080204" pitchFamily="34" charset="-128"/>
                <a:ea typeface="MS PGothic" panose="020B0600070205080204" pitchFamily="34" charset="-128"/>
              </a:rPr>
              <a:t>1. </a:t>
            </a:r>
            <a:r>
              <a:rPr lang="zh-CN" altLang="en-US" sz="3600" b="0" dirty="0">
                <a:solidFill>
                  <a:srgbClr val="FFFFFF"/>
                </a:solidFill>
                <a:latin typeface="MS PGothic" panose="020B0600070205080204" pitchFamily="34" charset="-128"/>
                <a:ea typeface="MS PGothic" panose="020B0600070205080204" pitchFamily="34" charset="-128"/>
              </a:rPr>
              <a:t>继承迦南地和居住在那里之间存在差异。 </a:t>
            </a:r>
            <a:r>
              <a:rPr lang="en-SG" altLang="zh-CN" sz="3600" b="0" dirty="0">
                <a:solidFill>
                  <a:srgbClr val="FFFFFF"/>
                </a:solidFill>
                <a:latin typeface="MS PGothic" panose="020B0600070205080204" pitchFamily="34" charset="-128"/>
                <a:ea typeface="MS PGothic" panose="020B0600070205080204" pitchFamily="34" charset="-128"/>
              </a:rPr>
              <a:t>	</a:t>
            </a:r>
            <a:r>
              <a:rPr lang="zh-CN" altLang="en-US" sz="3600" b="0" dirty="0">
                <a:solidFill>
                  <a:srgbClr val="FFFFFF"/>
                </a:solidFill>
                <a:latin typeface="MS PGothic" panose="020B0600070205080204" pitchFamily="34" charset="-128"/>
                <a:ea typeface="MS PGothic" panose="020B0600070205080204" pitchFamily="34" charset="-128"/>
              </a:rPr>
              <a:t>前者是指所有权，后者则指居所。</a:t>
            </a:r>
            <a:endParaRPr lang="en-US" altLang="zh-CN" sz="3600" b="0" dirty="0">
              <a:solidFill>
                <a:srgbClr val="FFFFFF"/>
              </a:solidFill>
              <a:latin typeface="MS PGothic" panose="020B0600070205080204" pitchFamily="34" charset="-128"/>
              <a:ea typeface="MS PGothic" panose="020B0600070205080204" pitchFamily="34" charset="-128"/>
            </a:endParaRPr>
          </a:p>
          <a:p>
            <a:pPr marL="742950" indent="-742950" algn="l" defTabSz="457200">
              <a:buFontTx/>
              <a:buAutoNum type="arabicPeriod"/>
            </a:pPr>
            <a:endParaRPr lang="en-SG" sz="3600" dirty="0">
              <a:solidFill>
                <a:srgbClr val="FFFFFF"/>
              </a:solidFill>
              <a:latin typeface="MS PGothic" panose="020B0600070205080204" pitchFamily="34" charset="-128"/>
              <a:ea typeface="MS PGothic" panose="020B0600070205080204" pitchFamily="34" charset="-128"/>
            </a:endParaRPr>
          </a:p>
          <a:p>
            <a:pPr marL="446088" indent="-446088" algn="l" defTabSz="457200">
              <a:buFontTx/>
              <a:buNone/>
            </a:pPr>
            <a:r>
              <a:rPr lang="en-US" sz="3600" dirty="0">
                <a:solidFill>
                  <a:srgbClr val="FFFFFF"/>
                </a:solidFill>
                <a:latin typeface="MS PGothic" panose="020B0600070205080204" pitchFamily="34" charset="-128"/>
                <a:ea typeface="MS PGothic" panose="020B0600070205080204" pitchFamily="34" charset="-128"/>
              </a:rPr>
              <a:t>2.	</a:t>
            </a:r>
            <a:r>
              <a:rPr lang="zh-CN" altLang="en-US" sz="3600" b="0" dirty="0">
                <a:solidFill>
                  <a:srgbClr val="FFFFFF"/>
                </a:solidFill>
                <a:latin typeface="MS PGothic" panose="020B0600070205080204" pitchFamily="34" charset="-128"/>
                <a:ea typeface="MS PGothic" panose="020B0600070205080204" pitchFamily="34" charset="-128"/>
              </a:rPr>
              <a:t>虽然以色列作为一个国家被应许了产业，然而维护他们对迦南地的继承权的条件是信心，顺服和完成任务。 应许虽然是给整个国家的，但是只适用于有信心和顺服的余数人。</a:t>
            </a:r>
            <a:endParaRPr lang="en-SG" sz="3600" dirty="0">
              <a:solidFill>
                <a:srgbClr val="FFFFFF"/>
              </a:solidFill>
              <a:latin typeface="MS PGothic" panose="020B0600070205080204" pitchFamily="34" charset="-128"/>
              <a:ea typeface="MS PGothic" panose="020B0600070205080204" pitchFamily="34" charset="-128"/>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spcBef>
                <a:spcPts val="0"/>
              </a:spcBef>
              <a:spcAft>
                <a:spcPts val="0"/>
              </a:spcAft>
              <a:buFontTx/>
              <a:buNone/>
              <a:defRPr/>
            </a:pPr>
            <a:r>
              <a:rPr lang="en-US" sz="2000" kern="0" dirty="0">
                <a:solidFill>
                  <a:srgbClr val="FFFFFF"/>
                </a:solidFill>
                <a:effectLst>
                  <a:outerShdw blurRad="38100" dist="38100" dir="2700000" algn="tl">
                    <a:srgbClr val="000000"/>
                  </a:outerShdw>
                </a:effectLst>
                <a:latin typeface="Arial"/>
                <a:cs typeface="Arial"/>
              </a:rPr>
              <a:t>Joseph Dillow, </a:t>
            </a:r>
            <a:r>
              <a:rPr lang="en-US" sz="2000" i="1" kern="0" dirty="0">
                <a:solidFill>
                  <a:srgbClr val="FFFFFF"/>
                </a:solidFill>
                <a:effectLst>
                  <a:outerShdw blurRad="38100" dist="38100" dir="2700000" algn="tl">
                    <a:srgbClr val="000000"/>
                  </a:outerShdw>
                </a:effectLst>
                <a:latin typeface="Arial"/>
                <a:cs typeface="Arial"/>
              </a:rPr>
              <a:t>Final Destiny</a:t>
            </a:r>
            <a:r>
              <a:rPr lang="en-US" sz="2000" kern="0" dirty="0">
                <a:solidFill>
                  <a:srgbClr val="FFFFFF"/>
                </a:solidFill>
                <a:effectLst>
                  <a:outerShdw blurRad="38100" dist="38100" dir="2700000" algn="tl">
                    <a:srgbClr val="000000"/>
                  </a:outerShdw>
                </a:effectLst>
                <a:latin typeface="Arial"/>
                <a:cs typeface="Arial"/>
              </a:rPr>
              <a:t>, 56</a:t>
            </a:r>
          </a:p>
        </p:txBody>
      </p:sp>
    </p:spTree>
    <p:extLst>
      <p:ext uri="{BB962C8B-B14F-4D97-AF65-F5344CB8AC3E}">
        <p14:creationId xmlns:p14="http://schemas.microsoft.com/office/powerpoint/2010/main" val="381531948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神如何</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预备</a:t>
            </a:r>
            <a:r>
              <a:rPr lang="zh-CN" altLang="en-US" sz="5400" b="1" dirty="0">
                <a:effectLst>
                  <a:glow rad="127000">
                    <a:schemeClr val="tx1"/>
                  </a:glow>
                </a:effectLst>
                <a:latin typeface="Arial" charset="0"/>
                <a:ea typeface="ＭＳ Ｐゴシック" charset="0"/>
                <a:cs typeface="ＭＳ Ｐゴシック" charset="0"/>
              </a:rPr>
              <a:t>我们来侍奉祂</a:t>
            </a:r>
            <a:r>
              <a:rPr lang="en-US" sz="5400"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a:off x="3030562" y="2557512"/>
            <a:ext cx="4819250" cy="138195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buNone/>
              <a:defRPr/>
            </a:pPr>
            <a:r>
              <a:rPr lang="en-US" sz="5400" dirty="0">
                <a:solidFill>
                  <a:srgbClr val="FFFFFF"/>
                </a:solidFill>
                <a:effectLst>
                  <a:glow rad="127000">
                    <a:srgbClr val="000000"/>
                  </a:glow>
                </a:effectLst>
                <a:latin typeface="Arial" charset="0"/>
                <a:ea typeface="ＭＳ Ｐゴシック" charset="0"/>
                <a:cs typeface="ＭＳ Ｐゴシック" charset="0"/>
              </a:rPr>
              <a:t>3</a:t>
            </a:r>
            <a:r>
              <a:rPr lang="zh-CN" altLang="en-US" sz="5400" dirty="0">
                <a:solidFill>
                  <a:srgbClr val="FFFFFF"/>
                </a:solidFill>
                <a:effectLst>
                  <a:glow rad="127000">
                    <a:srgbClr val="000000"/>
                  </a:glow>
                </a:effectLst>
                <a:latin typeface="Arial" charset="0"/>
                <a:ea typeface="ＭＳ Ｐゴシック" charset="0"/>
                <a:cs typeface="ＭＳ Ｐゴシック" charset="0"/>
              </a:rPr>
              <a:t>个方法</a:t>
            </a:r>
            <a:endParaRPr lang="en-US" sz="5400"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389878464"/>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Inheritance in the OT</a:t>
            </a: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446088" indent="-446088"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514350" indent="-514350" defTabSz="457200">
              <a:buFontTx/>
              <a:buAutoNum type="arabicPeriod" startAt="3"/>
            </a:pPr>
            <a:r>
              <a:rPr lang="zh-CN" altLang="en-US" sz="3600" dirty="0">
                <a:solidFill>
                  <a:srgbClr val="FFFFFF"/>
                </a:solidFill>
                <a:latin typeface="MS PGothic" panose="020B0600070205080204" pitchFamily="34" charset="-128"/>
                <a:ea typeface="MS PGothic" panose="020B0600070205080204" pitchFamily="34" charset="-128"/>
              </a:rPr>
              <a:t>产业不等同于天堂，而是天堂之外附加的东西，应许给那些忠实地顺服上帝的信徒。</a:t>
            </a:r>
            <a:endParaRPr lang="en-US" altLang="zh-CN" sz="3600" dirty="0">
              <a:solidFill>
                <a:srgbClr val="FFFFFF"/>
              </a:solidFill>
              <a:latin typeface="MS PGothic" panose="020B0600070205080204" pitchFamily="34" charset="-128"/>
              <a:ea typeface="MS PGothic" panose="020B0600070205080204" pitchFamily="34" charset="-128"/>
            </a:endParaRPr>
          </a:p>
          <a:p>
            <a:pPr marL="514350" indent="-514350" defTabSz="457200">
              <a:buFontTx/>
              <a:buAutoNum type="arabicPeriod" startAt="3"/>
            </a:pPr>
            <a:endParaRPr lang="en-US" sz="3600" dirty="0">
              <a:solidFill>
                <a:srgbClr val="FFFFFF"/>
              </a:solidFill>
              <a:latin typeface="MS PGothic" panose="020B0600070205080204" pitchFamily="34" charset="-128"/>
              <a:ea typeface="MS PGothic" panose="020B0600070205080204" pitchFamily="34" charset="-128"/>
            </a:endParaRPr>
          </a:p>
          <a:p>
            <a:pPr defTabSz="457200">
              <a:buFontTx/>
              <a:buNone/>
            </a:pPr>
            <a:r>
              <a:rPr lang="en-US" sz="3600" dirty="0">
                <a:solidFill>
                  <a:srgbClr val="FFFFFF"/>
                </a:solidFill>
                <a:latin typeface="MS PGothic" panose="020B0600070205080204" pitchFamily="34" charset="-128"/>
                <a:ea typeface="MS PGothic" panose="020B0600070205080204" pitchFamily="34" charset="-128"/>
              </a:rPr>
              <a:t>4.	</a:t>
            </a:r>
            <a:r>
              <a:rPr lang="zh-CN" altLang="en-US" sz="3600" dirty="0">
                <a:solidFill>
                  <a:srgbClr val="FFFFFF"/>
                </a:solidFill>
                <a:latin typeface="MS PGothic" panose="020B0600070205080204" pitchFamily="34" charset="-128"/>
                <a:ea typeface="MS PGothic" panose="020B0600070205080204" pitchFamily="34" charset="-128"/>
              </a:rPr>
              <a:t>就如旧约里的信徒因为不顺服丧失了他们的地上的产业，我们也可能由于类似的原因丧失我们的未来的奖励（产业）。 但是，丧失产业并不意味着丧失拯救。</a:t>
            </a:r>
            <a:endParaRPr lang="en-SG" sz="3600" dirty="0">
              <a:solidFill>
                <a:srgbClr val="FFFFFF"/>
              </a:solidFill>
              <a:latin typeface="MS PGothic" panose="020B0600070205080204" pitchFamily="34" charset="-128"/>
              <a:ea typeface="MS PGothic" panose="020B0600070205080204" pitchFamily="34" charset="-128"/>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spcBef>
                <a:spcPts val="0"/>
              </a:spcBef>
              <a:spcAft>
                <a:spcPts val="0"/>
              </a:spcAft>
              <a:buFontTx/>
              <a:buNone/>
              <a:defRPr/>
            </a:pPr>
            <a:r>
              <a:rPr lang="en-US" sz="2000" kern="0" dirty="0">
                <a:solidFill>
                  <a:srgbClr val="FFFFFF"/>
                </a:solidFill>
                <a:effectLst>
                  <a:outerShdw blurRad="38100" dist="38100" dir="2700000" algn="tl">
                    <a:srgbClr val="000000"/>
                  </a:outerShdw>
                </a:effectLst>
                <a:latin typeface="Arial"/>
                <a:cs typeface="Arial"/>
              </a:rPr>
              <a:t>Joseph Dillow, </a:t>
            </a:r>
            <a:r>
              <a:rPr lang="en-US" sz="2000" i="1" kern="0" dirty="0">
                <a:solidFill>
                  <a:srgbClr val="FFFFFF"/>
                </a:solidFill>
                <a:effectLst>
                  <a:outerShdw blurRad="38100" dist="38100" dir="2700000" algn="tl">
                    <a:srgbClr val="000000"/>
                  </a:outerShdw>
                </a:effectLst>
                <a:latin typeface="Arial"/>
                <a:cs typeface="Arial"/>
              </a:rPr>
              <a:t>Final Destiny</a:t>
            </a:r>
            <a:r>
              <a:rPr lang="en-US" sz="2000" kern="0" dirty="0">
                <a:solidFill>
                  <a:srgbClr val="FFFFFF"/>
                </a:solidFill>
                <a:effectLst>
                  <a:outerShdw blurRad="38100" dist="38100" dir="2700000" algn="tl">
                    <a:srgbClr val="000000"/>
                  </a:outerShdw>
                </a:effectLst>
                <a:latin typeface="Arial"/>
                <a:cs typeface="Arial"/>
              </a:rPr>
              <a:t>, 56</a:t>
            </a:r>
          </a:p>
        </p:txBody>
      </p:sp>
      <p:sp>
        <p:nvSpPr>
          <p:cNvPr id="5" name="Rectangle 2"/>
          <p:cNvSpPr txBox="1">
            <a:spLocks noChangeArrowheads="1"/>
          </p:cNvSpPr>
          <p:nvPr/>
        </p:nvSpPr>
        <p:spPr bwMode="auto">
          <a:xfrm>
            <a:off x="0" y="28273"/>
            <a:ext cx="9144000" cy="769349"/>
          </a:xfrm>
          <a:prstGeom prst="rect">
            <a:avLst/>
          </a:prstGeom>
          <a:solidFill>
            <a:srgbClr val="800000"/>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zh-CN" altLang="en-US" sz="5400" kern="0" dirty="0">
                <a:solidFill>
                  <a:srgbClr val="FFFFFF"/>
                </a:solidFill>
                <a:effectLst>
                  <a:glow rad="127000">
                    <a:srgbClr val="000000"/>
                  </a:glow>
                </a:effectLst>
                <a:latin typeface="Arial" charset="0"/>
                <a:ea typeface="ＭＳ Ｐゴシック" charset="0"/>
                <a:cs typeface="ＭＳ Ｐゴシック" charset="0"/>
              </a:rPr>
              <a:t>旧约中的产业</a:t>
            </a:r>
            <a:endParaRPr lang="en-US" sz="5400" kern="0"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358923336"/>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Inheritance in the OT</a:t>
            </a:r>
          </a:p>
        </p:txBody>
      </p:sp>
      <p:sp>
        <p:nvSpPr>
          <p:cNvPr id="3" name="Rectangle 2"/>
          <p:cNvSpPr txBox="1">
            <a:spLocks noChangeArrowheads="1"/>
          </p:cNvSpPr>
          <p:nvPr/>
        </p:nvSpPr>
        <p:spPr bwMode="auto">
          <a:xfrm>
            <a:off x="-23813" y="1316036"/>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446088" indent="-446088"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defTabSz="457200">
              <a:buFontTx/>
              <a:buNone/>
            </a:pPr>
            <a:r>
              <a:rPr lang="en-US" sz="3600" dirty="0">
                <a:solidFill>
                  <a:srgbClr val="FFFFFF"/>
                </a:solidFill>
                <a:latin typeface="MS PGothic" panose="020B0600070205080204" pitchFamily="34" charset="-128"/>
                <a:ea typeface="MS PGothic" panose="020B0600070205080204" pitchFamily="34" charset="-128"/>
              </a:rPr>
              <a:t>5.	</a:t>
            </a:r>
            <a:r>
              <a:rPr lang="zh-CN" altLang="en-US" sz="3600" dirty="0">
                <a:solidFill>
                  <a:srgbClr val="FFFFFF"/>
                </a:solidFill>
                <a:latin typeface="MS PGothic" panose="020B0600070205080204" pitchFamily="34" charset="-128"/>
                <a:ea typeface="MS PGothic" panose="020B0600070205080204" pitchFamily="34" charset="-128"/>
              </a:rPr>
              <a:t>在旧约中两种产业可供享用。 所有相信的以色列人因信重生得了神作他们的产业，但不都继承土地。 这为一个概念铺平了道路，就是新约也教导两种产业的概念。 我们都是上帝的子嗣，但我们不是都与基督一同作联合继承人，除非我们坚忍到生命终了。 前者指的是我们的救恩，后者是对我们的奖赏。</a:t>
            </a: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spcBef>
                <a:spcPts val="0"/>
              </a:spcBef>
              <a:spcAft>
                <a:spcPts val="0"/>
              </a:spcAft>
              <a:buFontTx/>
              <a:buNone/>
              <a:defRPr/>
            </a:pPr>
            <a:r>
              <a:rPr lang="en-US" sz="2000" kern="0" dirty="0">
                <a:solidFill>
                  <a:srgbClr val="FFFFFF"/>
                </a:solidFill>
                <a:effectLst>
                  <a:outerShdw blurRad="38100" dist="38100" dir="2700000" algn="tl">
                    <a:srgbClr val="000000"/>
                  </a:outerShdw>
                </a:effectLst>
                <a:latin typeface="Arial"/>
                <a:cs typeface="Arial"/>
              </a:rPr>
              <a:t>Joseph Dillow, </a:t>
            </a:r>
            <a:r>
              <a:rPr lang="en-US" sz="2000" i="1" kern="0" dirty="0">
                <a:solidFill>
                  <a:srgbClr val="FFFFFF"/>
                </a:solidFill>
                <a:effectLst>
                  <a:outerShdw blurRad="38100" dist="38100" dir="2700000" algn="tl">
                    <a:srgbClr val="000000"/>
                  </a:outerShdw>
                </a:effectLst>
                <a:latin typeface="Arial"/>
                <a:cs typeface="Arial"/>
              </a:rPr>
              <a:t>Final Destiny</a:t>
            </a:r>
            <a:r>
              <a:rPr lang="en-US" sz="2000" kern="0" dirty="0">
                <a:solidFill>
                  <a:srgbClr val="FFFFFF"/>
                </a:solidFill>
                <a:effectLst>
                  <a:outerShdw blurRad="38100" dist="38100" dir="2700000" algn="tl">
                    <a:srgbClr val="000000"/>
                  </a:outerShdw>
                </a:effectLst>
                <a:latin typeface="Arial"/>
                <a:cs typeface="Arial"/>
              </a:rPr>
              <a:t>, 56</a:t>
            </a:r>
          </a:p>
        </p:txBody>
      </p:sp>
      <p:sp>
        <p:nvSpPr>
          <p:cNvPr id="5" name="Rectangle 2"/>
          <p:cNvSpPr txBox="1">
            <a:spLocks noChangeArrowheads="1"/>
          </p:cNvSpPr>
          <p:nvPr/>
        </p:nvSpPr>
        <p:spPr bwMode="auto">
          <a:xfrm>
            <a:off x="0" y="-24832"/>
            <a:ext cx="9144000" cy="769349"/>
          </a:xfrm>
          <a:prstGeom prst="rect">
            <a:avLst/>
          </a:prstGeom>
          <a:solidFill>
            <a:srgbClr val="800000"/>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zh-CN" altLang="en-US" sz="5400" kern="0" dirty="0">
                <a:solidFill>
                  <a:srgbClr val="FFFFFF"/>
                </a:solidFill>
                <a:effectLst>
                  <a:glow rad="127000">
                    <a:srgbClr val="000000"/>
                  </a:glow>
                </a:effectLst>
                <a:latin typeface="Arial" charset="0"/>
                <a:ea typeface="ＭＳ Ｐゴシック" charset="0"/>
                <a:cs typeface="ＭＳ Ｐゴシック" charset="0"/>
              </a:rPr>
              <a:t>旧约中的产业</a:t>
            </a:r>
            <a:endParaRPr lang="en-US" sz="5400" kern="0"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848509903"/>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Inheritance in the OT</a:t>
            </a:r>
          </a:p>
        </p:txBody>
      </p:sp>
      <p:sp>
        <p:nvSpPr>
          <p:cNvPr id="3" name="Rectangle 2"/>
          <p:cNvSpPr txBox="1">
            <a:spLocks noChangeArrowheads="1"/>
          </p:cNvSpPr>
          <p:nvPr/>
        </p:nvSpPr>
        <p:spPr bwMode="auto">
          <a:xfrm>
            <a:off x="0" y="1857574"/>
            <a:ext cx="9144000" cy="296300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446088" indent="-446088"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defTabSz="457200">
              <a:buFontTx/>
              <a:buNone/>
            </a:pPr>
            <a:r>
              <a:rPr lang="en-US" sz="3600" dirty="0">
                <a:solidFill>
                  <a:srgbClr val="FFFFFF"/>
                </a:solidFill>
                <a:latin typeface="MS PGothic" panose="020B0600070205080204" pitchFamily="34" charset="-128"/>
                <a:ea typeface="MS PGothic" panose="020B0600070205080204" pitchFamily="34" charset="-128"/>
              </a:rPr>
              <a:t>6.	</a:t>
            </a:r>
            <a:r>
              <a:rPr lang="zh-CN" altLang="en-US" sz="3600" dirty="0">
                <a:solidFill>
                  <a:srgbClr val="FFFFFF"/>
                </a:solidFill>
                <a:latin typeface="MS PGothic" panose="020B0600070205080204" pitchFamily="34" charset="-128"/>
                <a:ea typeface="MS PGothic" panose="020B0600070205080204" pitchFamily="34" charset="-128"/>
              </a:rPr>
              <a:t>一个以色列孩子凭借对上帝的信心而重生，即是上帝的继承人，也是迦南地的继承人。 然而只有那些以色列中忠实的信徒才能保持自己长子的地位，得到应许给他们的产业。</a:t>
            </a:r>
            <a:endParaRPr lang="en-SG" sz="3600" dirty="0">
              <a:solidFill>
                <a:srgbClr val="FFFFFF"/>
              </a:solidFill>
              <a:latin typeface="MS PGothic" panose="020B0600070205080204" pitchFamily="34" charset="-128"/>
              <a:ea typeface="MS PGothic" panose="020B0600070205080204" pitchFamily="34" charset="-128"/>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spcBef>
                <a:spcPts val="0"/>
              </a:spcBef>
              <a:spcAft>
                <a:spcPts val="0"/>
              </a:spcAft>
              <a:buFontTx/>
              <a:buNone/>
              <a:defRPr/>
            </a:pPr>
            <a:r>
              <a:rPr lang="en-US" sz="2000" kern="0" dirty="0">
                <a:solidFill>
                  <a:srgbClr val="FFFFFF"/>
                </a:solidFill>
                <a:effectLst>
                  <a:outerShdw blurRad="38100" dist="38100" dir="2700000" algn="tl">
                    <a:srgbClr val="000000"/>
                  </a:outerShdw>
                </a:effectLst>
                <a:latin typeface="Arial"/>
                <a:cs typeface="Arial"/>
              </a:rPr>
              <a:t>Joseph Dillow, </a:t>
            </a:r>
            <a:r>
              <a:rPr lang="en-US" sz="2000" i="1" kern="0" dirty="0">
                <a:solidFill>
                  <a:srgbClr val="FFFFFF"/>
                </a:solidFill>
                <a:effectLst>
                  <a:outerShdw blurRad="38100" dist="38100" dir="2700000" algn="tl">
                    <a:srgbClr val="000000"/>
                  </a:outerShdw>
                </a:effectLst>
                <a:latin typeface="Arial"/>
                <a:cs typeface="Arial"/>
              </a:rPr>
              <a:t>Final Destiny</a:t>
            </a:r>
            <a:r>
              <a:rPr lang="en-US" sz="2000" kern="0" dirty="0">
                <a:solidFill>
                  <a:srgbClr val="FFFFFF"/>
                </a:solidFill>
                <a:effectLst>
                  <a:outerShdw blurRad="38100" dist="38100" dir="2700000" algn="tl">
                    <a:srgbClr val="000000"/>
                  </a:outerShdw>
                </a:effectLst>
                <a:latin typeface="Arial"/>
                <a:cs typeface="Arial"/>
              </a:rPr>
              <a:t>, 56</a:t>
            </a:r>
          </a:p>
        </p:txBody>
      </p:sp>
      <p:sp>
        <p:nvSpPr>
          <p:cNvPr id="5" name="Rectangle 2"/>
          <p:cNvSpPr txBox="1">
            <a:spLocks noChangeArrowheads="1"/>
          </p:cNvSpPr>
          <p:nvPr/>
        </p:nvSpPr>
        <p:spPr bwMode="auto">
          <a:xfrm>
            <a:off x="0" y="10839"/>
            <a:ext cx="9144000" cy="769349"/>
          </a:xfrm>
          <a:prstGeom prst="rect">
            <a:avLst/>
          </a:prstGeom>
          <a:solidFill>
            <a:srgbClr val="800000"/>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zh-CN" altLang="en-US" sz="5400" kern="0" dirty="0">
                <a:solidFill>
                  <a:srgbClr val="FFFFFF"/>
                </a:solidFill>
                <a:effectLst>
                  <a:glow rad="127000">
                    <a:srgbClr val="000000"/>
                  </a:glow>
                </a:effectLst>
                <a:latin typeface="Arial" charset="0"/>
                <a:ea typeface="ＭＳ Ｐゴシック" charset="0"/>
                <a:cs typeface="ＭＳ Ｐゴシック" charset="0"/>
              </a:rPr>
              <a:t>旧约中的产业</a:t>
            </a:r>
            <a:endParaRPr lang="en-US" sz="5400" kern="0"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430510905"/>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957600"/>
          </a:xfrm>
          <a:effectLst>
            <a:outerShdw blurRad="63500" dist="35921" dir="2700000" algn="ctr" rotWithShape="0">
              <a:schemeClr val="tx2">
                <a:alpha val="74998"/>
              </a:schemeClr>
            </a:outerShdw>
          </a:effectLst>
        </p:spPr>
        <p:txBody>
          <a:bodyPr/>
          <a:lstStyle/>
          <a:p>
            <a:pPr>
              <a:defRPr/>
            </a:pPr>
            <a:r>
              <a:rPr lang="zh-CN" altLang="en-US" sz="6600" b="1" dirty="0">
                <a:effectLst>
                  <a:glow rad="127000">
                    <a:schemeClr val="tx1"/>
                  </a:glow>
                </a:effectLst>
                <a:latin typeface="Arial" charset="0"/>
                <a:ea typeface="ＭＳ Ｐゴシック" charset="0"/>
                <a:cs typeface="ＭＳ Ｐゴシック" charset="0"/>
              </a:rPr>
              <a:t>新约中的产业</a:t>
            </a:r>
            <a:endParaRPr lang="en-US" sz="66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0" y="1476312"/>
            <a:ext cx="9144000" cy="4998720"/>
          </a:xfrm>
          <a:prstGeom prst="rect">
            <a:avLst/>
          </a:prstGeom>
        </p:spPr>
      </p:pic>
    </p:spTree>
    <p:extLst>
      <p:ext uri="{BB962C8B-B14F-4D97-AF65-F5344CB8AC3E}">
        <p14:creationId xmlns:p14="http://schemas.microsoft.com/office/powerpoint/2010/main" val="1847767547"/>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0"/>
              </a:spcBef>
              <a:buFontTx/>
              <a:buNone/>
            </a:pPr>
            <a:endParaRPr lang="en-US" sz="2400" b="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954536"/>
          </a:xfrm>
          <a:solidFill>
            <a:srgbClr val="3333CC"/>
          </a:solidFill>
          <a:effectLst>
            <a:outerShdw blurRad="63500" dist="35921" dir="2700000" algn="ctr" rotWithShape="0">
              <a:schemeClr val="tx2">
                <a:alpha val="74998"/>
              </a:schemeClr>
            </a:outerShdw>
          </a:effectLst>
        </p:spPr>
        <p:txBody>
          <a:bodyPr anchor="ctr"/>
          <a:lstStyle/>
          <a:p>
            <a:pPr>
              <a:defRPr/>
            </a:pPr>
            <a:r>
              <a:rPr lang="zh-CN" altLang="en-US" sz="6600" b="1" dirty="0">
                <a:effectLst>
                  <a:glow rad="127000">
                    <a:schemeClr val="tx1"/>
                  </a:glow>
                </a:effectLst>
                <a:latin typeface="Arial" charset="0"/>
                <a:ea typeface="ＭＳ Ｐゴシック" charset="0"/>
                <a:cs typeface="ＭＳ Ｐゴシック" charset="0"/>
              </a:rPr>
              <a:t>两种类型的产业</a:t>
            </a:r>
            <a:endParaRPr lang="en-US" sz="6600" b="1" dirty="0">
              <a:effectLst>
                <a:glow rad="1270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0" y="1620498"/>
            <a:ext cx="9144000" cy="43719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buFontTx/>
              <a:buNone/>
              <a:defRPr/>
            </a:pPr>
            <a:r>
              <a:rPr lang="zh-CN" altLang="en-US" sz="4800" b="0" dirty="0">
                <a:solidFill>
                  <a:srgbClr val="FFFFFF"/>
                </a:solidFill>
                <a:latin typeface="MS PGothic" panose="020B0600070205080204" pitchFamily="34" charset="-128"/>
                <a:ea typeface="MS PGothic" panose="020B0600070205080204" pitchFamily="34" charset="-128"/>
              </a:rPr>
              <a:t>“即是儿女，就是继承人 </a:t>
            </a:r>
            <a:r>
              <a:rPr lang="mr-IN" altLang="zh-CN" sz="4800" b="0" dirty="0">
                <a:solidFill>
                  <a:srgbClr val="FFFFFF"/>
                </a:solidFill>
                <a:latin typeface="MS PGothic" panose="020B0600070205080204" pitchFamily="34" charset="-128"/>
                <a:ea typeface="MS PGothic" panose="020B0600070205080204" pitchFamily="34" charset="-128"/>
              </a:rPr>
              <a:t>–</a:t>
            </a:r>
            <a:r>
              <a:rPr lang="en-US" altLang="zh-CN" sz="4800" b="0" dirty="0">
                <a:solidFill>
                  <a:srgbClr val="FFFFFF"/>
                </a:solidFill>
                <a:latin typeface="MS PGothic" panose="020B0600070205080204" pitchFamily="34" charset="-128"/>
                <a:ea typeface="MS PGothic" panose="020B0600070205080204" pitchFamily="34" charset="-128"/>
              </a:rPr>
              <a:t> </a:t>
            </a:r>
            <a:r>
              <a:rPr lang="zh-CN" altLang="en-US" sz="4800" b="0" dirty="0">
                <a:solidFill>
                  <a:srgbClr val="FFFFFF"/>
                </a:solidFill>
                <a:latin typeface="MS PGothic" panose="020B0600070205080204" pitchFamily="34" charset="-128"/>
                <a:ea typeface="MS PGothic" panose="020B0600070205080204" pitchFamily="34" charset="-128"/>
              </a:rPr>
              <a:t>是</a:t>
            </a:r>
            <a:r>
              <a:rPr lang="zh-CN" altLang="en-US" sz="4800" b="0" dirty="0">
                <a:solidFill>
                  <a:srgbClr val="FFFF00"/>
                </a:solidFill>
                <a:latin typeface="MS PGothic" panose="020B0600070205080204" pitchFamily="34" charset="-128"/>
                <a:ea typeface="MS PGothic" panose="020B0600070205080204" pitchFamily="34" charset="-128"/>
              </a:rPr>
              <a:t>上帝的继承人</a:t>
            </a:r>
            <a:r>
              <a:rPr lang="zh-CN" altLang="en-US" sz="4800" b="0" dirty="0">
                <a:solidFill>
                  <a:srgbClr val="FFFFFF"/>
                </a:solidFill>
                <a:latin typeface="MS PGothic" panose="020B0600070205080204" pitchFamily="34" charset="-128"/>
                <a:ea typeface="MS PGothic" panose="020B0600070205080204" pitchFamily="34" charset="-128"/>
              </a:rPr>
              <a:t>和</a:t>
            </a:r>
            <a:r>
              <a:rPr lang="zh-CN" altLang="en-US" sz="4800" b="0" dirty="0">
                <a:solidFill>
                  <a:srgbClr val="FFFF00"/>
                </a:solidFill>
                <a:latin typeface="MS PGothic" panose="020B0600070205080204" pitchFamily="34" charset="-128"/>
                <a:ea typeface="MS PGothic" panose="020B0600070205080204" pitchFamily="34" charset="-128"/>
              </a:rPr>
              <a:t>基督的联合继承者</a:t>
            </a:r>
            <a:r>
              <a:rPr lang="zh-CN" altLang="en-US" sz="4800" b="0" dirty="0">
                <a:solidFill>
                  <a:srgbClr val="FFFFFF"/>
                </a:solidFill>
                <a:latin typeface="MS PGothic" panose="020B0600070205080204" pitchFamily="34" charset="-128"/>
                <a:ea typeface="MS PGothic" panose="020B0600070205080204" pitchFamily="34" charset="-128"/>
              </a:rPr>
              <a:t>，如果我们真的分享他的痛苦，我们也必分享他的荣耀”（罗</a:t>
            </a:r>
            <a:r>
              <a:rPr lang="en-US" altLang="zh-CN" sz="4800" b="0" dirty="0">
                <a:solidFill>
                  <a:srgbClr val="FFFFFF"/>
                </a:solidFill>
                <a:latin typeface="MS PGothic" panose="020B0600070205080204" pitchFamily="34" charset="-128"/>
                <a:ea typeface="MS PGothic" panose="020B0600070205080204" pitchFamily="34" charset="-128"/>
              </a:rPr>
              <a:t>8:17</a:t>
            </a:r>
            <a:r>
              <a:rPr lang="zh-CN" altLang="en-US" sz="4800" b="0" dirty="0">
                <a:solidFill>
                  <a:srgbClr val="FFFFFF"/>
                </a:solidFill>
                <a:latin typeface="MS PGothic" panose="020B0600070205080204" pitchFamily="34" charset="-128"/>
                <a:ea typeface="MS PGothic" panose="020B0600070205080204" pitchFamily="34" charset="-128"/>
              </a:rPr>
              <a:t>）。</a:t>
            </a:r>
            <a:endParaRPr lang="en-US" sz="4800" dirty="0">
              <a:solidFill>
                <a:srgbClr val="FFFFFF"/>
              </a:solidFill>
              <a:effectLst>
                <a:glow rad="127000">
                  <a:srgbClr val="000000"/>
                </a:glow>
              </a:effectLst>
              <a:latin typeface="MS PGothic" panose="020B0600070205080204" pitchFamily="34" charset="-128"/>
              <a:ea typeface="MS PGothic" panose="020B0600070205080204" pitchFamily="34" charset="-128"/>
              <a:cs typeface="ＭＳ Ｐゴシック" charset="0"/>
            </a:endParaRPr>
          </a:p>
        </p:txBody>
      </p:sp>
      <p:sp>
        <p:nvSpPr>
          <p:cNvPr id="5" name="Rectangle 2"/>
          <p:cNvSpPr txBox="1">
            <a:spLocks noChangeArrowheads="1"/>
          </p:cNvSpPr>
          <p:nvPr/>
        </p:nvSpPr>
        <p:spPr bwMode="auto">
          <a:xfrm>
            <a:off x="198907" y="5711189"/>
            <a:ext cx="3748635" cy="954536"/>
          </a:xfrm>
          <a:prstGeom prst="rect">
            <a:avLst/>
          </a:prstGeom>
          <a:solidFill>
            <a:srgbClr val="0000FF"/>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buFontTx/>
              <a:buNone/>
              <a:defRPr/>
            </a:pPr>
            <a:r>
              <a:rPr lang="en-US" sz="3600" dirty="0">
                <a:solidFill>
                  <a:srgbClr val="FFFFFF"/>
                </a:solidFill>
                <a:effectLst>
                  <a:glow rad="127000">
                    <a:srgbClr val="000000"/>
                  </a:glow>
                </a:effectLst>
                <a:latin typeface="Arial" charset="0"/>
                <a:ea typeface="ＭＳ Ｐゴシック" charset="0"/>
                <a:cs typeface="ＭＳ Ｐゴシック" charset="0"/>
              </a:rPr>
              <a:t>= </a:t>
            </a:r>
            <a:r>
              <a:rPr lang="zh-CN" altLang="en-US" sz="3600" dirty="0">
                <a:solidFill>
                  <a:srgbClr val="FFFFFF"/>
                </a:solidFill>
                <a:effectLst>
                  <a:glow rad="127000">
                    <a:srgbClr val="000000"/>
                  </a:glow>
                </a:effectLst>
                <a:latin typeface="Arial" charset="0"/>
                <a:ea typeface="ＭＳ Ｐゴシック" charset="0"/>
                <a:cs typeface="ＭＳ Ｐゴシック" charset="0"/>
              </a:rPr>
              <a:t>救恩</a:t>
            </a:r>
            <a:endParaRPr lang="en-US" sz="36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712582" y="5711189"/>
            <a:ext cx="3748635" cy="954536"/>
          </a:xfrm>
          <a:prstGeom prst="rect">
            <a:avLst/>
          </a:prstGeom>
          <a:solidFill>
            <a:srgbClr val="0000FF"/>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buFontTx/>
              <a:buNone/>
              <a:defRPr/>
            </a:pPr>
            <a:r>
              <a:rPr lang="en-US" sz="3600" dirty="0">
                <a:solidFill>
                  <a:srgbClr val="FFFFFF"/>
                </a:solidFill>
                <a:effectLst>
                  <a:glow rad="127000">
                    <a:srgbClr val="000000"/>
                  </a:glow>
                </a:effectLst>
                <a:latin typeface="Arial" charset="0"/>
                <a:ea typeface="ＭＳ Ｐゴシック" charset="0"/>
                <a:cs typeface="ＭＳ Ｐゴシック" charset="0"/>
              </a:rPr>
              <a:t>= </a:t>
            </a:r>
            <a:r>
              <a:rPr lang="zh-CN" altLang="en-US" sz="3600" dirty="0">
                <a:solidFill>
                  <a:srgbClr val="FFFFFF"/>
                </a:solidFill>
                <a:effectLst>
                  <a:glow rad="127000">
                    <a:srgbClr val="000000"/>
                  </a:glow>
                </a:effectLst>
                <a:latin typeface="Arial" charset="0"/>
                <a:ea typeface="ＭＳ Ｐゴシック" charset="0"/>
                <a:cs typeface="ＭＳ Ｐゴシック" charset="0"/>
              </a:rPr>
              <a:t>奖赏</a:t>
            </a:r>
            <a:endParaRPr lang="en-US" sz="36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Down Arrow 1"/>
          <p:cNvSpPr/>
          <p:nvPr/>
        </p:nvSpPr>
        <p:spPr bwMode="auto">
          <a:xfrm>
            <a:off x="1728961" y="3203200"/>
            <a:ext cx="688526" cy="2477388"/>
          </a:xfrm>
          <a:prstGeom prst="downArrow">
            <a:avLst/>
          </a:prstGeom>
          <a:solidFill>
            <a:srgbClr val="0000FF"/>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spcBef>
                <a:spcPct val="0"/>
              </a:spcBef>
              <a:buFontTx/>
              <a:buNone/>
            </a:pPr>
            <a:endParaRPr lang="en-US" sz="2400" b="0">
              <a:solidFill>
                <a:srgbClr val="000000"/>
              </a:solidFill>
              <a:latin typeface="Comic Sans MS" pitchFamily="-112" charset="0"/>
              <a:ea typeface="+mn-ea"/>
              <a:cs typeface="+mn-cs"/>
            </a:endParaRPr>
          </a:p>
        </p:txBody>
      </p:sp>
      <p:sp>
        <p:nvSpPr>
          <p:cNvPr id="8" name="Down Arrow 7"/>
          <p:cNvSpPr/>
          <p:nvPr/>
        </p:nvSpPr>
        <p:spPr bwMode="auto">
          <a:xfrm>
            <a:off x="6028420" y="3203200"/>
            <a:ext cx="688526" cy="2477388"/>
          </a:xfrm>
          <a:prstGeom prst="downArrow">
            <a:avLst/>
          </a:prstGeom>
          <a:solidFill>
            <a:srgbClr val="0000FF"/>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spcBef>
                <a:spcPct val="0"/>
              </a:spcBef>
              <a:buFontTx/>
              <a:buNone/>
            </a:pPr>
            <a:endParaRPr lang="en-US" sz="2400" b="0">
              <a:solidFill>
                <a:srgbClr val="000000"/>
              </a:solidFill>
              <a:latin typeface="Comic Sans MS" pitchFamily="-112" charset="0"/>
              <a:ea typeface="+mn-ea"/>
              <a:cs typeface="+mn-cs"/>
            </a:endParaRPr>
          </a:p>
        </p:txBody>
      </p:sp>
    </p:spTree>
    <p:extLst>
      <p:ext uri="{BB962C8B-B14F-4D97-AF65-F5344CB8AC3E}">
        <p14:creationId xmlns:p14="http://schemas.microsoft.com/office/powerpoint/2010/main" val="21539054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up)">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55"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1000" fill="hold"/>
                                        <p:tgtEl>
                                          <p:spTgt spid="5"/>
                                        </p:tgtEl>
                                        <p:attrNameLst>
                                          <p:attrName>ppt_w</p:attrName>
                                        </p:attrNameLst>
                                      </p:cBhvr>
                                      <p:tavLst>
                                        <p:tav tm="0">
                                          <p:val>
                                            <p:strVal val="#ppt_w*0.70"/>
                                          </p:val>
                                        </p:tav>
                                        <p:tav tm="100000">
                                          <p:val>
                                            <p:strVal val="#ppt_w"/>
                                          </p:val>
                                        </p:tav>
                                      </p:tavLst>
                                    </p:anim>
                                    <p:anim calcmode="lin" valueType="num">
                                      <p:cBhvr>
                                        <p:cTn id="18" dur="1000" fill="hold"/>
                                        <p:tgtEl>
                                          <p:spTgt spid="5"/>
                                        </p:tgtEl>
                                        <p:attrNameLst>
                                          <p:attrName>ppt_h</p:attrName>
                                        </p:attrNameLst>
                                      </p:cBhvr>
                                      <p:tavLst>
                                        <p:tav tm="0">
                                          <p:val>
                                            <p:strVal val="#ppt_h"/>
                                          </p:val>
                                        </p:tav>
                                        <p:tav tm="100000">
                                          <p:val>
                                            <p:strVal val="#ppt_h"/>
                                          </p:val>
                                        </p:tav>
                                      </p:tavLst>
                                    </p:anim>
                                    <p:animEffect transition="in" filter="fade">
                                      <p:cBhvr>
                                        <p:cTn id="19" dur="1000"/>
                                        <p:tgtEl>
                                          <p:spTgt spid="5"/>
                                        </p:tgtEl>
                                      </p:cBhvr>
                                    </p:animEffect>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strVal val="#ppt_w*0.70"/>
                                          </p:val>
                                        </p:tav>
                                        <p:tav tm="100000">
                                          <p:val>
                                            <p:strVal val="#ppt_w"/>
                                          </p:val>
                                        </p:tav>
                                      </p:tavLst>
                                    </p:anim>
                                    <p:anim calcmode="lin" valueType="num">
                                      <p:cBhvr>
                                        <p:cTn id="25" dur="1000" fill="hold"/>
                                        <p:tgtEl>
                                          <p:spTgt spid="6"/>
                                        </p:tgtEl>
                                        <p:attrNameLst>
                                          <p:attrName>ppt_h</p:attrName>
                                        </p:attrNameLst>
                                      </p:cBhvr>
                                      <p:tavLst>
                                        <p:tav tm="0">
                                          <p:val>
                                            <p:strVal val="#ppt_h"/>
                                          </p:val>
                                        </p:tav>
                                        <p:tav tm="100000">
                                          <p:val>
                                            <p:strVal val="#ppt_h"/>
                                          </p:val>
                                        </p:tav>
                                      </p:tavLst>
                                    </p:anim>
                                    <p:animEffect transition="in" filter="fade">
                                      <p:cBhvr>
                                        <p:cTn id="2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Lst>
  </p:timing>
</p:sld>
</file>

<file path=ppt/slides/slide145.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118786" name="Group 2"/>
          <p:cNvGrpSpPr>
            <a:grpSpLocks/>
          </p:cNvGrpSpPr>
          <p:nvPr/>
        </p:nvGrpSpPr>
        <p:grpSpPr bwMode="auto">
          <a:xfrm>
            <a:off x="0" y="765175"/>
            <a:ext cx="9144000" cy="755650"/>
            <a:chOff x="0" y="0"/>
            <a:chExt cx="4560" cy="671"/>
          </a:xfrm>
        </p:grpSpPr>
        <p:sp>
          <p:nvSpPr>
            <p:cNvPr id="118891"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预备占领迦南地</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92"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7" name="Group 5"/>
          <p:cNvGrpSpPr>
            <a:grpSpLocks/>
          </p:cNvGrpSpPr>
          <p:nvPr/>
        </p:nvGrpSpPr>
        <p:grpSpPr bwMode="auto">
          <a:xfrm>
            <a:off x="0" y="1517650"/>
            <a:ext cx="2630488" cy="904875"/>
            <a:chOff x="0" y="671"/>
            <a:chExt cx="1312" cy="805"/>
          </a:xfrm>
        </p:grpSpPr>
        <p:sp>
          <p:nvSpPr>
            <p:cNvPr id="118889"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先一代的预备</a:t>
              </a:r>
            </a:p>
          </p:txBody>
        </p:sp>
        <p:sp>
          <p:nvSpPr>
            <p:cNvPr id="118890"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8" name="Group 8"/>
          <p:cNvGrpSpPr>
            <a:grpSpLocks/>
          </p:cNvGrpSpPr>
          <p:nvPr/>
        </p:nvGrpSpPr>
        <p:grpSpPr bwMode="auto">
          <a:xfrm>
            <a:off x="2627313" y="1516063"/>
            <a:ext cx="3673475" cy="904875"/>
            <a:chOff x="1312" y="671"/>
            <a:chExt cx="1832" cy="805"/>
          </a:xfrm>
        </p:grpSpPr>
        <p:sp>
          <p:nvSpPr>
            <p:cNvPr id="118887"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Arial Narrow" charset="0"/>
                  <a:ea typeface="SimSun" charset="0"/>
                </a:rPr>
                <a:t>因不信而耽延</a:t>
              </a:r>
              <a:endParaRPr kumimoji="0" lang="zh-CN" altLang="en-US"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8"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9" name="Group 11"/>
          <p:cNvGrpSpPr>
            <a:grpSpLocks/>
          </p:cNvGrpSpPr>
          <p:nvPr/>
        </p:nvGrpSpPr>
        <p:grpSpPr bwMode="auto">
          <a:xfrm>
            <a:off x="6303963" y="1517650"/>
            <a:ext cx="2840037" cy="904875"/>
            <a:chOff x="3144" y="671"/>
            <a:chExt cx="1416" cy="805"/>
          </a:xfrm>
        </p:grpSpPr>
        <p:sp>
          <p:nvSpPr>
            <p:cNvPr id="118885"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新一代的预备</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6"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0" name="Group 14"/>
          <p:cNvGrpSpPr>
            <a:grpSpLocks/>
          </p:cNvGrpSpPr>
          <p:nvPr/>
        </p:nvGrpSpPr>
        <p:grpSpPr bwMode="auto">
          <a:xfrm>
            <a:off x="0" y="2422525"/>
            <a:ext cx="2630488" cy="476250"/>
            <a:chOff x="0" y="1476"/>
            <a:chExt cx="1312" cy="422"/>
          </a:xfrm>
        </p:grpSpPr>
        <p:sp>
          <p:nvSpPr>
            <p:cNvPr id="118883"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4"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1" name="Group 17"/>
          <p:cNvGrpSpPr>
            <a:grpSpLocks/>
          </p:cNvGrpSpPr>
          <p:nvPr/>
        </p:nvGrpSpPr>
        <p:grpSpPr bwMode="auto">
          <a:xfrm>
            <a:off x="2630488" y="2422525"/>
            <a:ext cx="3673475" cy="476250"/>
            <a:chOff x="1312" y="1476"/>
            <a:chExt cx="1832" cy="422"/>
          </a:xfrm>
        </p:grpSpPr>
        <p:sp>
          <p:nvSpPr>
            <p:cNvPr id="118881"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2"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2" name="Group 20"/>
          <p:cNvGrpSpPr>
            <a:grpSpLocks/>
          </p:cNvGrpSpPr>
          <p:nvPr/>
        </p:nvGrpSpPr>
        <p:grpSpPr bwMode="auto">
          <a:xfrm>
            <a:off x="6303963" y="2422525"/>
            <a:ext cx="2840037" cy="476250"/>
            <a:chOff x="3144" y="1476"/>
            <a:chExt cx="1416" cy="422"/>
          </a:xfrm>
        </p:grpSpPr>
        <p:sp>
          <p:nvSpPr>
            <p:cNvPr id="118879"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0"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3" name="Group 23"/>
          <p:cNvGrpSpPr>
            <a:grpSpLocks/>
          </p:cNvGrpSpPr>
          <p:nvPr/>
        </p:nvGrpSpPr>
        <p:grpSpPr bwMode="auto">
          <a:xfrm>
            <a:off x="0" y="2898775"/>
            <a:ext cx="2630488" cy="474663"/>
            <a:chOff x="0" y="1898"/>
            <a:chExt cx="1312" cy="422"/>
          </a:xfrm>
        </p:grpSpPr>
        <p:sp>
          <p:nvSpPr>
            <p:cNvPr id="118877"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神的信实</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8"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4" name="Group 26"/>
          <p:cNvGrpSpPr>
            <a:grpSpLocks/>
          </p:cNvGrpSpPr>
          <p:nvPr/>
        </p:nvGrpSpPr>
        <p:grpSpPr bwMode="auto">
          <a:xfrm>
            <a:off x="2630488" y="2898775"/>
            <a:ext cx="3673475" cy="474663"/>
            <a:chOff x="1312" y="1898"/>
            <a:chExt cx="1832" cy="422"/>
          </a:xfrm>
        </p:grpSpPr>
        <p:sp>
          <p:nvSpPr>
            <p:cNvPr id="118875"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以色列的不信</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6"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5" name="Group 29"/>
          <p:cNvGrpSpPr>
            <a:grpSpLocks/>
          </p:cNvGrpSpPr>
          <p:nvPr/>
        </p:nvGrpSpPr>
        <p:grpSpPr bwMode="auto">
          <a:xfrm>
            <a:off x="6303963" y="2898775"/>
            <a:ext cx="2840037" cy="474663"/>
            <a:chOff x="3144" y="1898"/>
            <a:chExt cx="1416" cy="422"/>
          </a:xfrm>
        </p:grpSpPr>
        <p:sp>
          <p:nvSpPr>
            <p:cNvPr id="118873"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神的信实</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74"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6" name="Group 32"/>
          <p:cNvGrpSpPr>
            <a:grpSpLocks/>
          </p:cNvGrpSpPr>
          <p:nvPr/>
        </p:nvGrpSpPr>
        <p:grpSpPr bwMode="auto">
          <a:xfrm>
            <a:off x="0" y="3373438"/>
            <a:ext cx="2630488" cy="474662"/>
            <a:chOff x="0" y="2320"/>
            <a:chExt cx="1312" cy="422"/>
          </a:xfrm>
        </p:grpSpPr>
        <p:sp>
          <p:nvSpPr>
            <p:cNvPr id="118871"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神的赐福</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2"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7" name="Group 35"/>
          <p:cNvGrpSpPr>
            <a:grpSpLocks/>
          </p:cNvGrpSpPr>
          <p:nvPr/>
        </p:nvGrpSpPr>
        <p:grpSpPr bwMode="auto">
          <a:xfrm>
            <a:off x="2630488" y="3373438"/>
            <a:ext cx="3673475" cy="474662"/>
            <a:chOff x="1312" y="2320"/>
            <a:chExt cx="1832" cy="422"/>
          </a:xfrm>
        </p:grpSpPr>
        <p:sp>
          <p:nvSpPr>
            <p:cNvPr id="118869"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神的管教</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0"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8" name="Group 38"/>
          <p:cNvGrpSpPr>
            <a:grpSpLocks/>
          </p:cNvGrpSpPr>
          <p:nvPr/>
        </p:nvGrpSpPr>
        <p:grpSpPr bwMode="auto">
          <a:xfrm>
            <a:off x="6303963" y="3373438"/>
            <a:ext cx="2840037" cy="474662"/>
            <a:chOff x="3144" y="2320"/>
            <a:chExt cx="1416" cy="422"/>
          </a:xfrm>
        </p:grpSpPr>
        <p:sp>
          <p:nvSpPr>
            <p:cNvPr id="118867"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神的赐福</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68"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9" name="Group 41"/>
          <p:cNvGrpSpPr>
            <a:grpSpLocks/>
          </p:cNvGrpSpPr>
          <p:nvPr/>
        </p:nvGrpSpPr>
        <p:grpSpPr bwMode="auto">
          <a:xfrm>
            <a:off x="0" y="3848100"/>
            <a:ext cx="2630488" cy="474663"/>
            <a:chOff x="0" y="2742"/>
            <a:chExt cx="1312" cy="422"/>
          </a:xfrm>
        </p:grpSpPr>
        <p:sp>
          <p:nvSpPr>
            <p:cNvPr id="118865"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以色列的委身</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6"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0" name="Group 44"/>
          <p:cNvGrpSpPr>
            <a:grpSpLocks/>
          </p:cNvGrpSpPr>
          <p:nvPr/>
        </p:nvGrpSpPr>
        <p:grpSpPr bwMode="auto">
          <a:xfrm>
            <a:off x="2630488" y="3848100"/>
            <a:ext cx="3673475" cy="474663"/>
            <a:chOff x="1312" y="2742"/>
            <a:chExt cx="1832" cy="422"/>
          </a:xfrm>
        </p:grpSpPr>
        <p:sp>
          <p:nvSpPr>
            <p:cNvPr id="118863"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以色列的抱怨</a:t>
              </a:r>
            </a:p>
          </p:txBody>
        </p:sp>
        <p:sp>
          <p:nvSpPr>
            <p:cNvPr id="118864"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1" name="Group 47"/>
          <p:cNvGrpSpPr>
            <a:grpSpLocks/>
          </p:cNvGrpSpPr>
          <p:nvPr/>
        </p:nvGrpSpPr>
        <p:grpSpPr bwMode="auto">
          <a:xfrm>
            <a:off x="6303963" y="3848100"/>
            <a:ext cx="2840037" cy="474663"/>
            <a:chOff x="3144" y="2742"/>
            <a:chExt cx="1416" cy="422"/>
          </a:xfrm>
        </p:grpSpPr>
        <p:sp>
          <p:nvSpPr>
            <p:cNvPr id="118861"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以色列的委身</a:t>
              </a: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62"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2" name="Group 50"/>
          <p:cNvGrpSpPr>
            <a:grpSpLocks/>
          </p:cNvGrpSpPr>
          <p:nvPr/>
        </p:nvGrpSpPr>
        <p:grpSpPr bwMode="auto">
          <a:xfrm>
            <a:off x="0" y="4322763"/>
            <a:ext cx="2630488" cy="476250"/>
            <a:chOff x="0" y="3164"/>
            <a:chExt cx="1312" cy="422"/>
          </a:xfrm>
        </p:grpSpPr>
        <p:sp>
          <p:nvSpPr>
            <p:cNvPr id="118859"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有序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0"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3" name="Group 53"/>
          <p:cNvGrpSpPr>
            <a:grpSpLocks/>
          </p:cNvGrpSpPr>
          <p:nvPr/>
        </p:nvGrpSpPr>
        <p:grpSpPr bwMode="auto">
          <a:xfrm>
            <a:off x="2630488" y="4322763"/>
            <a:ext cx="3673475" cy="476250"/>
            <a:chOff x="1312" y="3164"/>
            <a:chExt cx="1832" cy="422"/>
          </a:xfrm>
        </p:grpSpPr>
        <p:sp>
          <p:nvSpPr>
            <p:cNvPr id="118857"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无序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8"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4" name="Group 56"/>
          <p:cNvGrpSpPr>
            <a:grpSpLocks/>
          </p:cNvGrpSpPr>
          <p:nvPr/>
        </p:nvGrpSpPr>
        <p:grpSpPr bwMode="auto">
          <a:xfrm>
            <a:off x="6303963" y="4322763"/>
            <a:ext cx="2840037" cy="476250"/>
            <a:chOff x="3144" y="3164"/>
            <a:chExt cx="1416" cy="422"/>
          </a:xfrm>
        </p:grpSpPr>
        <p:sp>
          <p:nvSpPr>
            <p:cNvPr id="118855"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重整</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6"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5" name="Group 59"/>
          <p:cNvGrpSpPr>
            <a:grpSpLocks/>
          </p:cNvGrpSpPr>
          <p:nvPr/>
        </p:nvGrpSpPr>
        <p:grpSpPr bwMode="auto">
          <a:xfrm>
            <a:off x="0" y="4799013"/>
            <a:ext cx="2630488" cy="474662"/>
            <a:chOff x="0" y="3586"/>
            <a:chExt cx="1312" cy="422"/>
          </a:xfrm>
        </p:grpSpPr>
        <p:sp>
          <p:nvSpPr>
            <p:cNvPr id="118853"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西奈山</a:t>
              </a:r>
            </a:p>
          </p:txBody>
        </p:sp>
        <p:sp>
          <p:nvSpPr>
            <p:cNvPr id="118854"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6" name="Group 62"/>
          <p:cNvGrpSpPr>
            <a:grpSpLocks/>
          </p:cNvGrpSpPr>
          <p:nvPr/>
        </p:nvGrpSpPr>
        <p:grpSpPr bwMode="auto">
          <a:xfrm>
            <a:off x="2630488" y="4799013"/>
            <a:ext cx="3673475" cy="474662"/>
            <a:chOff x="1312" y="3586"/>
            <a:chExt cx="1832" cy="422"/>
          </a:xfrm>
        </p:grpSpPr>
        <p:sp>
          <p:nvSpPr>
            <p:cNvPr id="118851"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旷野</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2"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7" name="Group 65"/>
          <p:cNvGrpSpPr>
            <a:grpSpLocks/>
          </p:cNvGrpSpPr>
          <p:nvPr/>
        </p:nvGrpSpPr>
        <p:grpSpPr bwMode="auto">
          <a:xfrm>
            <a:off x="6303963" y="4799013"/>
            <a:ext cx="2840037" cy="474662"/>
            <a:chOff x="3144" y="3586"/>
            <a:chExt cx="1416" cy="422"/>
          </a:xfrm>
        </p:grpSpPr>
        <p:sp>
          <p:nvSpPr>
            <p:cNvPr id="118849"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摩押</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0"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8" name="Group 68"/>
          <p:cNvGrpSpPr>
            <a:grpSpLocks/>
          </p:cNvGrpSpPr>
          <p:nvPr/>
        </p:nvGrpSpPr>
        <p:grpSpPr bwMode="auto">
          <a:xfrm>
            <a:off x="0" y="5273675"/>
            <a:ext cx="2630488" cy="582613"/>
            <a:chOff x="0" y="4008"/>
            <a:chExt cx="1312" cy="518"/>
          </a:xfrm>
        </p:grpSpPr>
        <p:sp>
          <p:nvSpPr>
            <p:cNvPr id="118847"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20 </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天</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8"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9" name="Group 71"/>
          <p:cNvGrpSpPr>
            <a:grpSpLocks/>
          </p:cNvGrpSpPr>
          <p:nvPr/>
        </p:nvGrpSpPr>
        <p:grpSpPr bwMode="auto">
          <a:xfrm>
            <a:off x="2630488" y="5273675"/>
            <a:ext cx="3673475" cy="582613"/>
            <a:chOff x="1312" y="4008"/>
            <a:chExt cx="1832" cy="518"/>
          </a:xfrm>
        </p:grpSpPr>
        <p:sp>
          <p:nvSpPr>
            <p:cNvPr id="118845"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Times" charset="0"/>
                  <a:ea typeface="SimSun" charset="0"/>
                </a:rPr>
                <a:t>38</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年</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3</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个月零</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10</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天</a:t>
              </a:r>
              <a:endParaRPr kumimoji="0" lang="en-US" altLang="zh-CN" sz="2400" b="1" i="0" u="none" strike="noStrike" kern="1200" cap="none" spc="0" normalizeH="0" baseline="0" noProof="0">
                <a:ln>
                  <a:noFill/>
                </a:ln>
                <a:solidFill>
                  <a:srgbClr val="FFFFFF"/>
                </a:solidFill>
                <a:effectLst/>
                <a:uLnTx/>
                <a:uFillTx/>
                <a:latin typeface="Times" charset="0"/>
                <a:ea typeface="SimSun" charset="0"/>
              </a:endParaRPr>
            </a:p>
          </p:txBody>
        </p:sp>
        <p:sp>
          <p:nvSpPr>
            <p:cNvPr id="118846"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0" name="Group 74"/>
          <p:cNvGrpSpPr>
            <a:grpSpLocks/>
          </p:cNvGrpSpPr>
          <p:nvPr/>
        </p:nvGrpSpPr>
        <p:grpSpPr bwMode="auto">
          <a:xfrm>
            <a:off x="6303963" y="5273675"/>
            <a:ext cx="2840037" cy="582613"/>
            <a:chOff x="3144" y="4008"/>
            <a:chExt cx="1416" cy="518"/>
          </a:xfrm>
        </p:grpSpPr>
        <p:sp>
          <p:nvSpPr>
            <p:cNvPr id="118843"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约</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5</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个月</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4"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1" name="Group 77"/>
          <p:cNvGrpSpPr>
            <a:grpSpLocks/>
          </p:cNvGrpSpPr>
          <p:nvPr/>
        </p:nvGrpSpPr>
        <p:grpSpPr bwMode="auto">
          <a:xfrm>
            <a:off x="0" y="5856288"/>
            <a:ext cx="1347788" cy="1001712"/>
            <a:chOff x="0" y="4526"/>
            <a:chExt cx="672" cy="890"/>
          </a:xfrm>
        </p:grpSpPr>
        <p:sp>
          <p:nvSpPr>
            <p:cNvPr id="118841"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组织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(1-4)</a:t>
              </a:r>
            </a:p>
          </p:txBody>
        </p:sp>
        <p:sp>
          <p:nvSpPr>
            <p:cNvPr id="118842"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2" name="Group 80"/>
          <p:cNvGrpSpPr>
            <a:grpSpLocks/>
          </p:cNvGrpSpPr>
          <p:nvPr/>
        </p:nvGrpSpPr>
        <p:grpSpPr bwMode="auto">
          <a:xfrm>
            <a:off x="1347788" y="5856288"/>
            <a:ext cx="1282700" cy="1001712"/>
            <a:chOff x="672" y="4526"/>
            <a:chExt cx="640" cy="890"/>
          </a:xfrm>
        </p:grpSpPr>
        <p:sp>
          <p:nvSpPr>
            <p:cNvPr id="118839"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成圣</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(5:1-10:10)</a:t>
              </a:r>
            </a:p>
          </p:txBody>
        </p:sp>
        <p:sp>
          <p:nvSpPr>
            <p:cNvPr id="118840"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3" name="Group 83"/>
          <p:cNvGrpSpPr>
            <a:grpSpLocks/>
          </p:cNvGrpSpPr>
          <p:nvPr/>
        </p:nvGrpSpPr>
        <p:grpSpPr bwMode="auto">
          <a:xfrm>
            <a:off x="2630488" y="5856288"/>
            <a:ext cx="785812" cy="1001712"/>
            <a:chOff x="1312" y="4526"/>
            <a:chExt cx="392" cy="890"/>
          </a:xfrm>
        </p:grpSpPr>
        <p:sp>
          <p:nvSpPr>
            <p:cNvPr id="118837"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12:16)</a:t>
              </a:r>
            </a:p>
          </p:txBody>
        </p:sp>
        <p:sp>
          <p:nvSpPr>
            <p:cNvPr id="118838"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4" name="Group 86"/>
          <p:cNvGrpSpPr>
            <a:grpSpLocks/>
          </p:cNvGrpSpPr>
          <p:nvPr/>
        </p:nvGrpSpPr>
        <p:grpSpPr bwMode="auto">
          <a:xfrm>
            <a:off x="3419475" y="5856288"/>
            <a:ext cx="722313" cy="1001712"/>
            <a:chOff x="1704" y="4526"/>
            <a:chExt cx="360" cy="890"/>
          </a:xfrm>
        </p:grpSpPr>
        <p:sp>
          <p:nvSpPr>
            <p:cNvPr id="118835"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罪</a:t>
              </a:r>
              <a:endPar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(13-14)</a:t>
              </a:r>
            </a:p>
          </p:txBody>
        </p:sp>
        <p:sp>
          <p:nvSpPr>
            <p:cNvPr id="118836"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5" name="Group 89"/>
          <p:cNvGrpSpPr>
            <a:grpSpLocks/>
          </p:cNvGrpSpPr>
          <p:nvPr/>
        </p:nvGrpSpPr>
        <p:grpSpPr bwMode="auto">
          <a:xfrm>
            <a:off x="4138613" y="5856288"/>
            <a:ext cx="722312" cy="1001712"/>
            <a:chOff x="2064" y="4526"/>
            <a:chExt cx="360" cy="890"/>
          </a:xfrm>
        </p:grpSpPr>
        <p:sp>
          <p:nvSpPr>
            <p:cNvPr id="118833"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旷野</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(15-19)</a:t>
              </a:r>
            </a:p>
          </p:txBody>
        </p:sp>
        <p:sp>
          <p:nvSpPr>
            <p:cNvPr id="118834"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6" name="Group 92"/>
          <p:cNvGrpSpPr>
            <a:grpSpLocks/>
          </p:cNvGrpSpPr>
          <p:nvPr/>
        </p:nvGrpSpPr>
        <p:grpSpPr bwMode="auto">
          <a:xfrm>
            <a:off x="4860925" y="5856288"/>
            <a:ext cx="657225" cy="1001712"/>
            <a:chOff x="2424" y="4526"/>
            <a:chExt cx="328" cy="890"/>
          </a:xfrm>
        </p:grpSpPr>
        <p:sp>
          <p:nvSpPr>
            <p:cNvPr id="118831"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摩押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(20-21)</a:t>
              </a:r>
            </a:p>
          </p:txBody>
        </p:sp>
        <p:sp>
          <p:nvSpPr>
            <p:cNvPr id="118832"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dirty="0">
                <a:ln>
                  <a:noFill/>
                </a:ln>
                <a:solidFill>
                  <a:srgbClr val="FFFFFF"/>
                </a:solidFill>
                <a:effectLst/>
                <a:uLnTx/>
                <a:uFillTx/>
                <a:latin typeface="Times" charset="0"/>
                <a:ea typeface="SimSun" charset="0"/>
                <a:cs typeface="Times New Roman" charset="0"/>
              </a:endParaRPr>
            </a:p>
          </p:txBody>
        </p:sp>
      </p:grpSp>
      <p:grpSp>
        <p:nvGrpSpPr>
          <p:cNvPr id="118817" name="Group 95"/>
          <p:cNvGrpSpPr>
            <a:grpSpLocks/>
          </p:cNvGrpSpPr>
          <p:nvPr/>
        </p:nvGrpSpPr>
        <p:grpSpPr bwMode="auto">
          <a:xfrm>
            <a:off x="5518150" y="5856288"/>
            <a:ext cx="785813" cy="1001712"/>
            <a:chOff x="2752" y="4526"/>
            <a:chExt cx="392" cy="890"/>
          </a:xfrm>
        </p:grpSpPr>
        <p:sp>
          <p:nvSpPr>
            <p:cNvPr id="118829"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在摩押的罪</a:t>
              </a:r>
              <a:endParaRPr kumimoji="0" lang="en-GB" altLang="zh-CN" sz="1400" b="0"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(22-25)</a:t>
              </a:r>
            </a:p>
          </p:txBody>
        </p:sp>
        <p:sp>
          <p:nvSpPr>
            <p:cNvPr id="118830"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8" name="Group 98"/>
          <p:cNvGrpSpPr>
            <a:grpSpLocks/>
          </p:cNvGrpSpPr>
          <p:nvPr/>
        </p:nvGrpSpPr>
        <p:grpSpPr bwMode="auto">
          <a:xfrm>
            <a:off x="6303963" y="5856288"/>
            <a:ext cx="890587" cy="1001712"/>
            <a:chOff x="3144" y="4526"/>
            <a:chExt cx="444" cy="890"/>
          </a:xfrm>
        </p:grpSpPr>
        <p:sp>
          <p:nvSpPr>
            <p:cNvPr id="118827"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预备土地</a:t>
              </a:r>
              <a:endParaRPr kumimoji="0" lang="en-GB" altLang="zh-CN" sz="16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(26-27)</a:t>
              </a:r>
            </a:p>
          </p:txBody>
        </p:sp>
        <p:sp>
          <p:nvSpPr>
            <p:cNvPr id="118828"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9" name="Group 101"/>
          <p:cNvGrpSpPr>
            <a:grpSpLocks/>
          </p:cNvGrpSpPr>
          <p:nvPr/>
        </p:nvGrpSpPr>
        <p:grpSpPr bwMode="auto">
          <a:xfrm>
            <a:off x="7194550" y="5856288"/>
            <a:ext cx="882650" cy="1001712"/>
            <a:chOff x="3588" y="4526"/>
            <a:chExt cx="440" cy="890"/>
          </a:xfrm>
        </p:grpSpPr>
        <p:sp>
          <p:nvSpPr>
            <p:cNvPr id="118825"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献祭与许愿</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(28-30)</a:t>
              </a:r>
            </a:p>
          </p:txBody>
        </p:sp>
        <p:sp>
          <p:nvSpPr>
            <p:cNvPr id="118826"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sp>
        <p:nvSpPr>
          <p:cNvPr id="118820"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最终的预备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(31-36)</a:t>
            </a:r>
          </a:p>
        </p:txBody>
      </p:sp>
      <p:sp>
        <p:nvSpPr>
          <p:cNvPr id="118821"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
        <p:nvSpPr>
          <p:cNvPr id="118822" name="Text Box 106"/>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333333"/>
                </a:solidFill>
                <a:effectLst/>
                <a:uLnTx/>
                <a:uFillTx/>
                <a:latin typeface="Arial" charset="0"/>
                <a:ea typeface="SimSun" charset="0"/>
                <a:cs typeface="Times New Roman" charset="0"/>
              </a:rPr>
              <a:t>135</a:t>
            </a:r>
          </a:p>
        </p:txBody>
      </p:sp>
      <p:sp>
        <p:nvSpPr>
          <p:cNvPr id="118823"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zh-CN" altLang="en-US">
                <a:solidFill>
                  <a:srgbClr val="000000"/>
                </a:solidFill>
                <a:latin typeface="Impact" charset="0"/>
                <a:ea typeface="SimSun" charset="0"/>
                <a:cs typeface="SimSun" charset="0"/>
              </a:rPr>
              <a:t>民数记</a:t>
            </a:r>
          </a:p>
        </p:txBody>
      </p:sp>
      <p:sp>
        <p:nvSpPr>
          <p:cNvPr id="108" name="Oval 108">
            <a:extLst>
              <a:ext uri="{FF2B5EF4-FFF2-40B4-BE49-F238E27FC236}">
                <a16:creationId xmlns:a16="http://schemas.microsoft.com/office/drawing/2014/main" id="{B4E00AED-4EB8-4869-B42A-5B471A61643C}"/>
              </a:ext>
            </a:extLst>
          </p:cNvPr>
          <p:cNvSpPr>
            <a:spLocks noChangeArrowheads="1"/>
          </p:cNvSpPr>
          <p:nvPr/>
        </p:nvSpPr>
        <p:spPr bwMode="auto">
          <a:xfrm>
            <a:off x="4138613" y="6023769"/>
            <a:ext cx="786432" cy="66675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wrap="square"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Tree>
    <p:extLst>
      <p:ext uri="{BB962C8B-B14F-4D97-AF65-F5344CB8AC3E}">
        <p14:creationId xmlns:p14="http://schemas.microsoft.com/office/powerpoint/2010/main" val="262883524"/>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16</a:t>
            </a:r>
          </a:p>
        </p:txBody>
      </p:sp>
    </p:spTree>
    <p:extLst>
      <p:ext uri="{BB962C8B-B14F-4D97-AF65-F5344CB8AC3E}">
        <p14:creationId xmlns:p14="http://schemas.microsoft.com/office/powerpoint/2010/main" val="2036869722"/>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240587" cy="5766126"/>
          </a:xfrm>
          <a:prstGeom prst="rect">
            <a:avLst/>
          </a:prstGeom>
        </p:spPr>
      </p:pic>
      <p:sp>
        <p:nvSpPr>
          <p:cNvPr id="117763" name="Text Box 3"/>
          <p:cNvSpPr txBox="1">
            <a:spLocks noChangeArrowheads="1"/>
          </p:cNvSpPr>
          <p:nvPr/>
        </p:nvSpPr>
        <p:spPr bwMode="auto">
          <a:xfrm>
            <a:off x="0" y="6017768"/>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eaLnBrk="1" hangingPunct="1">
              <a:buFontTx/>
              <a:buNone/>
              <a:defRPr/>
            </a:pPr>
            <a:r>
              <a:rPr lang="zh-CN" altLang="en-US" sz="2800" dirty="0">
                <a:solidFill>
                  <a:srgbClr val="FFFFFF"/>
                </a:solidFill>
                <a:latin typeface="Arial"/>
                <a:ea typeface="Times New Roman" pitchFamily="-111" charset="0"/>
                <a:cs typeface="Arial"/>
              </a:rPr>
              <a:t>可拉 ，大坍与亚比兰 ，民数记</a:t>
            </a:r>
            <a:r>
              <a:rPr lang="en-US" altLang="zh-CN" sz="2800" dirty="0">
                <a:solidFill>
                  <a:srgbClr val="FFFFFF"/>
                </a:solidFill>
                <a:latin typeface="Arial"/>
                <a:ea typeface="Times New Roman" pitchFamily="-111" charset="0"/>
                <a:cs typeface="Arial"/>
              </a:rPr>
              <a:t>16 </a:t>
            </a:r>
            <a:r>
              <a:rPr lang="zh-CN" altLang="en-US" sz="2800" dirty="0">
                <a:solidFill>
                  <a:srgbClr val="FFFFFF"/>
                </a:solidFill>
                <a:latin typeface="Arial"/>
                <a:ea typeface="Times New Roman" pitchFamily="-111" charset="0"/>
                <a:cs typeface="Arial"/>
              </a:rPr>
              <a:t>章</a:t>
            </a:r>
          </a:p>
        </p:txBody>
      </p:sp>
      <p:sp>
        <p:nvSpPr>
          <p:cNvPr id="207875" name="Rectangle 4"/>
          <p:cNvSpPr>
            <a:spLocks noGrp="1" noChangeArrowheads="1"/>
          </p:cNvSpPr>
          <p:nvPr>
            <p:ph type="title" idx="4294967295"/>
          </p:nvPr>
        </p:nvSpPr>
        <p:spPr>
          <a:xfrm>
            <a:off x="-1" y="110961"/>
            <a:ext cx="9144001" cy="1055993"/>
          </a:xfrm>
        </p:spPr>
        <p:txBody>
          <a:bodyPr/>
          <a:lstStyle/>
          <a:p>
            <a:pPr eaLnBrk="1" hangingPunct="1">
              <a:defRPr/>
            </a:pPr>
            <a:r>
              <a:rPr lang="zh-CN" altLang="en-US" sz="6000" b="1" dirty="0">
                <a:effectLst>
                  <a:glow rad="165100">
                    <a:schemeClr val="tx1">
                      <a:alpha val="96000"/>
                    </a:schemeClr>
                  </a:glow>
                </a:effectLst>
                <a:latin typeface="Arial" charset="0"/>
              </a:rPr>
              <a:t>可拉一党的叛逆</a:t>
            </a:r>
            <a:endParaRPr lang="en-US" sz="6000" b="1" dirty="0">
              <a:effectLst>
                <a:glow rad="165100">
                  <a:schemeClr val="tx1">
                    <a:alpha val="96000"/>
                  </a:schemeClr>
                </a:glow>
              </a:effectLst>
              <a:latin typeface="Arial" charset="0"/>
            </a:endParaRPr>
          </a:p>
        </p:txBody>
      </p:sp>
    </p:spTree>
    <p:extLst>
      <p:ext uri="{BB962C8B-B14F-4D97-AF65-F5344CB8AC3E}">
        <p14:creationId xmlns:p14="http://schemas.microsoft.com/office/powerpoint/2010/main" val="2631583775"/>
      </p:ext>
    </p:extLst>
  </p:cSld>
  <p:clrMapOvr>
    <a:masterClrMapping/>
  </p:clrMapOvr>
  <p:transition spd="med">
    <p:randomBar dir="vert"/>
  </p:transition>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0434"/>
            <a:ext cx="9130280" cy="6837565"/>
          </a:xfrm>
          <a:prstGeom prst="rect">
            <a:avLst/>
          </a:prstGeom>
        </p:spPr>
      </p:pic>
      <p:sp>
        <p:nvSpPr>
          <p:cNvPr id="286731" name="Rectangle 14"/>
          <p:cNvSpPr>
            <a:spLocks noGrp="1" noChangeArrowheads="1"/>
          </p:cNvSpPr>
          <p:nvPr>
            <p:ph type="title" idx="4294967295"/>
          </p:nvPr>
        </p:nvSpPr>
        <p:spPr>
          <a:xfrm>
            <a:off x="0" y="0"/>
            <a:ext cx="7772400" cy="685800"/>
          </a:xfrm>
        </p:spPr>
        <p:txBody>
          <a:bodyPr/>
          <a:lstStyle/>
          <a:p>
            <a:pPr algn="l" eaLnBrk="1" hangingPunct="1"/>
            <a:r>
              <a:rPr lang="zh-CN" altLang="en-US" b="1" dirty="0">
                <a:effectLst>
                  <a:glow rad="228600">
                    <a:schemeClr val="tx1"/>
                  </a:glow>
                </a:effectLst>
                <a:latin typeface="Arial" charset="0"/>
              </a:rPr>
              <a:t>更多埋怨</a:t>
            </a:r>
            <a:endParaRPr lang="en-US" b="1" dirty="0">
              <a:effectLst>
                <a:glow rad="228600">
                  <a:schemeClr val="tx1"/>
                </a:glow>
              </a:effectLst>
              <a:latin typeface="Arial" charset="0"/>
            </a:endParaRPr>
          </a:p>
        </p:txBody>
      </p:sp>
      <p:sp>
        <p:nvSpPr>
          <p:cNvPr id="13" name="Rectangle 2"/>
          <p:cNvSpPr txBox="1">
            <a:spLocks noChangeArrowheads="1"/>
          </p:cNvSpPr>
          <p:nvPr/>
        </p:nvSpPr>
        <p:spPr>
          <a:xfrm>
            <a:off x="0" y="4873749"/>
            <a:ext cx="6333432" cy="1965178"/>
          </a:xfrm>
          <a:prstGeom prst="rect">
            <a:avLst/>
          </a:prstGeom>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又有火从耶和华那里出来，把那献香的二百五十个人吞灭了。</a:t>
            </a: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民数记</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16:35 </a:t>
            </a:r>
            <a:r>
              <a:rPr kumimoji="0" lang="zh-CN" alt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新译本</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3010145166"/>
      </p:ext>
    </p:extLst>
  </p:cSld>
  <p:clrMapOvr>
    <a:masterClrMapping/>
  </p:clrMapOvr>
  <p:transition spd="med">
    <p:randomBar dir="vert"/>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Title 1"/>
          <p:cNvSpPr>
            <a:spLocks noGrp="1"/>
          </p:cNvSpPr>
          <p:nvPr>
            <p:ph type="title" idx="4294967295"/>
          </p:nvPr>
        </p:nvSpPr>
        <p:spPr>
          <a:xfrm>
            <a:off x="38101" y="-26988"/>
            <a:ext cx="6694140" cy="1143001"/>
          </a:xfrm>
        </p:spPr>
        <p:txBody>
          <a:bodyPr/>
          <a:lstStyle/>
          <a:p>
            <a:r>
              <a:rPr lang="zh-CN" altLang="en-US" b="1" dirty="0">
                <a:solidFill>
                  <a:schemeClr val="bg1"/>
                </a:solidFill>
                <a:effectLst>
                  <a:glow rad="101600">
                    <a:schemeClr val="tx1"/>
                  </a:glow>
                </a:effectLst>
                <a:ea typeface="ＭＳ Ｐゴシック" charset="0"/>
              </a:rPr>
              <a:t>抱怨可以吗？</a:t>
            </a:r>
            <a:endParaRPr lang="en-US" b="1" dirty="0">
              <a:solidFill>
                <a:schemeClr val="bg1"/>
              </a:solidFill>
              <a:effectLst>
                <a:glow rad="101600">
                  <a:schemeClr val="tx1"/>
                </a:glow>
              </a:effectLst>
              <a:ea typeface="ＭＳ Ｐゴシック" charset="0"/>
            </a:endParaRPr>
          </a:p>
        </p:txBody>
      </p:sp>
      <p:pic>
        <p:nvPicPr>
          <p:cNvPr id="2" name="Picture 1"/>
          <p:cNvPicPr>
            <a:picLocks noChangeAspect="1"/>
          </p:cNvPicPr>
          <p:nvPr/>
        </p:nvPicPr>
        <p:blipFill>
          <a:blip r:embed="rId2"/>
          <a:stretch>
            <a:fillRect/>
          </a:stretch>
        </p:blipFill>
        <p:spPr>
          <a:xfrm>
            <a:off x="24676" y="1916832"/>
            <a:ext cx="6299200" cy="4178300"/>
          </a:xfrm>
          <a:prstGeom prst="rect">
            <a:avLst/>
          </a:prstGeom>
        </p:spPr>
      </p:pic>
      <p:sp>
        <p:nvSpPr>
          <p:cNvPr id="4" name="Title 1"/>
          <p:cNvSpPr txBox="1">
            <a:spLocks/>
          </p:cNvSpPr>
          <p:nvPr/>
        </p:nvSpPr>
        <p:spPr bwMode="auto">
          <a:xfrm>
            <a:off x="1" y="1205879"/>
            <a:ext cx="6588224" cy="1143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 typeface="Wingdings" charset="0"/>
              <a:buNone/>
              <a:tabLst/>
              <a:defRPr/>
            </a:pP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t>
            </a:r>
            <a:r>
              <a:rPr kumimoji="0" lang="zh-CN" alt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毕竟，大多数诗篇不都是‘哀歌诗篇’吗？</a:t>
            </a: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t>
            </a:r>
          </a:p>
        </p:txBody>
      </p:sp>
      <p:pic>
        <p:nvPicPr>
          <p:cNvPr id="5" name="Picture 4"/>
          <p:cNvPicPr>
            <a:picLocks noChangeAspect="1"/>
          </p:cNvPicPr>
          <p:nvPr/>
        </p:nvPicPr>
        <p:blipFill>
          <a:blip r:embed="rId3"/>
          <a:stretch>
            <a:fillRect/>
          </a:stretch>
        </p:blipFill>
        <p:spPr>
          <a:xfrm>
            <a:off x="6732240" y="116632"/>
            <a:ext cx="2244080" cy="3094960"/>
          </a:xfrm>
          <a:prstGeom prst="rect">
            <a:avLst/>
          </a:prstGeom>
        </p:spPr>
      </p:pic>
      <p:pic>
        <p:nvPicPr>
          <p:cNvPr id="6" name="Picture 5"/>
          <p:cNvPicPr>
            <a:picLocks noChangeAspect="1"/>
          </p:cNvPicPr>
          <p:nvPr/>
        </p:nvPicPr>
        <p:blipFill>
          <a:blip r:embed="rId4"/>
          <a:stretch>
            <a:fillRect/>
          </a:stretch>
        </p:blipFill>
        <p:spPr>
          <a:xfrm>
            <a:off x="4211960" y="2276872"/>
            <a:ext cx="2857500" cy="2857500"/>
          </a:xfrm>
          <a:prstGeom prst="rect">
            <a:avLst/>
          </a:prstGeom>
        </p:spPr>
      </p:pic>
      <p:pic>
        <p:nvPicPr>
          <p:cNvPr id="3" name="Picture 2"/>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472354" y="5085184"/>
            <a:ext cx="2619926" cy="1955800"/>
          </a:xfrm>
          <a:prstGeom prst="rect">
            <a:avLst/>
          </a:prstGeom>
        </p:spPr>
      </p:pic>
      <p:pic>
        <p:nvPicPr>
          <p:cNvPr id="7" name="Picture 6"/>
          <p:cNvPicPr>
            <a:picLocks noChangeAspect="1"/>
          </p:cNvPicPr>
          <p:nvPr/>
        </p:nvPicPr>
        <p:blipFill>
          <a:blip r:embed="rId6"/>
          <a:stretch>
            <a:fillRect/>
          </a:stretch>
        </p:blipFill>
        <p:spPr>
          <a:xfrm>
            <a:off x="6254901" y="3068960"/>
            <a:ext cx="2925611" cy="2917180"/>
          </a:xfrm>
          <a:prstGeom prst="rect">
            <a:avLst/>
          </a:prstGeom>
        </p:spPr>
      </p:pic>
    </p:spTree>
    <p:extLst>
      <p:ext uri="{BB962C8B-B14F-4D97-AF65-F5344CB8AC3E}">
        <p14:creationId xmlns:p14="http://schemas.microsoft.com/office/powerpoint/2010/main" val="111636566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整顿</a:t>
            </a:r>
            <a:r>
              <a:rPr lang="zh-CN" altLang="en-US" sz="4800" b="1" dirty="0">
                <a:effectLst>
                  <a:glow rad="127000">
                    <a:schemeClr val="tx1"/>
                  </a:glow>
                </a:effectLst>
                <a:latin typeface="Arial" charset="0"/>
                <a:ea typeface="ＭＳ Ｐゴシック" charset="0"/>
                <a:cs typeface="ＭＳ Ｐゴシック" charset="0"/>
              </a:rPr>
              <a:t>我们以成圣。</a:t>
            </a:r>
            <a:endParaRPr lang="en-US" sz="4800" b="1" dirty="0">
              <a:effectLst>
                <a:glow rad="127000">
                  <a:schemeClr val="tx1"/>
                </a:glow>
              </a:effectLst>
              <a:latin typeface="Arial" charset="0"/>
              <a:ea typeface="ＭＳ Ｐゴシック" charset="0"/>
              <a:cs typeface="ＭＳ Ｐゴシック" charset="0"/>
            </a:endParaRP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a:extLst>
              <a:ext uri="{FF2B5EF4-FFF2-40B4-BE49-F238E27FC236}">
                <a16:creationId xmlns:a16="http://schemas.microsoft.com/office/drawing/2014/main" id="{9E4926EF-B3A4-3844-BD46-5F5EA95EC910}"/>
              </a:ext>
            </a:extLst>
          </p:cNvPr>
          <p:cNvSpPr txBox="1">
            <a:spLocks noChangeArrowheads="1"/>
          </p:cNvSpPr>
          <p:nvPr/>
        </p:nvSpPr>
        <p:spPr bwMode="auto">
          <a:xfrm>
            <a:off x="1517915" y="6195193"/>
            <a:ext cx="73914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buNone/>
              <a:defRPr/>
            </a:pPr>
            <a:r>
              <a:rPr lang="ko-KR" altLang="en-US" sz="3200" dirty="0" err="1">
                <a:solidFill>
                  <a:srgbClr val="FFFFFF"/>
                </a:solidFill>
                <a:latin typeface="Arial"/>
                <a:ea typeface="Arial" pitchFamily="-111" charset="0"/>
                <a:cs typeface="Arial"/>
              </a:rPr>
              <a:t>民数记</a:t>
            </a:r>
            <a:r>
              <a:rPr lang="en-US" sz="3200" b="1" dirty="0">
                <a:solidFill>
                  <a:srgbClr val="FFFFFF"/>
                </a:solidFill>
                <a:latin typeface="Arial"/>
                <a:ea typeface="Arial" pitchFamily="-111" charset="0"/>
                <a:cs typeface="Arial"/>
              </a:rPr>
              <a:t> 1:1–10:10</a:t>
            </a:r>
          </a:p>
        </p:txBody>
      </p:sp>
    </p:spTree>
    <p:extLst>
      <p:ext uri="{BB962C8B-B14F-4D97-AF65-F5344CB8AC3E}">
        <p14:creationId xmlns:p14="http://schemas.microsoft.com/office/powerpoint/2010/main" val="1349791745"/>
      </p:ext>
    </p:extLst>
  </p:cSld>
  <p:clrMapOvr>
    <a:masterClrMapping/>
  </p:clrMapOvr>
  <p:transition/>
</p:sld>
</file>

<file path=ppt/slides/slide1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75810" name="Group 140"/>
          <p:cNvGrpSpPr>
            <a:grpSpLocks/>
          </p:cNvGrpSpPr>
          <p:nvPr/>
        </p:nvGrpSpPr>
        <p:grpSpPr bwMode="auto">
          <a:xfrm>
            <a:off x="1367410" y="1125150"/>
            <a:ext cx="5256213" cy="5732850"/>
            <a:chOff x="2627784" y="1916832"/>
            <a:chExt cx="3849216" cy="4636368"/>
          </a:xfrm>
        </p:grpSpPr>
        <p:pic>
          <p:nvPicPr>
            <p:cNvPr id="375949"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67000" y="1943100"/>
              <a:ext cx="3810000" cy="461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5950" name="Rounded Rectangle 142"/>
            <p:cNvSpPr>
              <a:spLocks noChangeArrowheads="1"/>
            </p:cNvSpPr>
            <p:nvPr/>
          </p:nvSpPr>
          <p:spPr bwMode="auto">
            <a:xfrm>
              <a:off x="2627784" y="1916832"/>
              <a:ext cx="2520280" cy="792088"/>
            </a:xfrm>
            <a:prstGeom prst="roundRect">
              <a:avLst>
                <a:gd name="adj" fmla="val 16667"/>
              </a:avLst>
            </a:prstGeom>
            <a:solidFill>
              <a:srgbClr val="CCFFCC"/>
            </a:solidFill>
            <a:ln w="28575" cap="sq">
              <a:solidFill>
                <a:schemeClr val="tx1"/>
              </a:solidFill>
              <a:round/>
              <a:headEnd type="none" w="sm" len="sm"/>
              <a:tailEnd type="none" w="sm" len="sm"/>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375951" name="TextBox 143"/>
            <p:cNvSpPr txBox="1">
              <a:spLocks noChangeArrowheads="1"/>
            </p:cNvSpPr>
            <p:nvPr/>
          </p:nvSpPr>
          <p:spPr bwMode="auto">
            <a:xfrm>
              <a:off x="2627784" y="2026629"/>
              <a:ext cx="2520280" cy="5724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摩西为何花了</a:t>
              </a:r>
              <a:r>
                <a:rPr kumimoji="0" lang="en-US" altLang="zh-CN"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40</a:t>
              </a:r>
              <a:r>
                <a:rPr kumimoji="0" lang="zh-CN" alt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年时间带领他的人民走出荒野</a:t>
              </a:r>
              <a:endPar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lang="zh-TW" altLang="en-US" sz="4000" b="1" dirty="0">
                <a:latin typeface="Arial" charset="0"/>
                <a:ea typeface="SimSun" charset="0"/>
                <a:cs typeface="SimSun" charset="0"/>
              </a:rPr>
              <a:t>在旷野里的埋怨</a:t>
            </a:r>
            <a:br>
              <a:rPr kumimoji="0" lang="en-US" altLang="zh-CN" sz="1800" b="1" dirty="0">
                <a:latin typeface="Arial" charset="0"/>
                <a:ea typeface="SimSun" charset="0"/>
                <a:cs typeface="SimSun" charset="0"/>
              </a:rPr>
            </a:br>
            <a:r>
              <a:rPr kumimoji="0" lang="en-US" altLang="zh-CN" sz="1800" b="1" dirty="0">
                <a:latin typeface="Arial" charset="0"/>
                <a:ea typeface="SimSun" charset="0"/>
                <a:cs typeface="SimSun" charset="0"/>
              </a:rPr>
              <a:t>Paul N. </a:t>
            </a:r>
            <a:r>
              <a:rPr kumimoji="0" lang="en-US" altLang="zh-CN" sz="1800" b="1" dirty="0" err="1">
                <a:latin typeface="Arial" charset="0"/>
                <a:ea typeface="SimSun" charset="0"/>
                <a:cs typeface="SimSun" charset="0"/>
              </a:rPr>
              <a:t>Benware</a:t>
            </a:r>
            <a:r>
              <a:rPr kumimoji="0" lang="en-US" altLang="zh-CN" sz="1800" b="1" dirty="0">
                <a:latin typeface="Arial" charset="0"/>
                <a:ea typeface="SimSun" charset="0"/>
                <a:cs typeface="SimSun" charset="0"/>
              </a:rPr>
              <a:t>, </a:t>
            </a:r>
            <a:r>
              <a:rPr kumimoji="0" lang="en-US" altLang="zh-CN" sz="1800" b="1" i="1" dirty="0">
                <a:latin typeface="Arial" charset="0"/>
                <a:ea typeface="SimSun" charset="0"/>
                <a:cs typeface="SimSun" charset="0"/>
              </a:rPr>
              <a:t>Survey of the </a:t>
            </a:r>
            <a:r>
              <a:rPr kumimoji="0" lang="zh-CN" altLang="en-US" sz="1800" b="1" i="1" dirty="0">
                <a:latin typeface="Arial" charset="0"/>
                <a:ea typeface="SimSun" charset="0"/>
                <a:cs typeface="SimSun" charset="0"/>
              </a:rPr>
              <a:t>旧约概论</a:t>
            </a:r>
            <a:r>
              <a:rPr kumimoji="0" lang="en-US" altLang="zh-CN" sz="1800" b="1" i="1" dirty="0">
                <a:latin typeface="Arial" charset="0"/>
                <a:ea typeface="SimSun" charset="0"/>
                <a:cs typeface="SimSun" charset="0"/>
              </a:rPr>
              <a:t>,</a:t>
            </a:r>
            <a:r>
              <a:rPr kumimoji="0" lang="en-US" altLang="zh-CN" sz="1800" b="1" dirty="0">
                <a:latin typeface="Arial" charset="0"/>
                <a:ea typeface="SimSun" charset="0"/>
                <a:cs typeface="SimSun" charset="0"/>
              </a:rPr>
              <a:t> 68</a:t>
            </a:r>
            <a:endParaRPr kumimoji="0" lang="en-US" sz="1800" b="1" dirty="0">
              <a:latin typeface="Arial" charset="0"/>
              <a:ea typeface="SimSun" charset="0"/>
              <a:cs typeface="SimSun" charset="0"/>
            </a:endParaRPr>
          </a:p>
        </p:txBody>
      </p:sp>
      <p:sp>
        <p:nvSpPr>
          <p:cNvPr id="375814" name="Text Box 140"/>
          <p:cNvSpPr txBox="1">
            <a:spLocks noChangeArrowheads="1"/>
          </p:cNvSpPr>
          <p:nvPr/>
        </p:nvSpPr>
        <p:spPr bwMode="auto">
          <a:xfrm>
            <a:off x="8049194" y="0"/>
            <a:ext cx="1094806" cy="46166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157a</a:t>
            </a:r>
          </a:p>
        </p:txBody>
      </p:sp>
    </p:spTree>
    <p:extLst>
      <p:ext uri="{BB962C8B-B14F-4D97-AF65-F5344CB8AC3E}">
        <p14:creationId xmlns:p14="http://schemas.microsoft.com/office/powerpoint/2010/main" val="312086396"/>
      </p:ext>
    </p:extLst>
  </p:cSld>
  <p:clrMapOvr>
    <a:overrideClrMapping bg1="lt1" tx1="dk1" bg2="lt2" tx2="dk2" accent1="accent1" accent2="accent2" accent3="accent3" accent4="accent4" accent5="accent5" accent6="accent6" hlink="hlink" folHlink="folHlink"/>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7000" y="1943100"/>
            <a:ext cx="3810000" cy="461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119810" name="Rectangle 2"/>
          <p:cNvSpPr>
            <a:spLocks noChangeArrowheads="1"/>
          </p:cNvSpPr>
          <p:nvPr/>
        </p:nvSpPr>
        <p:spPr bwMode="auto">
          <a:xfrm>
            <a:off x="0" y="990600"/>
            <a:ext cx="9144000" cy="5867400"/>
          </a:xfrm>
          <a:prstGeom prst="rect">
            <a:avLst/>
          </a:prstGeom>
          <a:solidFill>
            <a:srgbClr val="CCFFCC"/>
          </a:solidFill>
          <a:ln w="1260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nvGrpSpPr>
          <p:cNvPr id="2" name="Group 3"/>
          <p:cNvGrpSpPr>
            <a:grpSpLocks/>
          </p:cNvGrpSpPr>
          <p:nvPr/>
        </p:nvGrpSpPr>
        <p:grpSpPr bwMode="auto">
          <a:xfrm>
            <a:off x="0" y="982663"/>
            <a:ext cx="9142413" cy="5865812"/>
            <a:chOff x="0" y="619"/>
            <a:chExt cx="5759" cy="3695"/>
          </a:xfrm>
        </p:grpSpPr>
        <p:grpSp>
          <p:nvGrpSpPr>
            <p:cNvPr id="212999" name="Group 4"/>
            <p:cNvGrpSpPr>
              <a:grpSpLocks/>
            </p:cNvGrpSpPr>
            <p:nvPr/>
          </p:nvGrpSpPr>
          <p:grpSpPr bwMode="auto">
            <a:xfrm>
              <a:off x="8" y="621"/>
              <a:ext cx="5742" cy="3691"/>
              <a:chOff x="8" y="621"/>
              <a:chExt cx="5742" cy="3691"/>
            </a:xfrm>
          </p:grpSpPr>
          <p:grpSp>
            <p:nvGrpSpPr>
              <p:cNvPr id="213001" name="Group 5"/>
              <p:cNvGrpSpPr>
                <a:grpSpLocks/>
              </p:cNvGrpSpPr>
              <p:nvPr/>
            </p:nvGrpSpPr>
            <p:grpSpPr bwMode="auto">
              <a:xfrm>
                <a:off x="8" y="621"/>
                <a:ext cx="1433" cy="315"/>
                <a:chOff x="8" y="621"/>
                <a:chExt cx="1433" cy="315"/>
              </a:xfrm>
            </p:grpSpPr>
            <p:sp>
              <p:nvSpPr>
                <p:cNvPr id="213131" name="Rectangle 6"/>
                <p:cNvSpPr>
                  <a:spLocks noChangeArrowheads="1"/>
                </p:cNvSpPr>
                <p:nvPr/>
              </p:nvSpPr>
              <p:spPr bwMode="auto">
                <a:xfrm>
                  <a:off x="8" y="621"/>
                  <a:ext cx="1434" cy="316"/>
                </a:xfrm>
                <a:prstGeom prst="rect">
                  <a:avLst/>
                </a:prstGeom>
                <a:solidFill>
                  <a:srgbClr val="FF0000"/>
                </a:solidFill>
                <a:ln w="12600">
                  <a:solidFill>
                    <a:srgbClr val="000000"/>
                  </a:solidFill>
                  <a:miter lim="800000"/>
                  <a:headEnd/>
                  <a:tailEnd/>
                </a:ln>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FFFFCC"/>
                      </a:solidFill>
                      <a:latin typeface="SimHei" charset="0"/>
                      <a:cs typeface="SimHei" charset="0"/>
                    </a:rPr>
                    <a:t>经文</a:t>
                  </a:r>
                </a:p>
              </p:txBody>
            </p:sp>
            <p:sp>
              <p:nvSpPr>
                <p:cNvPr id="213132" name="Rectangle 7"/>
                <p:cNvSpPr>
                  <a:spLocks noChangeArrowheads="1"/>
                </p:cNvSpPr>
                <p:nvPr/>
              </p:nvSpPr>
              <p:spPr bwMode="auto">
                <a:xfrm>
                  <a:off x="8" y="621"/>
                  <a:ext cx="1434" cy="31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02" name="Group 8"/>
              <p:cNvGrpSpPr>
                <a:grpSpLocks/>
              </p:cNvGrpSpPr>
              <p:nvPr/>
            </p:nvGrpSpPr>
            <p:grpSpPr bwMode="auto">
              <a:xfrm>
                <a:off x="1442" y="621"/>
                <a:ext cx="1435" cy="315"/>
                <a:chOff x="1442" y="621"/>
                <a:chExt cx="1435" cy="315"/>
              </a:xfrm>
            </p:grpSpPr>
            <p:sp>
              <p:nvSpPr>
                <p:cNvPr id="213129" name="Rectangle 9"/>
                <p:cNvSpPr>
                  <a:spLocks noChangeArrowheads="1"/>
                </p:cNvSpPr>
                <p:nvPr/>
              </p:nvSpPr>
              <p:spPr bwMode="auto">
                <a:xfrm>
                  <a:off x="1442" y="621"/>
                  <a:ext cx="1436" cy="316"/>
                </a:xfrm>
                <a:prstGeom prst="rect">
                  <a:avLst/>
                </a:prstGeom>
                <a:solidFill>
                  <a:srgbClr val="FF0000"/>
                </a:solidFill>
                <a:ln w="12600">
                  <a:solidFill>
                    <a:srgbClr val="000000"/>
                  </a:solidFill>
                  <a:miter lim="800000"/>
                  <a:headEnd/>
                  <a:tailEnd/>
                </a:ln>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FFFFCC"/>
                      </a:solidFill>
                      <a:latin typeface="SimHei" charset="0"/>
                      <a:cs typeface="SimHei" charset="0"/>
                    </a:rPr>
                    <a:t>以色列的投诉</a:t>
                  </a:r>
                </a:p>
              </p:txBody>
            </p:sp>
            <p:sp>
              <p:nvSpPr>
                <p:cNvPr id="213130" name="Rectangle 10"/>
                <p:cNvSpPr>
                  <a:spLocks noChangeArrowheads="1"/>
                </p:cNvSpPr>
                <p:nvPr/>
              </p:nvSpPr>
              <p:spPr bwMode="auto">
                <a:xfrm>
                  <a:off x="1442" y="621"/>
                  <a:ext cx="1436" cy="31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03" name="Group 11"/>
              <p:cNvGrpSpPr>
                <a:grpSpLocks/>
              </p:cNvGrpSpPr>
              <p:nvPr/>
            </p:nvGrpSpPr>
            <p:grpSpPr bwMode="auto">
              <a:xfrm>
                <a:off x="2879" y="621"/>
                <a:ext cx="1435" cy="315"/>
                <a:chOff x="2879" y="621"/>
                <a:chExt cx="1435" cy="315"/>
              </a:xfrm>
            </p:grpSpPr>
            <p:sp>
              <p:nvSpPr>
                <p:cNvPr id="213127" name="Rectangle 12"/>
                <p:cNvSpPr>
                  <a:spLocks noChangeArrowheads="1"/>
                </p:cNvSpPr>
                <p:nvPr/>
              </p:nvSpPr>
              <p:spPr bwMode="auto">
                <a:xfrm>
                  <a:off x="2879" y="621"/>
                  <a:ext cx="1436" cy="316"/>
                </a:xfrm>
                <a:prstGeom prst="rect">
                  <a:avLst/>
                </a:prstGeom>
                <a:solidFill>
                  <a:srgbClr val="FF0000"/>
                </a:solidFill>
                <a:ln w="12600">
                  <a:solidFill>
                    <a:srgbClr val="000000"/>
                  </a:solidFill>
                  <a:miter lim="800000"/>
                  <a:headEnd/>
                  <a:tailEnd/>
                </a:ln>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FFFFCC"/>
                      </a:solidFill>
                      <a:latin typeface="SimHei" charset="0"/>
                      <a:cs typeface="SimHei" charset="0"/>
                    </a:rPr>
                    <a:t>摩西的反应</a:t>
                  </a:r>
                </a:p>
              </p:txBody>
            </p:sp>
            <p:sp>
              <p:nvSpPr>
                <p:cNvPr id="213128" name="Rectangle 13"/>
                <p:cNvSpPr>
                  <a:spLocks noChangeArrowheads="1"/>
                </p:cNvSpPr>
                <p:nvPr/>
              </p:nvSpPr>
              <p:spPr bwMode="auto">
                <a:xfrm>
                  <a:off x="2879" y="621"/>
                  <a:ext cx="1436" cy="31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04" name="Group 14"/>
              <p:cNvGrpSpPr>
                <a:grpSpLocks/>
              </p:cNvGrpSpPr>
              <p:nvPr/>
            </p:nvGrpSpPr>
            <p:grpSpPr bwMode="auto">
              <a:xfrm>
                <a:off x="4315" y="621"/>
                <a:ext cx="1435" cy="315"/>
                <a:chOff x="4315" y="621"/>
                <a:chExt cx="1435" cy="315"/>
              </a:xfrm>
            </p:grpSpPr>
            <p:sp>
              <p:nvSpPr>
                <p:cNvPr id="213125" name="Rectangle 15"/>
                <p:cNvSpPr>
                  <a:spLocks noChangeArrowheads="1"/>
                </p:cNvSpPr>
                <p:nvPr/>
              </p:nvSpPr>
              <p:spPr bwMode="auto">
                <a:xfrm>
                  <a:off x="4315" y="621"/>
                  <a:ext cx="1436" cy="316"/>
                </a:xfrm>
                <a:prstGeom prst="rect">
                  <a:avLst/>
                </a:prstGeom>
                <a:solidFill>
                  <a:srgbClr val="FF0000"/>
                </a:solidFill>
                <a:ln w="12600">
                  <a:solidFill>
                    <a:srgbClr val="000000"/>
                  </a:solidFill>
                  <a:miter lim="800000"/>
                  <a:headEnd/>
                  <a:tailEnd/>
                </a:ln>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FFFFCC"/>
                      </a:solidFill>
                      <a:latin typeface="SimHei" charset="0"/>
                      <a:cs typeface="SimHei" charset="0"/>
                    </a:rPr>
                    <a:t>神的回应</a:t>
                  </a:r>
                </a:p>
              </p:txBody>
            </p:sp>
            <p:sp>
              <p:nvSpPr>
                <p:cNvPr id="213126" name="Rectangle 16"/>
                <p:cNvSpPr>
                  <a:spLocks noChangeArrowheads="1"/>
                </p:cNvSpPr>
                <p:nvPr/>
              </p:nvSpPr>
              <p:spPr bwMode="auto">
                <a:xfrm>
                  <a:off x="4315" y="621"/>
                  <a:ext cx="1436" cy="31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05" name="Group 17"/>
              <p:cNvGrpSpPr>
                <a:grpSpLocks/>
              </p:cNvGrpSpPr>
              <p:nvPr/>
            </p:nvGrpSpPr>
            <p:grpSpPr bwMode="auto">
              <a:xfrm>
                <a:off x="8" y="937"/>
                <a:ext cx="1433" cy="384"/>
                <a:chOff x="8" y="937"/>
                <a:chExt cx="1433" cy="384"/>
              </a:xfrm>
            </p:grpSpPr>
            <p:sp>
              <p:nvSpPr>
                <p:cNvPr id="213123" name="Rectangle 18"/>
                <p:cNvSpPr>
                  <a:spLocks noChangeArrowheads="1"/>
                </p:cNvSpPr>
                <p:nvPr/>
              </p:nvSpPr>
              <p:spPr bwMode="auto">
                <a:xfrm>
                  <a:off x="8" y="937"/>
                  <a:ext cx="1434"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cs typeface="MS Gothic" charset="0"/>
                    </a:rPr>
                    <a:t>出 14:11</a:t>
                  </a:r>
                </a:p>
              </p:txBody>
            </p:sp>
            <p:sp>
              <p:nvSpPr>
                <p:cNvPr id="213124" name="Rectangle 19"/>
                <p:cNvSpPr>
                  <a:spLocks noChangeArrowheads="1"/>
                </p:cNvSpPr>
                <p:nvPr/>
              </p:nvSpPr>
              <p:spPr bwMode="auto">
                <a:xfrm>
                  <a:off x="8" y="937"/>
                  <a:ext cx="1434"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06" name="Group 20"/>
              <p:cNvGrpSpPr>
                <a:grpSpLocks/>
              </p:cNvGrpSpPr>
              <p:nvPr/>
            </p:nvGrpSpPr>
            <p:grpSpPr bwMode="auto">
              <a:xfrm>
                <a:off x="1442" y="937"/>
                <a:ext cx="1435" cy="384"/>
                <a:chOff x="1442" y="937"/>
                <a:chExt cx="1435" cy="384"/>
              </a:xfrm>
            </p:grpSpPr>
            <p:sp>
              <p:nvSpPr>
                <p:cNvPr id="213121" name="Rectangle 21"/>
                <p:cNvSpPr>
                  <a:spLocks noChangeArrowheads="1"/>
                </p:cNvSpPr>
                <p:nvPr/>
              </p:nvSpPr>
              <p:spPr bwMode="auto">
                <a:xfrm>
                  <a:off x="1442" y="937"/>
                  <a:ext cx="1436"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法老的军队</a:t>
                  </a:r>
                  <a:r>
                    <a:rPr lang="en-US" altLang="ja-JP" sz="2000" b="1">
                      <a:solidFill>
                        <a:srgbClr val="000000"/>
                      </a:solidFill>
                      <a:latin typeface="Arial Narrow" charset="0"/>
                      <a:cs typeface="Times New Roman" charset="0"/>
                    </a:rPr>
                    <a:t> </a:t>
                  </a:r>
                  <a:endParaRPr lang="en-US" sz="2000" b="1">
                    <a:solidFill>
                      <a:srgbClr val="000000"/>
                    </a:solidFill>
                    <a:latin typeface="Arial Narrow" charset="0"/>
                    <a:cs typeface="Times New Roman" charset="0"/>
                  </a:endParaRPr>
                </a:p>
              </p:txBody>
            </p:sp>
            <p:sp>
              <p:nvSpPr>
                <p:cNvPr id="213122" name="Rectangle 22"/>
                <p:cNvSpPr>
                  <a:spLocks noChangeArrowheads="1"/>
                </p:cNvSpPr>
                <p:nvPr/>
              </p:nvSpPr>
              <p:spPr bwMode="auto">
                <a:xfrm>
                  <a:off x="1442" y="937"/>
                  <a:ext cx="1436"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07" name="Group 23"/>
              <p:cNvGrpSpPr>
                <a:grpSpLocks/>
              </p:cNvGrpSpPr>
              <p:nvPr/>
            </p:nvGrpSpPr>
            <p:grpSpPr bwMode="auto">
              <a:xfrm>
                <a:off x="2879" y="937"/>
                <a:ext cx="1435" cy="384"/>
                <a:chOff x="2879" y="937"/>
                <a:chExt cx="1435" cy="384"/>
              </a:xfrm>
            </p:grpSpPr>
            <p:sp>
              <p:nvSpPr>
                <p:cNvPr id="213119" name="Rectangle 24"/>
                <p:cNvSpPr>
                  <a:spLocks noChangeArrowheads="1"/>
                </p:cNvSpPr>
                <p:nvPr/>
              </p:nvSpPr>
              <p:spPr bwMode="auto">
                <a:xfrm>
                  <a:off x="2879" y="937"/>
                  <a:ext cx="1436"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鼓励以色列信靠神</a:t>
                  </a:r>
                </a:p>
              </p:txBody>
            </p:sp>
            <p:sp>
              <p:nvSpPr>
                <p:cNvPr id="213120" name="Rectangle 25"/>
                <p:cNvSpPr>
                  <a:spLocks noChangeArrowheads="1"/>
                </p:cNvSpPr>
                <p:nvPr/>
              </p:nvSpPr>
              <p:spPr bwMode="auto">
                <a:xfrm>
                  <a:off x="2879" y="937"/>
                  <a:ext cx="1436"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08" name="Group 26"/>
              <p:cNvGrpSpPr>
                <a:grpSpLocks/>
              </p:cNvGrpSpPr>
              <p:nvPr/>
            </p:nvGrpSpPr>
            <p:grpSpPr bwMode="auto">
              <a:xfrm>
                <a:off x="4315" y="937"/>
                <a:ext cx="1435" cy="384"/>
                <a:chOff x="4315" y="937"/>
                <a:chExt cx="1435" cy="384"/>
              </a:xfrm>
            </p:grpSpPr>
            <p:sp>
              <p:nvSpPr>
                <p:cNvPr id="213117" name="Rectangle 27"/>
                <p:cNvSpPr>
                  <a:spLocks noChangeArrowheads="1"/>
                </p:cNvSpPr>
                <p:nvPr/>
              </p:nvSpPr>
              <p:spPr bwMode="auto">
                <a:xfrm>
                  <a:off x="4315" y="937"/>
                  <a:ext cx="1436"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救以色列</a:t>
                  </a:r>
                </a:p>
              </p:txBody>
            </p:sp>
            <p:sp>
              <p:nvSpPr>
                <p:cNvPr id="213118" name="Rectangle 28"/>
                <p:cNvSpPr>
                  <a:spLocks noChangeArrowheads="1"/>
                </p:cNvSpPr>
                <p:nvPr/>
              </p:nvSpPr>
              <p:spPr bwMode="auto">
                <a:xfrm>
                  <a:off x="4315" y="937"/>
                  <a:ext cx="1436"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09" name="Group 29"/>
              <p:cNvGrpSpPr>
                <a:grpSpLocks/>
              </p:cNvGrpSpPr>
              <p:nvPr/>
            </p:nvGrpSpPr>
            <p:grpSpPr bwMode="auto">
              <a:xfrm>
                <a:off x="8" y="1322"/>
                <a:ext cx="1433" cy="325"/>
                <a:chOff x="8" y="1322"/>
                <a:chExt cx="1433" cy="325"/>
              </a:xfrm>
            </p:grpSpPr>
            <p:sp>
              <p:nvSpPr>
                <p:cNvPr id="213115" name="Rectangle 30"/>
                <p:cNvSpPr>
                  <a:spLocks noChangeArrowheads="1"/>
                </p:cNvSpPr>
                <p:nvPr/>
              </p:nvSpPr>
              <p:spPr bwMode="auto">
                <a:xfrm>
                  <a:off x="8" y="1322"/>
                  <a:ext cx="1434"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出</a:t>
                  </a:r>
                  <a:r>
                    <a:rPr lang="en-US" altLang="ja-JP" sz="2000" b="1">
                      <a:solidFill>
                        <a:srgbClr val="000000"/>
                      </a:solidFill>
                      <a:latin typeface="Arial Narrow" charset="0"/>
                      <a:cs typeface="Times New Roman" charset="0"/>
                    </a:rPr>
                    <a:t> 15:24</a:t>
                  </a:r>
                  <a:endParaRPr lang="en-US" sz="2000" b="1">
                    <a:solidFill>
                      <a:srgbClr val="000000"/>
                    </a:solidFill>
                    <a:latin typeface="Arial Narrow" charset="0"/>
                    <a:cs typeface="Times New Roman" charset="0"/>
                  </a:endParaRPr>
                </a:p>
              </p:txBody>
            </p:sp>
            <p:sp>
              <p:nvSpPr>
                <p:cNvPr id="213116" name="Rectangle 31"/>
                <p:cNvSpPr>
                  <a:spLocks noChangeArrowheads="1"/>
                </p:cNvSpPr>
                <p:nvPr/>
              </p:nvSpPr>
              <p:spPr bwMode="auto">
                <a:xfrm>
                  <a:off x="8" y="1322"/>
                  <a:ext cx="1434"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10" name="Group 32"/>
              <p:cNvGrpSpPr>
                <a:grpSpLocks/>
              </p:cNvGrpSpPr>
              <p:nvPr/>
            </p:nvGrpSpPr>
            <p:grpSpPr bwMode="auto">
              <a:xfrm>
                <a:off x="1442" y="1322"/>
                <a:ext cx="1435" cy="325"/>
                <a:chOff x="1442" y="1322"/>
                <a:chExt cx="1435" cy="325"/>
              </a:xfrm>
            </p:grpSpPr>
            <p:sp>
              <p:nvSpPr>
                <p:cNvPr id="213113" name="Rectangle 33"/>
                <p:cNvSpPr>
                  <a:spLocks noChangeArrowheads="1"/>
                </p:cNvSpPr>
                <p:nvPr/>
              </p:nvSpPr>
              <p:spPr bwMode="auto">
                <a:xfrm>
                  <a:off x="1442" y="1322"/>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苦水</a:t>
                  </a:r>
                </a:p>
              </p:txBody>
            </p:sp>
            <p:sp>
              <p:nvSpPr>
                <p:cNvPr id="213114" name="Rectangle 34"/>
                <p:cNvSpPr>
                  <a:spLocks noChangeArrowheads="1"/>
                </p:cNvSpPr>
                <p:nvPr/>
              </p:nvSpPr>
              <p:spPr bwMode="auto">
                <a:xfrm>
                  <a:off x="1442" y="1322"/>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11" name="Group 35"/>
              <p:cNvGrpSpPr>
                <a:grpSpLocks/>
              </p:cNvGrpSpPr>
              <p:nvPr/>
            </p:nvGrpSpPr>
            <p:grpSpPr bwMode="auto">
              <a:xfrm>
                <a:off x="2879" y="1322"/>
                <a:ext cx="1435" cy="325"/>
                <a:chOff x="2879" y="1322"/>
                <a:chExt cx="1435" cy="325"/>
              </a:xfrm>
            </p:grpSpPr>
            <p:sp>
              <p:nvSpPr>
                <p:cNvPr id="213111" name="Rectangle 36"/>
                <p:cNvSpPr>
                  <a:spLocks noChangeArrowheads="1"/>
                </p:cNvSpPr>
                <p:nvPr/>
              </p:nvSpPr>
              <p:spPr bwMode="auto">
                <a:xfrm>
                  <a:off x="2879" y="1322"/>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向神呼求</a:t>
                  </a:r>
                </a:p>
              </p:txBody>
            </p:sp>
            <p:sp>
              <p:nvSpPr>
                <p:cNvPr id="213112" name="Rectangle 37"/>
                <p:cNvSpPr>
                  <a:spLocks noChangeArrowheads="1"/>
                </p:cNvSpPr>
                <p:nvPr/>
              </p:nvSpPr>
              <p:spPr bwMode="auto">
                <a:xfrm>
                  <a:off x="2879" y="1322"/>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12" name="Group 38"/>
              <p:cNvGrpSpPr>
                <a:grpSpLocks/>
              </p:cNvGrpSpPr>
              <p:nvPr/>
            </p:nvGrpSpPr>
            <p:grpSpPr bwMode="auto">
              <a:xfrm>
                <a:off x="4315" y="1322"/>
                <a:ext cx="1435" cy="325"/>
                <a:chOff x="4315" y="1322"/>
                <a:chExt cx="1435" cy="325"/>
              </a:xfrm>
            </p:grpSpPr>
            <p:sp>
              <p:nvSpPr>
                <p:cNvPr id="213109" name="Rectangle 39"/>
                <p:cNvSpPr>
                  <a:spLocks noChangeArrowheads="1"/>
                </p:cNvSpPr>
                <p:nvPr/>
              </p:nvSpPr>
              <p:spPr bwMode="auto">
                <a:xfrm>
                  <a:off x="4315" y="1322"/>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水被</a:t>
                  </a:r>
                  <a:r>
                    <a:rPr lang="en-US" altLang="ja-JP" sz="2000" b="1">
                      <a:solidFill>
                        <a:srgbClr val="000000"/>
                      </a:solidFill>
                      <a:latin typeface="SimHei" charset="0"/>
                      <a:cs typeface="Times New Roman" charset="0"/>
                    </a:rPr>
                    <a:t>"</a:t>
                  </a:r>
                  <a:r>
                    <a:rPr lang="en-US" sz="2000" b="1">
                      <a:solidFill>
                        <a:srgbClr val="000000"/>
                      </a:solidFill>
                      <a:latin typeface="SimHei" charset="0"/>
                      <a:cs typeface="SimHei" charset="0"/>
                    </a:rPr>
                    <a:t>医治</a:t>
                  </a:r>
                  <a:r>
                    <a:rPr lang="en-US" altLang="ja-JP" sz="2000" b="1">
                      <a:solidFill>
                        <a:srgbClr val="000000"/>
                      </a:solidFill>
                      <a:latin typeface="SimHei" charset="0"/>
                      <a:cs typeface="Times New Roman" charset="0"/>
                    </a:rPr>
                    <a:t>"</a:t>
                  </a:r>
                  <a:endParaRPr lang="en-US" sz="2000" b="1">
                    <a:solidFill>
                      <a:srgbClr val="000000"/>
                    </a:solidFill>
                    <a:latin typeface="SimHei" charset="0"/>
                    <a:cs typeface="Times New Roman" charset="0"/>
                  </a:endParaRPr>
                </a:p>
              </p:txBody>
            </p:sp>
            <p:sp>
              <p:nvSpPr>
                <p:cNvPr id="213110" name="Rectangle 40"/>
                <p:cNvSpPr>
                  <a:spLocks noChangeArrowheads="1"/>
                </p:cNvSpPr>
                <p:nvPr/>
              </p:nvSpPr>
              <p:spPr bwMode="auto">
                <a:xfrm>
                  <a:off x="4315" y="1322"/>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13" name="Group 41"/>
              <p:cNvGrpSpPr>
                <a:grpSpLocks/>
              </p:cNvGrpSpPr>
              <p:nvPr/>
            </p:nvGrpSpPr>
            <p:grpSpPr bwMode="auto">
              <a:xfrm>
                <a:off x="8" y="1647"/>
                <a:ext cx="1433" cy="325"/>
                <a:chOff x="8" y="1647"/>
                <a:chExt cx="1433" cy="325"/>
              </a:xfrm>
            </p:grpSpPr>
            <p:sp>
              <p:nvSpPr>
                <p:cNvPr id="213107" name="Rectangle 42"/>
                <p:cNvSpPr>
                  <a:spLocks noChangeArrowheads="1"/>
                </p:cNvSpPr>
                <p:nvPr/>
              </p:nvSpPr>
              <p:spPr bwMode="auto">
                <a:xfrm>
                  <a:off x="8" y="1647"/>
                  <a:ext cx="1434"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出 </a:t>
                  </a:r>
                  <a:r>
                    <a:rPr lang="en-US" sz="2000" b="1">
                      <a:solidFill>
                        <a:srgbClr val="000000"/>
                      </a:solidFill>
                      <a:latin typeface="SimHei" charset="0"/>
                      <a:cs typeface="Times New Roman" charset="0"/>
                    </a:rPr>
                    <a:t>16:2</a:t>
                  </a:r>
                </a:p>
              </p:txBody>
            </p:sp>
            <p:sp>
              <p:nvSpPr>
                <p:cNvPr id="213108" name="Rectangle 43"/>
                <p:cNvSpPr>
                  <a:spLocks noChangeArrowheads="1"/>
                </p:cNvSpPr>
                <p:nvPr/>
              </p:nvSpPr>
              <p:spPr bwMode="auto">
                <a:xfrm>
                  <a:off x="8" y="1647"/>
                  <a:ext cx="1434"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14" name="Group 44"/>
              <p:cNvGrpSpPr>
                <a:grpSpLocks/>
              </p:cNvGrpSpPr>
              <p:nvPr/>
            </p:nvGrpSpPr>
            <p:grpSpPr bwMode="auto">
              <a:xfrm>
                <a:off x="1442" y="1647"/>
                <a:ext cx="1435" cy="325"/>
                <a:chOff x="1442" y="1647"/>
                <a:chExt cx="1435" cy="325"/>
              </a:xfrm>
            </p:grpSpPr>
            <p:sp>
              <p:nvSpPr>
                <p:cNvPr id="213105" name="Rectangle 45"/>
                <p:cNvSpPr>
                  <a:spLocks noChangeArrowheads="1"/>
                </p:cNvSpPr>
                <p:nvPr/>
              </p:nvSpPr>
              <p:spPr bwMode="auto">
                <a:xfrm>
                  <a:off x="1442" y="1647"/>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缺乏食物</a:t>
                  </a:r>
                </a:p>
              </p:txBody>
            </p:sp>
            <p:sp>
              <p:nvSpPr>
                <p:cNvPr id="213106" name="Rectangle 46"/>
                <p:cNvSpPr>
                  <a:spLocks noChangeArrowheads="1"/>
                </p:cNvSpPr>
                <p:nvPr/>
              </p:nvSpPr>
              <p:spPr bwMode="auto">
                <a:xfrm>
                  <a:off x="1442" y="1647"/>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15" name="Group 47"/>
              <p:cNvGrpSpPr>
                <a:grpSpLocks/>
              </p:cNvGrpSpPr>
              <p:nvPr/>
            </p:nvGrpSpPr>
            <p:grpSpPr bwMode="auto">
              <a:xfrm>
                <a:off x="2879" y="1647"/>
                <a:ext cx="1435" cy="325"/>
                <a:chOff x="2879" y="1647"/>
                <a:chExt cx="1435" cy="325"/>
              </a:xfrm>
            </p:grpSpPr>
            <p:sp>
              <p:nvSpPr>
                <p:cNvPr id="213103" name="Rectangle 48"/>
                <p:cNvSpPr>
                  <a:spLocks noChangeArrowheads="1"/>
                </p:cNvSpPr>
                <p:nvPr/>
              </p:nvSpPr>
              <p:spPr bwMode="auto">
                <a:xfrm>
                  <a:off x="2879" y="1647"/>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职责以色列</a:t>
                  </a:r>
                </a:p>
              </p:txBody>
            </p:sp>
            <p:sp>
              <p:nvSpPr>
                <p:cNvPr id="213104" name="Rectangle 49"/>
                <p:cNvSpPr>
                  <a:spLocks noChangeArrowheads="1"/>
                </p:cNvSpPr>
                <p:nvPr/>
              </p:nvSpPr>
              <p:spPr bwMode="auto">
                <a:xfrm>
                  <a:off x="2879" y="1647"/>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16" name="Group 50"/>
              <p:cNvGrpSpPr>
                <a:grpSpLocks/>
              </p:cNvGrpSpPr>
              <p:nvPr/>
            </p:nvGrpSpPr>
            <p:grpSpPr bwMode="auto">
              <a:xfrm>
                <a:off x="4315" y="1647"/>
                <a:ext cx="1435" cy="325"/>
                <a:chOff x="4315" y="1647"/>
                <a:chExt cx="1435" cy="325"/>
              </a:xfrm>
            </p:grpSpPr>
            <p:sp>
              <p:nvSpPr>
                <p:cNvPr id="213101" name="Rectangle 51"/>
                <p:cNvSpPr>
                  <a:spLocks noChangeArrowheads="1"/>
                </p:cNvSpPr>
                <p:nvPr/>
              </p:nvSpPr>
              <p:spPr bwMode="auto">
                <a:xfrm>
                  <a:off x="4315" y="1647"/>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提供吗哪</a:t>
                  </a:r>
                </a:p>
              </p:txBody>
            </p:sp>
            <p:sp>
              <p:nvSpPr>
                <p:cNvPr id="213102" name="Rectangle 52"/>
                <p:cNvSpPr>
                  <a:spLocks noChangeArrowheads="1"/>
                </p:cNvSpPr>
                <p:nvPr/>
              </p:nvSpPr>
              <p:spPr bwMode="auto">
                <a:xfrm>
                  <a:off x="4315" y="1647"/>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17" name="Group 53"/>
              <p:cNvGrpSpPr>
                <a:grpSpLocks/>
              </p:cNvGrpSpPr>
              <p:nvPr/>
            </p:nvGrpSpPr>
            <p:grpSpPr bwMode="auto">
              <a:xfrm>
                <a:off x="8" y="1973"/>
                <a:ext cx="1433" cy="325"/>
                <a:chOff x="8" y="1973"/>
                <a:chExt cx="1433" cy="325"/>
              </a:xfrm>
            </p:grpSpPr>
            <p:sp>
              <p:nvSpPr>
                <p:cNvPr id="213099" name="Rectangle 54"/>
                <p:cNvSpPr>
                  <a:spLocks noChangeArrowheads="1"/>
                </p:cNvSpPr>
                <p:nvPr/>
              </p:nvSpPr>
              <p:spPr bwMode="auto">
                <a:xfrm>
                  <a:off x="8" y="1973"/>
                  <a:ext cx="1434"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出</a:t>
                  </a:r>
                  <a:r>
                    <a:rPr lang="en-US" altLang="ja-JP" sz="2000" b="1">
                      <a:solidFill>
                        <a:srgbClr val="000000"/>
                      </a:solidFill>
                      <a:latin typeface="SimHei" charset="0"/>
                      <a:cs typeface="Times New Roman" charset="0"/>
                    </a:rPr>
                    <a:t> 17:2</a:t>
                  </a:r>
                  <a:endParaRPr lang="en-US" sz="2000" b="1">
                    <a:solidFill>
                      <a:srgbClr val="000000"/>
                    </a:solidFill>
                    <a:latin typeface="SimHei" charset="0"/>
                    <a:cs typeface="Times New Roman" charset="0"/>
                  </a:endParaRPr>
                </a:p>
              </p:txBody>
            </p:sp>
            <p:sp>
              <p:nvSpPr>
                <p:cNvPr id="213100" name="Rectangle 55"/>
                <p:cNvSpPr>
                  <a:spLocks noChangeArrowheads="1"/>
                </p:cNvSpPr>
                <p:nvPr/>
              </p:nvSpPr>
              <p:spPr bwMode="auto">
                <a:xfrm>
                  <a:off x="8" y="1973"/>
                  <a:ext cx="1434"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18" name="Group 56"/>
              <p:cNvGrpSpPr>
                <a:grpSpLocks/>
              </p:cNvGrpSpPr>
              <p:nvPr/>
            </p:nvGrpSpPr>
            <p:grpSpPr bwMode="auto">
              <a:xfrm>
                <a:off x="1442" y="1973"/>
                <a:ext cx="1435" cy="325"/>
                <a:chOff x="1442" y="1973"/>
                <a:chExt cx="1435" cy="325"/>
              </a:xfrm>
            </p:grpSpPr>
            <p:sp>
              <p:nvSpPr>
                <p:cNvPr id="213097" name="Rectangle 57"/>
                <p:cNvSpPr>
                  <a:spLocks noChangeArrowheads="1"/>
                </p:cNvSpPr>
                <p:nvPr/>
              </p:nvSpPr>
              <p:spPr bwMode="auto">
                <a:xfrm>
                  <a:off x="1442" y="1973"/>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缺乏水</a:t>
                  </a:r>
                </a:p>
              </p:txBody>
            </p:sp>
            <p:sp>
              <p:nvSpPr>
                <p:cNvPr id="213098" name="Rectangle 58"/>
                <p:cNvSpPr>
                  <a:spLocks noChangeArrowheads="1"/>
                </p:cNvSpPr>
                <p:nvPr/>
              </p:nvSpPr>
              <p:spPr bwMode="auto">
                <a:xfrm>
                  <a:off x="1442" y="1973"/>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19" name="Group 59"/>
              <p:cNvGrpSpPr>
                <a:grpSpLocks/>
              </p:cNvGrpSpPr>
              <p:nvPr/>
            </p:nvGrpSpPr>
            <p:grpSpPr bwMode="auto">
              <a:xfrm>
                <a:off x="2879" y="1973"/>
                <a:ext cx="1435" cy="325"/>
                <a:chOff x="2879" y="1973"/>
                <a:chExt cx="1435" cy="325"/>
              </a:xfrm>
            </p:grpSpPr>
            <p:sp>
              <p:nvSpPr>
                <p:cNvPr id="213095" name="Rectangle 60"/>
                <p:cNvSpPr>
                  <a:spLocks noChangeArrowheads="1"/>
                </p:cNvSpPr>
                <p:nvPr/>
              </p:nvSpPr>
              <p:spPr bwMode="auto">
                <a:xfrm>
                  <a:off x="2879" y="1973"/>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向神祷告</a:t>
                  </a:r>
                </a:p>
              </p:txBody>
            </p:sp>
            <p:sp>
              <p:nvSpPr>
                <p:cNvPr id="213096" name="Rectangle 61"/>
                <p:cNvSpPr>
                  <a:spLocks noChangeArrowheads="1"/>
                </p:cNvSpPr>
                <p:nvPr/>
              </p:nvSpPr>
              <p:spPr bwMode="auto">
                <a:xfrm>
                  <a:off x="2879" y="1973"/>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20" name="Group 62"/>
              <p:cNvGrpSpPr>
                <a:grpSpLocks/>
              </p:cNvGrpSpPr>
              <p:nvPr/>
            </p:nvGrpSpPr>
            <p:grpSpPr bwMode="auto">
              <a:xfrm>
                <a:off x="4315" y="1973"/>
                <a:ext cx="1435" cy="325"/>
                <a:chOff x="4315" y="1973"/>
                <a:chExt cx="1435" cy="325"/>
              </a:xfrm>
            </p:grpSpPr>
            <p:sp>
              <p:nvSpPr>
                <p:cNvPr id="213093" name="Rectangle 63"/>
                <p:cNvSpPr>
                  <a:spLocks noChangeArrowheads="1"/>
                </p:cNvSpPr>
                <p:nvPr/>
              </p:nvSpPr>
              <p:spPr bwMode="auto">
                <a:xfrm>
                  <a:off x="4315" y="1973"/>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水从石头流出</a:t>
                  </a:r>
                </a:p>
              </p:txBody>
            </p:sp>
            <p:sp>
              <p:nvSpPr>
                <p:cNvPr id="213094" name="Rectangle 64"/>
                <p:cNvSpPr>
                  <a:spLocks noChangeArrowheads="1"/>
                </p:cNvSpPr>
                <p:nvPr/>
              </p:nvSpPr>
              <p:spPr bwMode="auto">
                <a:xfrm>
                  <a:off x="4315" y="1973"/>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21" name="Group 65"/>
              <p:cNvGrpSpPr>
                <a:grpSpLocks/>
              </p:cNvGrpSpPr>
              <p:nvPr/>
            </p:nvGrpSpPr>
            <p:grpSpPr bwMode="auto">
              <a:xfrm>
                <a:off x="8" y="2299"/>
                <a:ext cx="1433" cy="325"/>
                <a:chOff x="8" y="2299"/>
                <a:chExt cx="1433" cy="325"/>
              </a:xfrm>
            </p:grpSpPr>
            <p:sp>
              <p:nvSpPr>
                <p:cNvPr id="213091" name="Rectangle 66"/>
                <p:cNvSpPr>
                  <a:spLocks noChangeArrowheads="1"/>
                </p:cNvSpPr>
                <p:nvPr/>
              </p:nvSpPr>
              <p:spPr bwMode="auto">
                <a:xfrm>
                  <a:off x="8" y="2299"/>
                  <a:ext cx="1434"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民</a:t>
                  </a:r>
                  <a:r>
                    <a:rPr lang="en-US" altLang="ja-JP" sz="2000" b="1">
                      <a:solidFill>
                        <a:srgbClr val="000000"/>
                      </a:solidFill>
                      <a:latin typeface="SimHei" charset="0"/>
                      <a:cs typeface="Times New Roman" charset="0"/>
                    </a:rPr>
                    <a:t> 11:1</a:t>
                  </a:r>
                  <a:endParaRPr lang="en-US" sz="2000" b="1">
                    <a:solidFill>
                      <a:srgbClr val="000000"/>
                    </a:solidFill>
                    <a:latin typeface="SimHei" charset="0"/>
                    <a:cs typeface="Times New Roman" charset="0"/>
                  </a:endParaRPr>
                </a:p>
              </p:txBody>
            </p:sp>
            <p:sp>
              <p:nvSpPr>
                <p:cNvPr id="213092" name="Rectangle 67"/>
                <p:cNvSpPr>
                  <a:spLocks noChangeArrowheads="1"/>
                </p:cNvSpPr>
                <p:nvPr/>
              </p:nvSpPr>
              <p:spPr bwMode="auto">
                <a:xfrm>
                  <a:off x="8" y="2299"/>
                  <a:ext cx="1434"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22" name="Group 68"/>
              <p:cNvGrpSpPr>
                <a:grpSpLocks/>
              </p:cNvGrpSpPr>
              <p:nvPr/>
            </p:nvGrpSpPr>
            <p:grpSpPr bwMode="auto">
              <a:xfrm>
                <a:off x="1442" y="2299"/>
                <a:ext cx="1435" cy="325"/>
                <a:chOff x="1442" y="2299"/>
                <a:chExt cx="1435" cy="325"/>
              </a:xfrm>
            </p:grpSpPr>
            <p:sp>
              <p:nvSpPr>
                <p:cNvPr id="213089" name="Rectangle 69"/>
                <p:cNvSpPr>
                  <a:spLocks noChangeArrowheads="1"/>
                </p:cNvSpPr>
                <p:nvPr/>
              </p:nvSpPr>
              <p:spPr bwMode="auto">
                <a:xfrm>
                  <a:off x="1442" y="2299"/>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神所供应的食物</a:t>
                  </a:r>
                </a:p>
              </p:txBody>
            </p:sp>
            <p:sp>
              <p:nvSpPr>
                <p:cNvPr id="213090" name="Rectangle 70"/>
                <p:cNvSpPr>
                  <a:spLocks noChangeArrowheads="1"/>
                </p:cNvSpPr>
                <p:nvPr/>
              </p:nvSpPr>
              <p:spPr bwMode="auto">
                <a:xfrm>
                  <a:off x="1442" y="2299"/>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23" name="Group 71"/>
              <p:cNvGrpSpPr>
                <a:grpSpLocks/>
              </p:cNvGrpSpPr>
              <p:nvPr/>
            </p:nvGrpSpPr>
            <p:grpSpPr bwMode="auto">
              <a:xfrm>
                <a:off x="2879" y="2299"/>
                <a:ext cx="1435" cy="325"/>
                <a:chOff x="2879" y="2299"/>
                <a:chExt cx="1435" cy="325"/>
              </a:xfrm>
            </p:grpSpPr>
            <p:sp>
              <p:nvSpPr>
                <p:cNvPr id="213087" name="Rectangle 72"/>
                <p:cNvSpPr>
                  <a:spLocks noChangeArrowheads="1"/>
                </p:cNvSpPr>
                <p:nvPr/>
              </p:nvSpPr>
              <p:spPr bwMode="auto">
                <a:xfrm>
                  <a:off x="2879" y="2299"/>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生气和祷告</a:t>
                  </a:r>
                </a:p>
              </p:txBody>
            </p:sp>
            <p:sp>
              <p:nvSpPr>
                <p:cNvPr id="213088" name="Rectangle 73"/>
                <p:cNvSpPr>
                  <a:spLocks noChangeArrowheads="1"/>
                </p:cNvSpPr>
                <p:nvPr/>
              </p:nvSpPr>
              <p:spPr bwMode="auto">
                <a:xfrm>
                  <a:off x="2879" y="2299"/>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24" name="Group 74"/>
              <p:cNvGrpSpPr>
                <a:grpSpLocks/>
              </p:cNvGrpSpPr>
              <p:nvPr/>
            </p:nvGrpSpPr>
            <p:grpSpPr bwMode="auto">
              <a:xfrm>
                <a:off x="4315" y="2299"/>
                <a:ext cx="1435" cy="325"/>
                <a:chOff x="4315" y="2299"/>
                <a:chExt cx="1435" cy="325"/>
              </a:xfrm>
            </p:grpSpPr>
            <p:sp>
              <p:nvSpPr>
                <p:cNvPr id="213085" name="Rectangle 75"/>
                <p:cNvSpPr>
                  <a:spLocks noChangeArrowheads="1"/>
                </p:cNvSpPr>
                <p:nvPr/>
              </p:nvSpPr>
              <p:spPr bwMode="auto">
                <a:xfrm>
                  <a:off x="4315" y="2299"/>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审判</a:t>
                  </a:r>
                </a:p>
              </p:txBody>
            </p:sp>
            <p:sp>
              <p:nvSpPr>
                <p:cNvPr id="213086" name="Rectangle 76"/>
                <p:cNvSpPr>
                  <a:spLocks noChangeArrowheads="1"/>
                </p:cNvSpPr>
                <p:nvPr/>
              </p:nvSpPr>
              <p:spPr bwMode="auto">
                <a:xfrm>
                  <a:off x="4315" y="2299"/>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25" name="Group 77"/>
              <p:cNvGrpSpPr>
                <a:grpSpLocks/>
              </p:cNvGrpSpPr>
              <p:nvPr/>
            </p:nvGrpSpPr>
            <p:grpSpPr bwMode="auto">
              <a:xfrm>
                <a:off x="8" y="2625"/>
                <a:ext cx="1433" cy="384"/>
                <a:chOff x="8" y="2625"/>
                <a:chExt cx="1433" cy="384"/>
              </a:xfrm>
            </p:grpSpPr>
            <p:sp>
              <p:nvSpPr>
                <p:cNvPr id="213083" name="Rectangle 78"/>
                <p:cNvSpPr>
                  <a:spLocks noChangeArrowheads="1"/>
                </p:cNvSpPr>
                <p:nvPr/>
              </p:nvSpPr>
              <p:spPr bwMode="auto">
                <a:xfrm>
                  <a:off x="8" y="2625"/>
                  <a:ext cx="1434"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民</a:t>
                  </a:r>
                  <a:r>
                    <a:rPr lang="en-US" altLang="ja-JP" sz="2000" b="1">
                      <a:solidFill>
                        <a:srgbClr val="000000"/>
                      </a:solidFill>
                      <a:latin typeface="SimHei" charset="0"/>
                      <a:cs typeface="Times New Roman" charset="0"/>
                    </a:rPr>
                    <a:t> 14:2</a:t>
                  </a:r>
                  <a:endParaRPr lang="en-US" sz="2000" b="1">
                    <a:solidFill>
                      <a:srgbClr val="000000"/>
                    </a:solidFill>
                    <a:latin typeface="SimHei" charset="0"/>
                    <a:cs typeface="Times New Roman" charset="0"/>
                  </a:endParaRPr>
                </a:p>
              </p:txBody>
            </p:sp>
            <p:sp>
              <p:nvSpPr>
                <p:cNvPr id="213084" name="Rectangle 79"/>
                <p:cNvSpPr>
                  <a:spLocks noChangeArrowheads="1"/>
                </p:cNvSpPr>
                <p:nvPr/>
              </p:nvSpPr>
              <p:spPr bwMode="auto">
                <a:xfrm>
                  <a:off x="8" y="2625"/>
                  <a:ext cx="1434"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26" name="Group 80"/>
              <p:cNvGrpSpPr>
                <a:grpSpLocks/>
              </p:cNvGrpSpPr>
              <p:nvPr/>
            </p:nvGrpSpPr>
            <p:grpSpPr bwMode="auto">
              <a:xfrm>
                <a:off x="1442" y="2625"/>
                <a:ext cx="1435" cy="384"/>
                <a:chOff x="1442" y="2625"/>
                <a:chExt cx="1435" cy="384"/>
              </a:xfrm>
            </p:grpSpPr>
            <p:sp>
              <p:nvSpPr>
                <p:cNvPr id="213081" name="Rectangle 81"/>
                <p:cNvSpPr>
                  <a:spLocks noChangeArrowheads="1"/>
                </p:cNvSpPr>
                <p:nvPr/>
              </p:nvSpPr>
              <p:spPr bwMode="auto">
                <a:xfrm>
                  <a:off x="1442" y="2625"/>
                  <a:ext cx="1436"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摩西的领导 </a:t>
                  </a:r>
                </a:p>
              </p:txBody>
            </p:sp>
            <p:sp>
              <p:nvSpPr>
                <p:cNvPr id="213082" name="Rectangle 82"/>
                <p:cNvSpPr>
                  <a:spLocks noChangeArrowheads="1"/>
                </p:cNvSpPr>
                <p:nvPr/>
              </p:nvSpPr>
              <p:spPr bwMode="auto">
                <a:xfrm>
                  <a:off x="1442" y="2625"/>
                  <a:ext cx="1436"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27" name="Group 83"/>
              <p:cNvGrpSpPr>
                <a:grpSpLocks/>
              </p:cNvGrpSpPr>
              <p:nvPr/>
            </p:nvGrpSpPr>
            <p:grpSpPr bwMode="auto">
              <a:xfrm>
                <a:off x="2879" y="2625"/>
                <a:ext cx="1435" cy="384"/>
                <a:chOff x="2879" y="2625"/>
                <a:chExt cx="1435" cy="384"/>
              </a:xfrm>
            </p:grpSpPr>
            <p:sp>
              <p:nvSpPr>
                <p:cNvPr id="213079" name="Rectangle 84"/>
                <p:cNvSpPr>
                  <a:spLocks noChangeArrowheads="1"/>
                </p:cNvSpPr>
                <p:nvPr/>
              </p:nvSpPr>
              <p:spPr bwMode="auto">
                <a:xfrm>
                  <a:off x="2879" y="2625"/>
                  <a:ext cx="1436"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呼求以色列人,</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向神祷告</a:t>
                  </a:r>
                </a:p>
              </p:txBody>
            </p:sp>
            <p:sp>
              <p:nvSpPr>
                <p:cNvPr id="213080" name="Rectangle 85"/>
                <p:cNvSpPr>
                  <a:spLocks noChangeArrowheads="1"/>
                </p:cNvSpPr>
                <p:nvPr/>
              </p:nvSpPr>
              <p:spPr bwMode="auto">
                <a:xfrm>
                  <a:off x="2879" y="2625"/>
                  <a:ext cx="1436"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28" name="Group 86"/>
              <p:cNvGrpSpPr>
                <a:grpSpLocks/>
              </p:cNvGrpSpPr>
              <p:nvPr/>
            </p:nvGrpSpPr>
            <p:grpSpPr bwMode="auto">
              <a:xfrm>
                <a:off x="4315" y="2625"/>
                <a:ext cx="1435" cy="384"/>
                <a:chOff x="4315" y="2625"/>
                <a:chExt cx="1435" cy="384"/>
              </a:xfrm>
            </p:grpSpPr>
            <p:sp>
              <p:nvSpPr>
                <p:cNvPr id="213077" name="Rectangle 87"/>
                <p:cNvSpPr>
                  <a:spLocks noChangeArrowheads="1"/>
                </p:cNvSpPr>
                <p:nvPr/>
              </p:nvSpPr>
              <p:spPr bwMode="auto">
                <a:xfrm>
                  <a:off x="4315" y="2625"/>
                  <a:ext cx="1436"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审判</a:t>
                  </a:r>
                </a:p>
              </p:txBody>
            </p:sp>
            <p:sp>
              <p:nvSpPr>
                <p:cNvPr id="213078" name="Rectangle 88"/>
                <p:cNvSpPr>
                  <a:spLocks noChangeArrowheads="1"/>
                </p:cNvSpPr>
                <p:nvPr/>
              </p:nvSpPr>
              <p:spPr bwMode="auto">
                <a:xfrm>
                  <a:off x="4315" y="2625"/>
                  <a:ext cx="1436"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29" name="Group 89"/>
              <p:cNvGrpSpPr>
                <a:grpSpLocks/>
              </p:cNvGrpSpPr>
              <p:nvPr/>
            </p:nvGrpSpPr>
            <p:grpSpPr bwMode="auto">
              <a:xfrm>
                <a:off x="8" y="3010"/>
                <a:ext cx="1433" cy="325"/>
                <a:chOff x="8" y="3010"/>
                <a:chExt cx="1433" cy="325"/>
              </a:xfrm>
            </p:grpSpPr>
            <p:sp>
              <p:nvSpPr>
                <p:cNvPr id="213075" name="Rectangle 90"/>
                <p:cNvSpPr>
                  <a:spLocks noChangeArrowheads="1"/>
                </p:cNvSpPr>
                <p:nvPr/>
              </p:nvSpPr>
              <p:spPr bwMode="auto">
                <a:xfrm>
                  <a:off x="8" y="3010"/>
                  <a:ext cx="1434"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民</a:t>
                  </a:r>
                  <a:r>
                    <a:rPr lang="en-US" altLang="ja-JP" sz="2000" b="1">
                      <a:solidFill>
                        <a:srgbClr val="000000"/>
                      </a:solidFill>
                      <a:latin typeface="SimHei" charset="0"/>
                      <a:cs typeface="Times New Roman" charset="0"/>
                    </a:rPr>
                    <a:t> 16:2</a:t>
                  </a:r>
                  <a:endParaRPr lang="en-US" sz="2000" b="1">
                    <a:solidFill>
                      <a:srgbClr val="000000"/>
                    </a:solidFill>
                    <a:latin typeface="SimHei" charset="0"/>
                    <a:cs typeface="Times New Roman" charset="0"/>
                  </a:endParaRPr>
                </a:p>
              </p:txBody>
            </p:sp>
            <p:sp>
              <p:nvSpPr>
                <p:cNvPr id="213076" name="Rectangle 91"/>
                <p:cNvSpPr>
                  <a:spLocks noChangeArrowheads="1"/>
                </p:cNvSpPr>
                <p:nvPr/>
              </p:nvSpPr>
              <p:spPr bwMode="auto">
                <a:xfrm>
                  <a:off x="8" y="3010"/>
                  <a:ext cx="1434"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30" name="Group 92"/>
              <p:cNvGrpSpPr>
                <a:grpSpLocks/>
              </p:cNvGrpSpPr>
              <p:nvPr/>
            </p:nvGrpSpPr>
            <p:grpSpPr bwMode="auto">
              <a:xfrm>
                <a:off x="1442" y="3010"/>
                <a:ext cx="1435" cy="325"/>
                <a:chOff x="1442" y="3010"/>
                <a:chExt cx="1435" cy="325"/>
              </a:xfrm>
            </p:grpSpPr>
            <p:sp>
              <p:nvSpPr>
                <p:cNvPr id="213073" name="Rectangle 93"/>
                <p:cNvSpPr>
                  <a:spLocks noChangeArrowheads="1"/>
                </p:cNvSpPr>
                <p:nvPr/>
              </p:nvSpPr>
              <p:spPr bwMode="auto">
                <a:xfrm>
                  <a:off x="1442" y="3010"/>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摩西的领导</a:t>
                  </a:r>
                </a:p>
              </p:txBody>
            </p:sp>
            <p:sp>
              <p:nvSpPr>
                <p:cNvPr id="213074" name="Rectangle 94"/>
                <p:cNvSpPr>
                  <a:spLocks noChangeArrowheads="1"/>
                </p:cNvSpPr>
                <p:nvPr/>
              </p:nvSpPr>
              <p:spPr bwMode="auto">
                <a:xfrm>
                  <a:off x="1442" y="3010"/>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31" name="Group 95"/>
              <p:cNvGrpSpPr>
                <a:grpSpLocks/>
              </p:cNvGrpSpPr>
              <p:nvPr/>
            </p:nvGrpSpPr>
            <p:grpSpPr bwMode="auto">
              <a:xfrm>
                <a:off x="2879" y="3010"/>
                <a:ext cx="1435" cy="325"/>
                <a:chOff x="2879" y="3010"/>
                <a:chExt cx="1435" cy="325"/>
              </a:xfrm>
            </p:grpSpPr>
            <p:sp>
              <p:nvSpPr>
                <p:cNvPr id="213071" name="Rectangle 96"/>
                <p:cNvSpPr>
                  <a:spLocks noChangeArrowheads="1"/>
                </p:cNvSpPr>
                <p:nvPr/>
              </p:nvSpPr>
              <p:spPr bwMode="auto">
                <a:xfrm>
                  <a:off x="2879" y="3010"/>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斥责与祷告</a:t>
                  </a:r>
                </a:p>
              </p:txBody>
            </p:sp>
            <p:sp>
              <p:nvSpPr>
                <p:cNvPr id="213072" name="Rectangle 97"/>
                <p:cNvSpPr>
                  <a:spLocks noChangeArrowheads="1"/>
                </p:cNvSpPr>
                <p:nvPr/>
              </p:nvSpPr>
              <p:spPr bwMode="auto">
                <a:xfrm>
                  <a:off x="2879" y="3010"/>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32" name="Group 98"/>
              <p:cNvGrpSpPr>
                <a:grpSpLocks/>
              </p:cNvGrpSpPr>
              <p:nvPr/>
            </p:nvGrpSpPr>
            <p:grpSpPr bwMode="auto">
              <a:xfrm>
                <a:off x="4315" y="3010"/>
                <a:ext cx="1435" cy="325"/>
                <a:chOff x="4315" y="3010"/>
                <a:chExt cx="1435" cy="325"/>
              </a:xfrm>
            </p:grpSpPr>
            <p:sp>
              <p:nvSpPr>
                <p:cNvPr id="213069" name="Rectangle 99"/>
                <p:cNvSpPr>
                  <a:spLocks noChangeArrowheads="1"/>
                </p:cNvSpPr>
                <p:nvPr/>
              </p:nvSpPr>
              <p:spPr bwMode="auto">
                <a:xfrm>
                  <a:off x="4315" y="3010"/>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审判</a:t>
                  </a:r>
                </a:p>
              </p:txBody>
            </p:sp>
            <p:sp>
              <p:nvSpPr>
                <p:cNvPr id="213070" name="Rectangle 100"/>
                <p:cNvSpPr>
                  <a:spLocks noChangeArrowheads="1"/>
                </p:cNvSpPr>
                <p:nvPr/>
              </p:nvSpPr>
              <p:spPr bwMode="auto">
                <a:xfrm>
                  <a:off x="4315" y="3010"/>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33" name="Group 101"/>
              <p:cNvGrpSpPr>
                <a:grpSpLocks/>
              </p:cNvGrpSpPr>
              <p:nvPr/>
            </p:nvGrpSpPr>
            <p:grpSpPr bwMode="auto">
              <a:xfrm>
                <a:off x="8" y="3336"/>
                <a:ext cx="1433" cy="265"/>
                <a:chOff x="8" y="3336"/>
                <a:chExt cx="1433" cy="265"/>
              </a:xfrm>
            </p:grpSpPr>
            <p:sp>
              <p:nvSpPr>
                <p:cNvPr id="213067" name="Rectangle 102"/>
                <p:cNvSpPr>
                  <a:spLocks noChangeArrowheads="1"/>
                </p:cNvSpPr>
                <p:nvPr/>
              </p:nvSpPr>
              <p:spPr bwMode="auto">
                <a:xfrm>
                  <a:off x="8" y="3336"/>
                  <a:ext cx="1434" cy="26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民 </a:t>
                  </a:r>
                  <a:r>
                    <a:rPr lang="en-US" sz="2000" b="1">
                      <a:solidFill>
                        <a:srgbClr val="000000"/>
                      </a:solidFill>
                      <a:latin typeface="Arial Narrow" charset="0"/>
                      <a:cs typeface="Times New Roman" charset="0"/>
                    </a:rPr>
                    <a:t>16:41</a:t>
                  </a:r>
                </a:p>
              </p:txBody>
            </p:sp>
            <p:sp>
              <p:nvSpPr>
                <p:cNvPr id="213068" name="Rectangle 103"/>
                <p:cNvSpPr>
                  <a:spLocks noChangeArrowheads="1"/>
                </p:cNvSpPr>
                <p:nvPr/>
              </p:nvSpPr>
              <p:spPr bwMode="auto">
                <a:xfrm>
                  <a:off x="8" y="3336"/>
                  <a:ext cx="1434" cy="26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34" name="Group 104"/>
              <p:cNvGrpSpPr>
                <a:grpSpLocks/>
              </p:cNvGrpSpPr>
              <p:nvPr/>
            </p:nvGrpSpPr>
            <p:grpSpPr bwMode="auto">
              <a:xfrm>
                <a:off x="1442" y="3336"/>
                <a:ext cx="1435" cy="265"/>
                <a:chOff x="1442" y="3336"/>
                <a:chExt cx="1435" cy="265"/>
              </a:xfrm>
            </p:grpSpPr>
            <p:sp>
              <p:nvSpPr>
                <p:cNvPr id="213065" name="Rectangle 105"/>
                <p:cNvSpPr>
                  <a:spLocks noChangeArrowheads="1"/>
                </p:cNvSpPr>
                <p:nvPr/>
              </p:nvSpPr>
              <p:spPr bwMode="auto">
                <a:xfrm>
                  <a:off x="1442" y="3336"/>
                  <a:ext cx="1436" cy="26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摩西</a:t>
                  </a:r>
                </a:p>
              </p:txBody>
            </p:sp>
            <p:sp>
              <p:nvSpPr>
                <p:cNvPr id="213066" name="Rectangle 106"/>
                <p:cNvSpPr>
                  <a:spLocks noChangeArrowheads="1"/>
                </p:cNvSpPr>
                <p:nvPr/>
              </p:nvSpPr>
              <p:spPr bwMode="auto">
                <a:xfrm>
                  <a:off x="1442" y="3336"/>
                  <a:ext cx="1436" cy="26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35" name="Group 107"/>
              <p:cNvGrpSpPr>
                <a:grpSpLocks/>
              </p:cNvGrpSpPr>
              <p:nvPr/>
            </p:nvGrpSpPr>
            <p:grpSpPr bwMode="auto">
              <a:xfrm>
                <a:off x="2879" y="3336"/>
                <a:ext cx="1435" cy="265"/>
                <a:chOff x="2879" y="3336"/>
                <a:chExt cx="1435" cy="265"/>
              </a:xfrm>
            </p:grpSpPr>
            <p:sp>
              <p:nvSpPr>
                <p:cNvPr id="213063" name="Rectangle 108"/>
                <p:cNvSpPr>
                  <a:spLocks noChangeArrowheads="1"/>
                </p:cNvSpPr>
                <p:nvPr/>
              </p:nvSpPr>
              <p:spPr bwMode="auto">
                <a:xfrm>
                  <a:off x="2879" y="3336"/>
                  <a:ext cx="1436" cy="26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祷告</a:t>
                  </a:r>
                </a:p>
              </p:txBody>
            </p:sp>
            <p:sp>
              <p:nvSpPr>
                <p:cNvPr id="213064" name="Rectangle 109"/>
                <p:cNvSpPr>
                  <a:spLocks noChangeArrowheads="1"/>
                </p:cNvSpPr>
                <p:nvPr/>
              </p:nvSpPr>
              <p:spPr bwMode="auto">
                <a:xfrm>
                  <a:off x="2879" y="3336"/>
                  <a:ext cx="1436" cy="26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36" name="Group 110"/>
              <p:cNvGrpSpPr>
                <a:grpSpLocks/>
              </p:cNvGrpSpPr>
              <p:nvPr/>
            </p:nvGrpSpPr>
            <p:grpSpPr bwMode="auto">
              <a:xfrm>
                <a:off x="4315" y="3336"/>
                <a:ext cx="1435" cy="265"/>
                <a:chOff x="4315" y="3336"/>
                <a:chExt cx="1435" cy="265"/>
              </a:xfrm>
            </p:grpSpPr>
            <p:sp>
              <p:nvSpPr>
                <p:cNvPr id="213061" name="Rectangle 111"/>
                <p:cNvSpPr>
                  <a:spLocks noChangeArrowheads="1"/>
                </p:cNvSpPr>
                <p:nvPr/>
              </p:nvSpPr>
              <p:spPr bwMode="auto">
                <a:xfrm>
                  <a:off x="4315" y="3336"/>
                  <a:ext cx="1436" cy="26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审判</a:t>
                  </a:r>
                </a:p>
              </p:txBody>
            </p:sp>
            <p:sp>
              <p:nvSpPr>
                <p:cNvPr id="213062" name="Rectangle 112"/>
                <p:cNvSpPr>
                  <a:spLocks noChangeArrowheads="1"/>
                </p:cNvSpPr>
                <p:nvPr/>
              </p:nvSpPr>
              <p:spPr bwMode="auto">
                <a:xfrm>
                  <a:off x="4315" y="3336"/>
                  <a:ext cx="1436" cy="26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37" name="Group 113"/>
              <p:cNvGrpSpPr>
                <a:grpSpLocks/>
              </p:cNvGrpSpPr>
              <p:nvPr/>
            </p:nvGrpSpPr>
            <p:grpSpPr bwMode="auto">
              <a:xfrm>
                <a:off x="8" y="3602"/>
                <a:ext cx="1433" cy="384"/>
                <a:chOff x="8" y="3602"/>
                <a:chExt cx="1433" cy="384"/>
              </a:xfrm>
            </p:grpSpPr>
            <p:sp>
              <p:nvSpPr>
                <p:cNvPr id="213059" name="Rectangle 114"/>
                <p:cNvSpPr>
                  <a:spLocks noChangeArrowheads="1"/>
                </p:cNvSpPr>
                <p:nvPr/>
              </p:nvSpPr>
              <p:spPr bwMode="auto">
                <a:xfrm>
                  <a:off x="8" y="3602"/>
                  <a:ext cx="1434"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民</a:t>
                  </a:r>
                  <a:r>
                    <a:rPr lang="en-US" altLang="ja-JP" sz="2000" b="1">
                      <a:solidFill>
                        <a:srgbClr val="000000"/>
                      </a:solidFill>
                      <a:latin typeface="Arial Narrow" charset="0"/>
                      <a:cs typeface="Times New Roman" charset="0"/>
                    </a:rPr>
                    <a:t> 20:2</a:t>
                  </a:r>
                  <a:endParaRPr lang="en-US" sz="2000" b="1">
                    <a:solidFill>
                      <a:srgbClr val="000000"/>
                    </a:solidFill>
                    <a:latin typeface="Arial Narrow" charset="0"/>
                    <a:cs typeface="Times New Roman" charset="0"/>
                  </a:endParaRPr>
                </a:p>
              </p:txBody>
            </p:sp>
            <p:sp>
              <p:nvSpPr>
                <p:cNvPr id="213060" name="Rectangle 115"/>
                <p:cNvSpPr>
                  <a:spLocks noChangeArrowheads="1"/>
                </p:cNvSpPr>
                <p:nvPr/>
              </p:nvSpPr>
              <p:spPr bwMode="auto">
                <a:xfrm>
                  <a:off x="8" y="3602"/>
                  <a:ext cx="1434"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38" name="Group 116"/>
              <p:cNvGrpSpPr>
                <a:grpSpLocks/>
              </p:cNvGrpSpPr>
              <p:nvPr/>
            </p:nvGrpSpPr>
            <p:grpSpPr bwMode="auto">
              <a:xfrm>
                <a:off x="1442" y="3602"/>
                <a:ext cx="1435" cy="384"/>
                <a:chOff x="1442" y="3602"/>
                <a:chExt cx="1435" cy="384"/>
              </a:xfrm>
            </p:grpSpPr>
            <p:sp>
              <p:nvSpPr>
                <p:cNvPr id="213057" name="Rectangle 117"/>
                <p:cNvSpPr>
                  <a:spLocks noChangeArrowheads="1"/>
                </p:cNvSpPr>
                <p:nvPr/>
              </p:nvSpPr>
              <p:spPr bwMode="auto">
                <a:xfrm>
                  <a:off x="1442" y="3602"/>
                  <a:ext cx="1436"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摩西和缺乏水</a:t>
                  </a:r>
                </a:p>
              </p:txBody>
            </p:sp>
            <p:sp>
              <p:nvSpPr>
                <p:cNvPr id="213058" name="Rectangle 118"/>
                <p:cNvSpPr>
                  <a:spLocks noChangeArrowheads="1"/>
                </p:cNvSpPr>
                <p:nvPr/>
              </p:nvSpPr>
              <p:spPr bwMode="auto">
                <a:xfrm>
                  <a:off x="1442" y="3602"/>
                  <a:ext cx="1436"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39" name="Group 119"/>
              <p:cNvGrpSpPr>
                <a:grpSpLocks/>
              </p:cNvGrpSpPr>
              <p:nvPr/>
            </p:nvGrpSpPr>
            <p:grpSpPr bwMode="auto">
              <a:xfrm>
                <a:off x="2879" y="3602"/>
                <a:ext cx="1435" cy="384"/>
                <a:chOff x="2879" y="3602"/>
                <a:chExt cx="1435" cy="384"/>
              </a:xfrm>
            </p:grpSpPr>
            <p:sp>
              <p:nvSpPr>
                <p:cNvPr id="213055" name="Rectangle 120"/>
                <p:cNvSpPr>
                  <a:spLocks noChangeArrowheads="1"/>
                </p:cNvSpPr>
                <p:nvPr/>
              </p:nvSpPr>
              <p:spPr bwMode="auto">
                <a:xfrm>
                  <a:off x="2879" y="3602"/>
                  <a:ext cx="1436"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职责以色列</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击打磐石</a:t>
                  </a:r>
                </a:p>
              </p:txBody>
            </p:sp>
            <p:sp>
              <p:nvSpPr>
                <p:cNvPr id="213056" name="Rectangle 121"/>
                <p:cNvSpPr>
                  <a:spLocks noChangeArrowheads="1"/>
                </p:cNvSpPr>
                <p:nvPr/>
              </p:nvSpPr>
              <p:spPr bwMode="auto">
                <a:xfrm>
                  <a:off x="2879" y="3602"/>
                  <a:ext cx="1436"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40" name="Group 122"/>
              <p:cNvGrpSpPr>
                <a:grpSpLocks/>
              </p:cNvGrpSpPr>
              <p:nvPr/>
            </p:nvGrpSpPr>
            <p:grpSpPr bwMode="auto">
              <a:xfrm>
                <a:off x="4315" y="3602"/>
                <a:ext cx="1435" cy="384"/>
                <a:chOff x="4315" y="3602"/>
                <a:chExt cx="1435" cy="384"/>
              </a:xfrm>
            </p:grpSpPr>
            <p:sp>
              <p:nvSpPr>
                <p:cNvPr id="213053" name="Rectangle 123"/>
                <p:cNvSpPr>
                  <a:spLocks noChangeArrowheads="1"/>
                </p:cNvSpPr>
                <p:nvPr/>
              </p:nvSpPr>
              <p:spPr bwMode="auto">
                <a:xfrm>
                  <a:off x="4315" y="3602"/>
                  <a:ext cx="1436"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供应水</a:t>
                  </a:r>
                </a:p>
              </p:txBody>
            </p:sp>
            <p:sp>
              <p:nvSpPr>
                <p:cNvPr id="213054" name="Rectangle 124"/>
                <p:cNvSpPr>
                  <a:spLocks noChangeArrowheads="1"/>
                </p:cNvSpPr>
                <p:nvPr/>
              </p:nvSpPr>
              <p:spPr bwMode="auto">
                <a:xfrm>
                  <a:off x="4315" y="3602"/>
                  <a:ext cx="1436"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41" name="Group 125"/>
              <p:cNvGrpSpPr>
                <a:grpSpLocks/>
              </p:cNvGrpSpPr>
              <p:nvPr/>
            </p:nvGrpSpPr>
            <p:grpSpPr bwMode="auto">
              <a:xfrm>
                <a:off x="8" y="3987"/>
                <a:ext cx="1433" cy="325"/>
                <a:chOff x="8" y="3987"/>
                <a:chExt cx="1433" cy="325"/>
              </a:xfrm>
            </p:grpSpPr>
            <p:sp>
              <p:nvSpPr>
                <p:cNvPr id="213051" name="Rectangle 126"/>
                <p:cNvSpPr>
                  <a:spLocks noChangeArrowheads="1"/>
                </p:cNvSpPr>
                <p:nvPr/>
              </p:nvSpPr>
              <p:spPr bwMode="auto">
                <a:xfrm>
                  <a:off x="8" y="3987"/>
                  <a:ext cx="1434"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民</a:t>
                  </a:r>
                  <a:r>
                    <a:rPr lang="en-US" altLang="ja-JP" sz="2000" b="1">
                      <a:solidFill>
                        <a:srgbClr val="000000"/>
                      </a:solidFill>
                      <a:latin typeface="Arial Narrow" charset="0"/>
                      <a:cs typeface="Times New Roman" charset="0"/>
                    </a:rPr>
                    <a:t> 21:4</a:t>
                  </a:r>
                  <a:endParaRPr lang="en-US" sz="2000" b="1">
                    <a:solidFill>
                      <a:srgbClr val="000000"/>
                    </a:solidFill>
                    <a:latin typeface="Arial Narrow" charset="0"/>
                    <a:cs typeface="Times New Roman" charset="0"/>
                  </a:endParaRPr>
                </a:p>
              </p:txBody>
            </p:sp>
            <p:sp>
              <p:nvSpPr>
                <p:cNvPr id="213052" name="Rectangle 127"/>
                <p:cNvSpPr>
                  <a:spLocks noChangeArrowheads="1"/>
                </p:cNvSpPr>
                <p:nvPr/>
              </p:nvSpPr>
              <p:spPr bwMode="auto">
                <a:xfrm>
                  <a:off x="8" y="3987"/>
                  <a:ext cx="1434"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42" name="Group 128"/>
              <p:cNvGrpSpPr>
                <a:grpSpLocks/>
              </p:cNvGrpSpPr>
              <p:nvPr/>
            </p:nvGrpSpPr>
            <p:grpSpPr bwMode="auto">
              <a:xfrm>
                <a:off x="1442" y="3987"/>
                <a:ext cx="1435" cy="325"/>
                <a:chOff x="1442" y="3987"/>
                <a:chExt cx="1435" cy="325"/>
              </a:xfrm>
            </p:grpSpPr>
            <p:sp>
              <p:nvSpPr>
                <p:cNvPr id="213049" name="Rectangle 129"/>
                <p:cNvSpPr>
                  <a:spLocks noChangeArrowheads="1"/>
                </p:cNvSpPr>
                <p:nvPr/>
              </p:nvSpPr>
              <p:spPr bwMode="auto">
                <a:xfrm>
                  <a:off x="1442" y="3987"/>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摩西和吗哪</a:t>
                  </a:r>
                </a:p>
              </p:txBody>
            </p:sp>
            <p:sp>
              <p:nvSpPr>
                <p:cNvPr id="213050" name="Rectangle 130"/>
                <p:cNvSpPr>
                  <a:spLocks noChangeArrowheads="1"/>
                </p:cNvSpPr>
                <p:nvPr/>
              </p:nvSpPr>
              <p:spPr bwMode="auto">
                <a:xfrm>
                  <a:off x="1442" y="3987"/>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43" name="Group 131"/>
              <p:cNvGrpSpPr>
                <a:grpSpLocks/>
              </p:cNvGrpSpPr>
              <p:nvPr/>
            </p:nvGrpSpPr>
            <p:grpSpPr bwMode="auto">
              <a:xfrm>
                <a:off x="2879" y="3987"/>
                <a:ext cx="1435" cy="325"/>
                <a:chOff x="2879" y="3987"/>
                <a:chExt cx="1435" cy="325"/>
              </a:xfrm>
            </p:grpSpPr>
            <p:sp>
              <p:nvSpPr>
                <p:cNvPr id="213047" name="Rectangle 132"/>
                <p:cNvSpPr>
                  <a:spLocks noChangeArrowheads="1"/>
                </p:cNvSpPr>
                <p:nvPr/>
              </p:nvSpPr>
              <p:spPr bwMode="auto">
                <a:xfrm>
                  <a:off x="2879" y="3987"/>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没有反应</a:t>
                  </a:r>
                </a:p>
              </p:txBody>
            </p:sp>
            <p:sp>
              <p:nvSpPr>
                <p:cNvPr id="213048" name="Rectangle 133"/>
                <p:cNvSpPr>
                  <a:spLocks noChangeArrowheads="1"/>
                </p:cNvSpPr>
                <p:nvPr/>
              </p:nvSpPr>
              <p:spPr bwMode="auto">
                <a:xfrm>
                  <a:off x="2879" y="3987"/>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44" name="Group 134"/>
              <p:cNvGrpSpPr>
                <a:grpSpLocks/>
              </p:cNvGrpSpPr>
              <p:nvPr/>
            </p:nvGrpSpPr>
            <p:grpSpPr bwMode="auto">
              <a:xfrm>
                <a:off x="4315" y="3987"/>
                <a:ext cx="1435" cy="325"/>
                <a:chOff x="4315" y="3987"/>
                <a:chExt cx="1435" cy="325"/>
              </a:xfrm>
            </p:grpSpPr>
            <p:sp>
              <p:nvSpPr>
                <p:cNvPr id="213045" name="Rectangle 135"/>
                <p:cNvSpPr>
                  <a:spLocks noChangeArrowheads="1"/>
                </p:cNvSpPr>
                <p:nvPr/>
              </p:nvSpPr>
              <p:spPr bwMode="auto">
                <a:xfrm>
                  <a:off x="4315" y="3987"/>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审判</a:t>
                  </a:r>
                </a:p>
              </p:txBody>
            </p:sp>
            <p:sp>
              <p:nvSpPr>
                <p:cNvPr id="213046" name="Rectangle 136"/>
                <p:cNvSpPr>
                  <a:spLocks noChangeArrowheads="1"/>
                </p:cNvSpPr>
                <p:nvPr/>
              </p:nvSpPr>
              <p:spPr bwMode="auto">
                <a:xfrm>
                  <a:off x="4315" y="3987"/>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sp>
          <p:nvSpPr>
            <p:cNvPr id="213000" name="Rectangle 137"/>
            <p:cNvSpPr>
              <a:spLocks noChangeArrowheads="1"/>
            </p:cNvSpPr>
            <p:nvPr/>
          </p:nvSpPr>
          <p:spPr bwMode="auto">
            <a:xfrm>
              <a:off x="0" y="619"/>
              <a:ext cx="5760" cy="3696"/>
            </a:xfrm>
            <a:prstGeom prst="rect">
              <a:avLst/>
            </a:prstGeom>
            <a:noFill/>
            <a:ln w="144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sp>
        <p:nvSpPr>
          <p:cNvPr id="212997" name="Rectangle 138"/>
          <p:cNvSpPr>
            <a:spLocks noGrp="1" noChangeArrowheads="1"/>
          </p:cNvSpPr>
          <p:nvPr>
            <p:ph type="title" idx="4294967295"/>
          </p:nvPr>
        </p:nvSpPr>
        <p:spPr>
          <a:xfrm>
            <a:off x="609600" y="0"/>
            <a:ext cx="6858000" cy="1069975"/>
          </a:xfrm>
          <a:solidFill>
            <a:srgbClr val="000000"/>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atin typeface="Impact" charset="0"/>
                <a:ea typeface="SimSun" charset="0"/>
                <a:cs typeface="SimSun" charset="0"/>
              </a:rPr>
              <a:t>在旷野里的埋怨</a:t>
            </a:r>
            <a:br>
              <a:rPr lang="en-US" altLang="ja-JP" sz="2000">
                <a:latin typeface="Impact" charset="0"/>
                <a:ea typeface="SimSun" charset="0"/>
                <a:cs typeface="SimSun" charset="0"/>
              </a:rPr>
            </a:br>
            <a:r>
              <a:rPr lang="en-US" sz="2000">
                <a:latin typeface="Impact" charset="0"/>
                <a:ea typeface="SimSun" charset="0"/>
                <a:cs typeface="SimSun" charset="0"/>
              </a:rPr>
              <a:t>保罗</a:t>
            </a:r>
            <a:r>
              <a:rPr lang="en-US" altLang="ja-JP" sz="2000">
                <a:latin typeface="Impact" charset="0"/>
                <a:ea typeface="SimSun" charset="0"/>
                <a:cs typeface="SimSun" charset="0"/>
              </a:rPr>
              <a:t>· </a:t>
            </a:r>
            <a:r>
              <a:rPr lang="en-US" sz="2000">
                <a:latin typeface="Impact" charset="0"/>
                <a:ea typeface="SimSun" charset="0"/>
                <a:cs typeface="SimSun" charset="0"/>
              </a:rPr>
              <a:t>本话</a:t>
            </a:r>
            <a:r>
              <a:rPr lang="en-US" altLang="ja-JP" sz="2000">
                <a:latin typeface="Impact" charset="0"/>
                <a:ea typeface="SimSun" charset="0"/>
                <a:cs typeface="SimSun" charset="0"/>
              </a:rPr>
              <a:t>,</a:t>
            </a:r>
            <a:r>
              <a:rPr lang="en-US" sz="2000">
                <a:latin typeface="Impact" charset="0"/>
                <a:ea typeface="SimSun" charset="0"/>
                <a:cs typeface="SimSun" charset="0"/>
              </a:rPr>
              <a:t>旧约圣经游览</a:t>
            </a:r>
            <a:r>
              <a:rPr lang="en-US" altLang="ja-JP" sz="2000">
                <a:latin typeface="Impact" charset="0"/>
                <a:ea typeface="SimSun" charset="0"/>
                <a:cs typeface="SimSun" charset="0"/>
              </a:rPr>
              <a:t>,68</a:t>
            </a:r>
            <a:endParaRPr lang="en-US" sz="2000">
              <a:latin typeface="Impact" charset="0"/>
              <a:ea typeface="SimSun" charset="0"/>
              <a:cs typeface="SimSun" charset="0"/>
            </a:endParaRPr>
          </a:p>
        </p:txBody>
      </p:sp>
      <p:sp>
        <p:nvSpPr>
          <p:cNvPr id="212998" name="Text Box 139"/>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500"/>
              </a:spcBef>
              <a:buClr>
                <a:srgbClr val="000000"/>
              </a:buClr>
              <a:buSzPct val="100000"/>
              <a:buFont typeface="Times New Roman" charset="0"/>
              <a:buNone/>
            </a:pPr>
            <a:r>
              <a:rPr lang="en-US" b="1">
                <a:solidFill>
                  <a:srgbClr val="FFFFFF"/>
                </a:solidFill>
                <a:latin typeface="Times New Roman" charset="0"/>
                <a:cs typeface="MS Gothic" charset="0"/>
              </a:rPr>
              <a:t>157a</a:t>
            </a:r>
          </a:p>
        </p:txBody>
      </p:sp>
    </p:spTree>
    <p:extLst>
      <p:ext uri="{BB962C8B-B14F-4D97-AF65-F5344CB8AC3E}">
        <p14:creationId xmlns:p14="http://schemas.microsoft.com/office/powerpoint/2010/main" val="569755620"/>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fill="hold" nodeType="clickEffect">
                                  <p:stCondLst>
                                    <p:cond delay="0"/>
                                  </p:stCondLst>
                                  <p:childTnLst>
                                    <p:set>
                                      <p:cBhvr additive="repl">
                                        <p:cTn id="6" dur="1" fill="hold">
                                          <p:stCondLst>
                                            <p:cond delay="0"/>
                                          </p:stCondLst>
                                        </p:cTn>
                                        <p:tgtEl>
                                          <p:spTgt spid="11980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4" presetClass="entr" presetSubtype="16" fill="hold" grpId="0" nodeType="clickEffect">
                                  <p:stCondLst>
                                    <p:cond delay="0"/>
                                  </p:stCondLst>
                                  <p:childTnLst>
                                    <p:set>
                                      <p:cBhvr additive="repl">
                                        <p:cTn id="10" dur="1" fill="hold">
                                          <p:stCondLst>
                                            <p:cond delay="0"/>
                                          </p:stCondLst>
                                        </p:cTn>
                                        <p:tgtEl>
                                          <p:spTgt spid="119810"/>
                                        </p:tgtEl>
                                        <p:attrNameLst>
                                          <p:attrName>style.visibility</p:attrName>
                                        </p:attrNameLst>
                                      </p:cBhvr>
                                      <p:to>
                                        <p:strVal val="visible"/>
                                      </p:to>
                                    </p:set>
                                    <p:animEffect transition="in" filter="box(in)">
                                      <p:cBhvr additive="repl">
                                        <p:cTn id="11" dur="500"/>
                                        <p:tgtEl>
                                          <p:spTgt spid="11981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5" presetClass="entr" presetSubtype="10" fill="hold" nodeType="clickEffect">
                                  <p:stCondLst>
                                    <p:cond delay="0"/>
                                  </p:stCondLst>
                                  <p:childTnLst>
                                    <p:set>
                                      <p:cBhvr additive="repl">
                                        <p:cTn id="15" dur="1" fill="hold">
                                          <p:stCondLst>
                                            <p:cond delay="0"/>
                                          </p:stCondLst>
                                        </p:cTn>
                                        <p:tgtEl>
                                          <p:spTgt spid="2"/>
                                        </p:tgtEl>
                                        <p:attrNameLst>
                                          <p:attrName>style.visibility</p:attrName>
                                        </p:attrNameLst>
                                      </p:cBhvr>
                                      <p:to>
                                        <p:strVal val="visible"/>
                                      </p:to>
                                    </p:set>
                                    <p:animEffect transition="in" filter="checkerboard(across)">
                                      <p:cBhvr additive="repl">
                                        <p:cTn id="1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10"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b="4967"/>
          <a:stretch/>
        </p:blipFill>
        <p:spPr>
          <a:xfrm>
            <a:off x="0" y="865041"/>
            <a:ext cx="9144000" cy="59929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1156715"/>
          </a:xfrm>
          <a:solidFill>
            <a:srgbClr val="000000"/>
          </a:solidFill>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zh-CN" altLang="en-US" sz="3200" b="1" dirty="0">
                <a:effectLst>
                  <a:glow rad="127000">
                    <a:schemeClr val="tx1"/>
                  </a:glow>
                </a:effectLst>
                <a:latin typeface="Arial" charset="0"/>
                <a:ea typeface="ＭＳ Ｐゴシック" charset="0"/>
                <a:cs typeface="ＭＳ Ｐゴシック" charset="0"/>
              </a:rPr>
              <a:t>他站在活人和死人中间，瘟疫就止住了。</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a:t>
            </a:r>
            <a:r>
              <a:rPr lang="ja-JP" altLang="en-US" sz="3200" b="1" dirty="0">
                <a:effectLst>
                  <a:glow rad="127000">
                    <a:schemeClr val="tx1"/>
                  </a:glow>
                </a:effectLst>
                <a:latin typeface="Arial" charset="0"/>
                <a:ea typeface="ＭＳ Ｐゴシック" charset="0"/>
                <a:cs typeface="ＭＳ Ｐゴシック" charset="0"/>
              </a:rPr>
              <a:t>民数记</a:t>
            </a:r>
            <a:r>
              <a:rPr lang="en-US" sz="3200" b="1" dirty="0">
                <a:effectLst>
                  <a:glow rad="127000">
                    <a:schemeClr val="tx1"/>
                  </a:glow>
                </a:effectLst>
                <a:latin typeface="Arial" charset="0"/>
                <a:ea typeface="ＭＳ Ｐゴシック" charset="0"/>
                <a:cs typeface="ＭＳ Ｐゴシック" charset="0"/>
              </a:rPr>
              <a:t> 16:48 </a:t>
            </a:r>
            <a:r>
              <a:rPr lang="en-US" sz="2800" b="1" dirty="0">
                <a:effectLst>
                  <a:glow rad="127000">
                    <a:schemeClr val="tx1"/>
                  </a:glow>
                </a:effectLst>
                <a:latin typeface="Arial" charset="0"/>
                <a:ea typeface="ＭＳ Ｐゴシック" charset="0"/>
                <a:cs typeface="ＭＳ Ｐゴシック" charset="0"/>
              </a:rPr>
              <a:t>CCB</a:t>
            </a:r>
            <a:r>
              <a:rPr lang="en-US" sz="32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822778680"/>
      </p:ext>
    </p:extLst>
  </p:cSld>
  <p:clrMapOvr>
    <a:masterClrMapping/>
  </p:clrMapOvr>
  <p:transition/>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17</a:t>
            </a:r>
          </a:p>
        </p:txBody>
      </p:sp>
    </p:spTree>
    <p:extLst>
      <p:ext uri="{BB962C8B-B14F-4D97-AF65-F5344CB8AC3E}">
        <p14:creationId xmlns:p14="http://schemas.microsoft.com/office/powerpoint/2010/main" val="3897793948"/>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115249"/>
          </a:xfrm>
          <a:solidFill>
            <a:srgbClr val="000000"/>
          </a:solidFill>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zh-CN" altLang="en-US" sz="3200" b="1" dirty="0">
                <a:effectLst>
                  <a:glow rad="127000">
                    <a:schemeClr val="tx1"/>
                  </a:glow>
                </a:effectLst>
                <a:latin typeface="Arial" charset="0"/>
                <a:ea typeface="ＭＳ Ｐゴシック" charset="0"/>
                <a:cs typeface="ＭＳ Ｐゴシック" charset="0"/>
              </a:rPr>
              <a:t>你叫以色列各支派的首领每人拿一根杖来，共十二根，你要在上面写上他们各人的名字。</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a:t>
            </a:r>
            <a:r>
              <a:rPr lang="ja-JP" altLang="en-US" sz="3200" b="1" dirty="0">
                <a:effectLst>
                  <a:glow rad="127000">
                    <a:schemeClr val="tx1"/>
                  </a:glow>
                </a:effectLst>
                <a:latin typeface="Arial" charset="0"/>
                <a:ea typeface="ＭＳ Ｐゴシック" charset="0"/>
                <a:cs typeface="ＭＳ Ｐゴシック" charset="0"/>
              </a:rPr>
              <a:t>民数记</a:t>
            </a:r>
            <a:r>
              <a:rPr lang="en-US" sz="3200" b="1" dirty="0">
                <a:effectLst>
                  <a:glow rad="127000">
                    <a:schemeClr val="tx1"/>
                  </a:glow>
                </a:effectLst>
                <a:latin typeface="Arial" charset="0"/>
                <a:ea typeface="ＭＳ Ｐゴシック" charset="0"/>
                <a:cs typeface="ＭＳ Ｐゴシック" charset="0"/>
              </a:rPr>
              <a:t> 17:2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pic>
        <p:nvPicPr>
          <p:cNvPr id="7" name="Picture 6"/>
          <p:cNvPicPr>
            <a:picLocks noChangeAspect="1"/>
          </p:cNvPicPr>
          <p:nvPr/>
        </p:nvPicPr>
        <p:blipFill>
          <a:blip r:embed="rId3"/>
          <a:stretch>
            <a:fillRect/>
          </a:stretch>
        </p:blipFill>
        <p:spPr>
          <a:xfrm>
            <a:off x="1870327" y="2445845"/>
            <a:ext cx="5473625" cy="4422689"/>
          </a:xfrm>
          <a:prstGeom prst="rect">
            <a:avLst/>
          </a:prstGeom>
        </p:spPr>
      </p:pic>
      <p:pic>
        <p:nvPicPr>
          <p:cNvPr id="8" name="Picture 7"/>
          <p:cNvPicPr>
            <a:picLocks noChangeAspect="1"/>
          </p:cNvPicPr>
          <p:nvPr/>
        </p:nvPicPr>
        <p:blipFill rotWithShape="1">
          <a:blip r:embed="rId3"/>
          <a:srcRect l="6978" r="81859"/>
          <a:stretch/>
        </p:blipFill>
        <p:spPr>
          <a:xfrm>
            <a:off x="4073319" y="2447293"/>
            <a:ext cx="610998" cy="4422689"/>
          </a:xfrm>
          <a:prstGeom prst="rect">
            <a:avLst/>
          </a:prstGeom>
        </p:spPr>
      </p:pic>
    </p:spTree>
    <p:extLst>
      <p:ext uri="{BB962C8B-B14F-4D97-AF65-F5344CB8AC3E}">
        <p14:creationId xmlns:p14="http://schemas.microsoft.com/office/powerpoint/2010/main" val="3587801409"/>
      </p:ext>
    </p:extLst>
  </p:cSld>
  <p:clrMapOvr>
    <a:masterClrMapping/>
  </p:clrMapOvr>
  <p:transition/>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630460"/>
          </a:xfrm>
          <a:solidFill>
            <a:srgbClr val="000000"/>
          </a:solidFill>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zh-CN" altLang="en-US" sz="3200" b="1" dirty="0">
                <a:effectLst>
                  <a:glow rad="127000">
                    <a:schemeClr val="tx1"/>
                  </a:glow>
                </a:effectLst>
                <a:latin typeface="Arial" charset="0"/>
                <a:ea typeface="ＭＳ Ｐゴシック" charset="0"/>
                <a:cs typeface="ＭＳ Ｐゴシック" charset="0"/>
              </a:rPr>
              <a:t>第二天，摩西进入约柜所在的圣幕里，看见利未支派亚伦的杖不单发了芽，长了花蕾，还开了花，结出熟杏。</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a:t>
            </a:r>
            <a:r>
              <a:rPr lang="ja-JP" altLang="en-US" sz="3200" b="1" dirty="0">
                <a:effectLst>
                  <a:glow rad="127000">
                    <a:schemeClr val="tx1"/>
                  </a:glow>
                </a:effectLst>
                <a:latin typeface="Arial" charset="0"/>
                <a:ea typeface="ＭＳ Ｐゴシック" charset="0"/>
                <a:cs typeface="ＭＳ Ｐゴシック" charset="0"/>
              </a:rPr>
              <a:t>民数记</a:t>
            </a:r>
            <a:r>
              <a:rPr lang="en-US" sz="3200" b="1" dirty="0">
                <a:effectLst>
                  <a:glow rad="127000">
                    <a:schemeClr val="tx1"/>
                  </a:glow>
                </a:effectLst>
                <a:latin typeface="Arial" charset="0"/>
                <a:ea typeface="ＭＳ Ｐゴシック" charset="0"/>
                <a:cs typeface="ＭＳ Ｐゴシック" charset="0"/>
              </a:rPr>
              <a:t> 17:8 </a:t>
            </a:r>
            <a:r>
              <a:rPr lang="en-US" sz="2800" b="1" dirty="0">
                <a:effectLst>
                  <a:glow rad="127000">
                    <a:schemeClr val="tx1"/>
                  </a:glow>
                </a:effectLst>
                <a:latin typeface="Arial" charset="0"/>
                <a:ea typeface="ＭＳ Ｐゴシック" charset="0"/>
                <a:cs typeface="ＭＳ Ｐゴシック" charset="0"/>
              </a:rPr>
              <a:t>CCB</a:t>
            </a:r>
            <a:r>
              <a:rPr lang="en-US" sz="3200" b="1" dirty="0">
                <a:effectLst>
                  <a:glow rad="127000">
                    <a:schemeClr val="tx1"/>
                  </a:glow>
                </a:effectLst>
                <a:latin typeface="Arial" charset="0"/>
                <a:ea typeface="ＭＳ Ｐゴシック" charset="0"/>
                <a:cs typeface="ＭＳ Ｐゴシック" charset="0"/>
              </a:rPr>
              <a:t>.</a:t>
            </a:r>
          </a:p>
        </p:txBody>
      </p:sp>
      <p:pic>
        <p:nvPicPr>
          <p:cNvPr id="5" name="Picture 4"/>
          <p:cNvPicPr>
            <a:picLocks noChangeAspect="1"/>
          </p:cNvPicPr>
          <p:nvPr/>
        </p:nvPicPr>
        <p:blipFill>
          <a:blip r:embed="rId3"/>
          <a:stretch>
            <a:fillRect/>
          </a:stretch>
        </p:blipFill>
        <p:spPr>
          <a:xfrm>
            <a:off x="1870327" y="2445845"/>
            <a:ext cx="5473625" cy="4422689"/>
          </a:xfrm>
          <a:prstGeom prst="rect">
            <a:avLst/>
          </a:prstGeom>
        </p:spPr>
      </p:pic>
    </p:spTree>
    <p:extLst>
      <p:ext uri="{BB962C8B-B14F-4D97-AF65-F5344CB8AC3E}">
        <p14:creationId xmlns:p14="http://schemas.microsoft.com/office/powerpoint/2010/main" val="433781615"/>
      </p:ext>
    </p:extLst>
  </p:cSld>
  <p:clrMapOvr>
    <a:masterClrMapping/>
  </p:clrMapOvr>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630460"/>
          </a:xfrm>
          <a:solidFill>
            <a:srgbClr val="000000"/>
          </a:solidFill>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zh-CN" altLang="en-US" sz="3200" b="1" dirty="0">
                <a:effectLst>
                  <a:glow rad="127000">
                    <a:schemeClr val="tx1"/>
                  </a:glow>
                </a:effectLst>
                <a:latin typeface="Arial" charset="0"/>
                <a:ea typeface="ＭＳ Ｐゴシック" charset="0"/>
                <a:cs typeface="ＭＳ Ｐゴシック" charset="0"/>
              </a:rPr>
              <a:t>第二天，摩西进入约柜所在的圣幕里，看见利未支派亚伦的杖不单发了芽，长了花蕾，还开了花，结出熟杏。</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a:t>
            </a:r>
            <a:r>
              <a:rPr lang="ja-JP" altLang="en-US" sz="3200" b="1" dirty="0">
                <a:effectLst>
                  <a:glow rad="127000">
                    <a:schemeClr val="tx1"/>
                  </a:glow>
                </a:effectLst>
                <a:latin typeface="Arial" charset="0"/>
                <a:ea typeface="ＭＳ Ｐゴシック" charset="0"/>
                <a:cs typeface="ＭＳ Ｐゴシック" charset="0"/>
              </a:rPr>
              <a:t>民数记</a:t>
            </a:r>
            <a:r>
              <a:rPr lang="en-US" sz="3200" b="1" dirty="0">
                <a:effectLst>
                  <a:glow rad="127000">
                    <a:schemeClr val="tx1"/>
                  </a:glow>
                </a:effectLst>
                <a:latin typeface="Arial" charset="0"/>
                <a:ea typeface="ＭＳ Ｐゴシック" charset="0"/>
                <a:cs typeface="ＭＳ Ｐゴシック" charset="0"/>
              </a:rPr>
              <a:t> 17:8 </a:t>
            </a:r>
            <a:r>
              <a:rPr lang="en-US" sz="2800" b="1" dirty="0">
                <a:effectLst>
                  <a:glow rad="127000">
                    <a:schemeClr val="tx1"/>
                  </a:glow>
                </a:effectLst>
                <a:latin typeface="Arial" charset="0"/>
                <a:ea typeface="ＭＳ Ｐゴシック" charset="0"/>
                <a:cs typeface="ＭＳ Ｐゴシック" charset="0"/>
              </a:rPr>
              <a:t>CCB</a:t>
            </a:r>
            <a:r>
              <a:rPr lang="en-US" sz="32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a:blip r:embed="rId3"/>
          <a:stretch>
            <a:fillRect/>
          </a:stretch>
        </p:blipFill>
        <p:spPr>
          <a:xfrm>
            <a:off x="1533490" y="2600018"/>
            <a:ext cx="6363050" cy="4257981"/>
          </a:xfrm>
          <a:prstGeom prst="rect">
            <a:avLst/>
          </a:prstGeom>
        </p:spPr>
      </p:pic>
    </p:spTree>
    <p:extLst>
      <p:ext uri="{BB962C8B-B14F-4D97-AF65-F5344CB8AC3E}">
        <p14:creationId xmlns:p14="http://schemas.microsoft.com/office/powerpoint/2010/main" val="814226384"/>
      </p:ext>
    </p:extLst>
  </p:cSld>
  <p:clrMapOvr>
    <a:masterClrMapping/>
  </p:clrMapOvr>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6419"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zh-CN" altLang="en-US" u="sng" dirty="0">
                <a:solidFill>
                  <a:schemeClr val="bg1"/>
                </a:solidFill>
                <a:latin typeface="Arial" charset="0"/>
                <a:ea typeface="ＭＳ Ｐゴシック" charset="0"/>
                <a:cs typeface="ＭＳ Ｐゴシック" charset="0"/>
              </a:rPr>
              <a:t>格林多前</a:t>
            </a:r>
            <a:r>
              <a:rPr lang="en-US" u="sng" dirty="0">
                <a:solidFill>
                  <a:schemeClr val="bg1"/>
                </a:solidFill>
                <a:latin typeface="Arial" charset="0"/>
                <a:ea typeface="ＭＳ Ｐゴシック" charset="0"/>
                <a:cs typeface="ＭＳ Ｐゴシック" charset="0"/>
              </a:rPr>
              <a:t>11:27-29</a:t>
            </a:r>
            <a:r>
              <a:rPr lang="en-US" sz="3600" u="sng" dirty="0">
                <a:solidFill>
                  <a:schemeClr val="bg1"/>
                </a:solidFill>
                <a:latin typeface="Arial" charset="0"/>
                <a:ea typeface="ＭＳ Ｐゴシック" charset="0"/>
                <a:cs typeface="ＭＳ Ｐゴシック" charset="0"/>
              </a:rPr>
              <a:t> (</a:t>
            </a:r>
            <a:r>
              <a:rPr lang="en-US" altLang="zh-CN" sz="3600" u="sng" dirty="0">
                <a:solidFill>
                  <a:schemeClr val="bg1"/>
                </a:solidFill>
                <a:latin typeface="Arial" charset="0"/>
                <a:ea typeface="ＭＳ Ｐゴシック" charset="0"/>
                <a:cs typeface="ＭＳ Ｐゴシック" charset="0"/>
              </a:rPr>
              <a:t>CNVS</a:t>
            </a:r>
            <a:r>
              <a:rPr lang="en-US" sz="3600" u="sng" dirty="0">
                <a:solidFill>
                  <a:schemeClr val="bg1"/>
                </a:solidFill>
                <a:latin typeface="Arial" charset="0"/>
                <a:ea typeface="ＭＳ Ｐゴシック" charset="0"/>
                <a:cs typeface="ＭＳ Ｐゴシック" charset="0"/>
              </a:rPr>
              <a:t>)</a:t>
            </a:r>
          </a:p>
        </p:txBody>
      </p:sp>
      <p:sp>
        <p:nvSpPr>
          <p:cNvPr id="316420" name="Text Box 4"/>
          <p:cNvSpPr txBox="1">
            <a:spLocks noChangeArrowheads="1"/>
          </p:cNvSpPr>
          <p:nvPr/>
        </p:nvSpPr>
        <p:spPr bwMode="auto">
          <a:xfrm>
            <a:off x="365125" y="1143000"/>
            <a:ext cx="6111875"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0"/>
              </a:spcBef>
              <a:buFontTx/>
              <a:buNone/>
              <a:defRPr/>
            </a:pPr>
            <a:r>
              <a:rPr lang="en-US" sz="3600" baseline="30000" dirty="0">
                <a:solidFill>
                  <a:srgbClr val="FFFFFF"/>
                </a:solidFill>
              </a:rPr>
              <a:t>27</a:t>
            </a:r>
            <a:r>
              <a:rPr lang="zh-CN" altLang="en-US" sz="3600" dirty="0">
                <a:solidFill>
                  <a:srgbClr val="FFFFFF"/>
                </a:solidFill>
              </a:rPr>
              <a:t> 因此，无论甚么人若用不合适的态度吃主的饼，喝主的杯，就是得罪主的身体、主的血了。 </a:t>
            </a:r>
            <a:r>
              <a:rPr lang="en-US" altLang="zh-CN" sz="3600" baseline="30000" dirty="0">
                <a:solidFill>
                  <a:srgbClr val="FFFFFF"/>
                </a:solidFill>
              </a:rPr>
              <a:t>28</a:t>
            </a:r>
            <a:r>
              <a:rPr lang="en-US" altLang="zh-CN" sz="3600" dirty="0">
                <a:solidFill>
                  <a:srgbClr val="FFFFFF"/>
                </a:solidFill>
              </a:rPr>
              <a:t> </a:t>
            </a:r>
            <a:r>
              <a:rPr lang="zh-CN" altLang="en-US" sz="3600" dirty="0">
                <a:solidFill>
                  <a:srgbClr val="FFFFFF"/>
                </a:solidFill>
              </a:rPr>
              <a:t>所以人应当省察自己，然后才吃这饼，喝这杯。 </a:t>
            </a:r>
            <a:r>
              <a:rPr lang="en-US" altLang="zh-CN" sz="3600" baseline="30000" dirty="0">
                <a:solidFill>
                  <a:srgbClr val="FFFFFF"/>
                </a:solidFill>
              </a:rPr>
              <a:t>29</a:t>
            </a:r>
            <a:r>
              <a:rPr lang="en-US" altLang="zh-CN" sz="3600" dirty="0">
                <a:solidFill>
                  <a:srgbClr val="FFFFFF"/>
                </a:solidFill>
              </a:rPr>
              <a:t> </a:t>
            </a:r>
            <a:r>
              <a:rPr lang="zh-CN" altLang="en-US" sz="3600" dirty="0">
                <a:solidFill>
                  <a:srgbClr val="FFFFFF"/>
                </a:solidFill>
              </a:rPr>
              <a:t>因为那吃喝的人，如果不辨明是主的身体，就是吃喝定在自己的身上的罪了。</a:t>
            </a:r>
            <a:endParaRPr lang="en-US" sz="3200" b="0" dirty="0">
              <a:solidFill>
                <a:srgbClr val="000000"/>
              </a:solidFill>
            </a:endParaRPr>
          </a:p>
        </p:txBody>
      </p:sp>
    </p:spTree>
    <p:extLst>
      <p:ext uri="{BB962C8B-B14F-4D97-AF65-F5344CB8AC3E}">
        <p14:creationId xmlns:p14="http://schemas.microsoft.com/office/powerpoint/2010/main" val="3842692581"/>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8467"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zh-CN" altLang="en-US" u="sng" dirty="0">
                <a:solidFill>
                  <a:schemeClr val="bg1"/>
                </a:solidFill>
                <a:latin typeface="Arial" charset="0"/>
                <a:ea typeface="ＭＳ Ｐゴシック" charset="0"/>
                <a:cs typeface="ＭＳ Ｐゴシック" charset="0"/>
              </a:rPr>
              <a:t>格林多前</a:t>
            </a:r>
            <a:r>
              <a:rPr lang="en-US" u="sng" dirty="0">
                <a:solidFill>
                  <a:schemeClr val="bg1"/>
                </a:solidFill>
                <a:latin typeface="Arial" charset="0"/>
                <a:ea typeface="ＭＳ Ｐゴシック" charset="0"/>
                <a:cs typeface="ＭＳ Ｐゴシック" charset="0"/>
              </a:rPr>
              <a:t>11:30-32</a:t>
            </a:r>
            <a:r>
              <a:rPr lang="en-US" sz="3600" u="sng" dirty="0">
                <a:solidFill>
                  <a:schemeClr val="bg1"/>
                </a:solidFill>
                <a:latin typeface="Arial" charset="0"/>
                <a:ea typeface="ＭＳ Ｐゴシック" charset="0"/>
                <a:cs typeface="ＭＳ Ｐゴシック" charset="0"/>
              </a:rPr>
              <a:t> (</a:t>
            </a:r>
            <a:r>
              <a:rPr lang="en-US" altLang="zh-CN" sz="3600" u="sng" dirty="0">
                <a:solidFill>
                  <a:schemeClr val="bg1"/>
                </a:solidFill>
                <a:latin typeface="Arial" charset="0"/>
                <a:ea typeface="ＭＳ Ｐゴシック" charset="0"/>
                <a:cs typeface="ＭＳ Ｐゴシック" charset="0"/>
              </a:rPr>
              <a:t>CNVS</a:t>
            </a:r>
            <a:r>
              <a:rPr lang="en-US" sz="3600" u="sng" dirty="0">
                <a:solidFill>
                  <a:schemeClr val="bg1"/>
                </a:solidFill>
                <a:latin typeface="Arial" charset="0"/>
                <a:ea typeface="ＭＳ Ｐゴシック" charset="0"/>
                <a:cs typeface="ＭＳ Ｐゴシック" charset="0"/>
              </a:rPr>
              <a:t>)</a:t>
            </a:r>
          </a:p>
        </p:txBody>
      </p:sp>
      <p:sp>
        <p:nvSpPr>
          <p:cNvPr id="318468" name="Text Box 4"/>
          <p:cNvSpPr txBox="1">
            <a:spLocks noChangeArrowheads="1"/>
          </p:cNvSpPr>
          <p:nvPr/>
        </p:nvSpPr>
        <p:spPr bwMode="auto">
          <a:xfrm>
            <a:off x="212725" y="1219200"/>
            <a:ext cx="4719315" cy="51816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0"/>
              </a:spcBef>
              <a:buFontTx/>
              <a:buNone/>
              <a:defRPr/>
            </a:pPr>
            <a:r>
              <a:rPr lang="en-US" sz="3200" baseline="30000" dirty="0">
                <a:solidFill>
                  <a:srgbClr val="FFFFFF"/>
                </a:solidFill>
              </a:rPr>
              <a:t>30 </a:t>
            </a:r>
            <a:r>
              <a:rPr lang="zh-CN" altLang="en-US" sz="3200" dirty="0">
                <a:solidFill>
                  <a:srgbClr val="FFFFFF"/>
                </a:solidFill>
              </a:rPr>
              <a:t> 因此，你们中间有许多人是软弱的，患病的，而且死了（“死了”直译作“睡了”）的也不少。 </a:t>
            </a:r>
            <a:r>
              <a:rPr lang="en-US" altLang="zh-CN" sz="3200" baseline="30000" dirty="0">
                <a:solidFill>
                  <a:srgbClr val="FFFFFF"/>
                </a:solidFill>
              </a:rPr>
              <a:t>31</a:t>
            </a:r>
            <a:r>
              <a:rPr lang="en-US" altLang="zh-CN" sz="3200" dirty="0">
                <a:solidFill>
                  <a:srgbClr val="FFFFFF"/>
                </a:solidFill>
              </a:rPr>
              <a:t> </a:t>
            </a:r>
            <a:r>
              <a:rPr lang="zh-CN" altLang="en-US" sz="3200" dirty="0">
                <a:solidFill>
                  <a:srgbClr val="FFFFFF"/>
                </a:solidFill>
              </a:rPr>
              <a:t>我们若仔细省察自己，就不会受审判了。 </a:t>
            </a:r>
            <a:r>
              <a:rPr lang="en-US" altLang="zh-CN" sz="3200" baseline="30000" dirty="0">
                <a:solidFill>
                  <a:srgbClr val="FFFFFF"/>
                </a:solidFill>
              </a:rPr>
              <a:t>32</a:t>
            </a:r>
            <a:r>
              <a:rPr lang="en-US" altLang="zh-CN" sz="3200" dirty="0">
                <a:solidFill>
                  <a:srgbClr val="FFFFFF"/>
                </a:solidFill>
              </a:rPr>
              <a:t> </a:t>
            </a:r>
            <a:r>
              <a:rPr lang="zh-CN" altLang="en-US" sz="3200" dirty="0">
                <a:solidFill>
                  <a:srgbClr val="FFFFFF"/>
                </a:solidFill>
              </a:rPr>
              <a:t>然而我们被主审判的时候，是受他的管教，免得和世人一同被定罪。</a:t>
            </a:r>
            <a:endParaRPr lang="en-US" sz="3200" dirty="0">
              <a:solidFill>
                <a:srgbClr val="FFFFFF"/>
              </a:solidFill>
            </a:endParaRPr>
          </a:p>
        </p:txBody>
      </p:sp>
    </p:spTree>
    <p:extLst>
      <p:ext uri="{BB962C8B-B14F-4D97-AF65-F5344CB8AC3E}">
        <p14:creationId xmlns:p14="http://schemas.microsoft.com/office/powerpoint/2010/main" val="2217855665"/>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18</a:t>
            </a:r>
          </a:p>
        </p:txBody>
      </p:sp>
    </p:spTree>
    <p:extLst>
      <p:ext uri="{BB962C8B-B14F-4D97-AF65-F5344CB8AC3E}">
        <p14:creationId xmlns:p14="http://schemas.microsoft.com/office/powerpoint/2010/main" val="309395888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DC7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警告</a:t>
            </a:r>
            <a:r>
              <a:rPr lang="zh-CN" altLang="en-US" sz="4800" b="1" dirty="0">
                <a:effectLst>
                  <a:glow rad="127000">
                    <a:schemeClr val="tx1"/>
                  </a:glow>
                </a:effectLst>
                <a:latin typeface="Arial" charset="0"/>
                <a:ea typeface="ＭＳ Ｐゴシック" charset="0"/>
                <a:cs typeface="ＭＳ Ｐゴシック" charset="0"/>
              </a:rPr>
              <a:t>我们不信的代价。</a:t>
            </a:r>
            <a:endParaRPr lang="en-US" sz="4800" b="1" dirty="0">
              <a:effectLst>
                <a:glow rad="127000">
                  <a:schemeClr val="tx1"/>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buNone/>
              <a:defRPr/>
            </a:pPr>
            <a:r>
              <a:rPr lang="zh-CN" altLang="en-US" sz="4800" dirty="0">
                <a:solidFill>
                  <a:srgbClr val="000000"/>
                </a:solidFill>
                <a:latin typeface="Arial" charset="0"/>
                <a:ea typeface="ＭＳ Ｐゴシック" charset="0"/>
                <a:cs typeface="ＭＳ Ｐゴシック" charset="0"/>
              </a:rPr>
              <a:t>预备</a:t>
            </a:r>
            <a:br>
              <a:rPr lang="en-US" sz="4800" dirty="0">
                <a:solidFill>
                  <a:srgbClr val="000000"/>
                </a:solidFill>
                <a:latin typeface="Arial" charset="0"/>
                <a:ea typeface="ＭＳ Ｐゴシック" charset="0"/>
                <a:cs typeface="ＭＳ Ｐゴシック" charset="0"/>
              </a:rPr>
            </a:br>
            <a:r>
              <a:rPr lang="zh-CN" altLang="en-US" sz="4800" dirty="0">
                <a:solidFill>
                  <a:srgbClr val="000000"/>
                </a:solidFill>
                <a:latin typeface="Arial" charset="0"/>
                <a:ea typeface="ＭＳ Ｐゴシック" charset="0"/>
                <a:cs typeface="ＭＳ Ｐゴシック" charset="0"/>
              </a:rPr>
              <a:t>灾难来临</a:t>
            </a:r>
            <a:endPar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8" name="Text Box 4">
            <a:extLst>
              <a:ext uri="{FF2B5EF4-FFF2-40B4-BE49-F238E27FC236}">
                <a16:creationId xmlns:a16="http://schemas.microsoft.com/office/drawing/2014/main" id="{C725C501-EEE2-234C-927B-DA64FA83DCAF}"/>
              </a:ext>
            </a:extLst>
          </p:cNvPr>
          <p:cNvSpPr txBox="1">
            <a:spLocks noChangeArrowheads="1"/>
          </p:cNvSpPr>
          <p:nvPr/>
        </p:nvSpPr>
        <p:spPr bwMode="auto">
          <a:xfrm>
            <a:off x="1517915" y="6195193"/>
            <a:ext cx="7391400" cy="584775"/>
          </a:xfrm>
          <a:prstGeom prst="rect">
            <a:avLst/>
          </a:prstGeom>
          <a:noFill/>
          <a:ln w="9525">
            <a:noFill/>
            <a:miter lim="800000"/>
            <a:headEnd/>
            <a:tailEnd/>
          </a:ln>
          <a:effectLst/>
        </p:spPr>
        <p:txBody>
          <a:bodyPr wrap="square">
            <a:spAutoFit/>
          </a:bodyPr>
          <a:lstStyle>
            <a:defPPr>
              <a:defRPr lang="en-US"/>
            </a:defPPr>
            <a:lvl1pPr marL="0" defTabSz="914400" eaLnBrk="1" latinLnBrk="0" hangingPunct="1">
              <a:defRPr sz="3200">
                <a:solidFill>
                  <a:srgbClr val="000000"/>
                </a:solidFill>
                <a:latin typeface="Arial"/>
                <a:ea typeface="Arial" pitchFamily="-111" charset="0"/>
                <a:cs typeface="Arial"/>
              </a:defRPr>
            </a:lvl1pPr>
            <a:lvl2pPr defTabSz="457200" eaLnBrk="1" latinLnBrk="0" hangingPunct="1">
              <a:defRPr sz="1800">
                <a:latin typeface="+mn-lt"/>
                <a:ea typeface="+mn-ea"/>
                <a:cs typeface="+mn-cs"/>
              </a:defRPr>
            </a:lvl2pPr>
            <a:lvl3pPr defTabSz="457200" eaLnBrk="1" latinLnBrk="0" hangingPunct="1">
              <a:defRPr sz="1800">
                <a:latin typeface="+mn-lt"/>
                <a:ea typeface="+mn-ea"/>
                <a:cs typeface="+mn-cs"/>
              </a:defRPr>
            </a:lvl3pPr>
            <a:lvl4pPr defTabSz="457200" eaLnBrk="1" latinLnBrk="0" hangingPunct="1">
              <a:defRPr sz="1800">
                <a:latin typeface="+mn-lt"/>
                <a:ea typeface="+mn-ea"/>
                <a:cs typeface="+mn-cs"/>
              </a:defRPr>
            </a:lvl4pPr>
            <a:lvl5pPr defTabSz="457200" eaLnBrk="1" latinLnBrk="0" hangingPunct="1">
              <a:defRPr sz="1800">
                <a:latin typeface="+mn-lt"/>
                <a:ea typeface="+mn-ea"/>
                <a:cs typeface="+mn-cs"/>
              </a:defRPr>
            </a:lvl5pPr>
            <a:lvl6pPr>
              <a:defRPr sz="1800">
                <a:latin typeface="+mn-lt"/>
                <a:ea typeface="+mn-ea"/>
                <a:cs typeface="+mn-cs"/>
              </a:defRPr>
            </a:lvl6pPr>
            <a:lvl7pPr>
              <a:defRPr sz="1800">
                <a:latin typeface="+mn-lt"/>
                <a:ea typeface="+mn-ea"/>
                <a:cs typeface="+mn-cs"/>
              </a:defRPr>
            </a:lvl7pPr>
            <a:lvl8pPr>
              <a:defRPr sz="1800">
                <a:latin typeface="+mn-lt"/>
                <a:ea typeface="+mn-ea"/>
                <a:cs typeface="+mn-cs"/>
              </a:defRPr>
            </a:lvl8pPr>
            <a:lvl9pPr>
              <a:defRPr sz="1800">
                <a:latin typeface="+mn-lt"/>
                <a:ea typeface="+mn-ea"/>
                <a:cs typeface="+mn-cs"/>
              </a:defRPr>
            </a:lvl9pPr>
          </a:lstStyle>
          <a:p>
            <a:pPr>
              <a:buNone/>
            </a:pPr>
            <a:r>
              <a:rPr lang="ko-KR" altLang="en-US" dirty="0" err="1"/>
              <a:t>民数记</a:t>
            </a:r>
            <a:r>
              <a:rPr lang="en-US" dirty="0"/>
              <a:t> 10:11–25:18</a:t>
            </a:r>
          </a:p>
        </p:txBody>
      </p:sp>
    </p:spTree>
    <p:extLst>
      <p:ext uri="{BB962C8B-B14F-4D97-AF65-F5344CB8AC3E}">
        <p14:creationId xmlns:p14="http://schemas.microsoft.com/office/powerpoint/2010/main" val="4028502826"/>
      </p:ext>
    </p:extLst>
  </p:cSld>
  <p:clrMapOvr>
    <a:masterClrMapping/>
  </p:clrMapOvr>
  <p:transition/>
</p:sld>
</file>

<file path=ppt/slides/slide1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4572000"/>
          </a:xfrm>
          <a:prstGeom prst="rect">
            <a:avLst/>
          </a:prstGeom>
        </p:spPr>
      </p:pic>
      <p:pic>
        <p:nvPicPr>
          <p:cNvPr id="2" name="Picture 1"/>
          <p:cNvPicPr>
            <a:picLocks noChangeAspect="1"/>
          </p:cNvPicPr>
          <p:nvPr/>
        </p:nvPicPr>
        <p:blipFill>
          <a:blip r:embed="rId4"/>
          <a:stretch>
            <a:fillRect/>
          </a:stretch>
        </p:blipFill>
        <p:spPr>
          <a:xfrm>
            <a:off x="3958515" y="3497806"/>
            <a:ext cx="5185485" cy="3360194"/>
          </a:xfrm>
          <a:prstGeom prst="rect">
            <a:avLst/>
          </a:prstGeom>
        </p:spPr>
      </p:pic>
      <p:sp>
        <p:nvSpPr>
          <p:cNvPr id="121859" name="Text Box 3"/>
          <p:cNvSpPr txBox="1">
            <a:spLocks noChangeArrowheads="1"/>
          </p:cNvSpPr>
          <p:nvPr/>
        </p:nvSpPr>
        <p:spPr bwMode="auto">
          <a:xfrm>
            <a:off x="2462119" y="4572000"/>
            <a:ext cx="2992791" cy="579438"/>
          </a:xfrm>
          <a:prstGeom prst="rect">
            <a:avLst/>
          </a:prstGeom>
          <a:solidFill>
            <a:srgbClr val="000000"/>
          </a:solid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3200" b="1" i="0" u="none" strike="noStrike" kern="1200" cap="none" spc="0" normalizeH="0" baseline="0" noProof="0">
                <a:ln>
                  <a:noFill/>
                </a:ln>
                <a:solidFill>
                  <a:srgbClr val="FFFFFF"/>
                </a:solidFill>
                <a:effectLst/>
                <a:uLnTx/>
                <a:uFillTx/>
                <a:latin typeface="Arial"/>
                <a:ea typeface="Times New Roman" pitchFamily="-111" charset="0"/>
                <a:cs typeface="Arial"/>
              </a:rPr>
              <a:t>民数记 </a:t>
            </a:r>
            <a:r>
              <a:rPr kumimoji="0" lang="en-US" sz="3200" b="1" i="0" u="none" strike="noStrike" kern="1200" cap="none" spc="0" normalizeH="0" baseline="0" noProof="0">
                <a:ln>
                  <a:noFill/>
                </a:ln>
                <a:solidFill>
                  <a:srgbClr val="FFFFFF"/>
                </a:solidFill>
                <a:effectLst/>
                <a:uLnTx/>
                <a:uFillTx/>
                <a:latin typeface="Arial"/>
                <a:ea typeface="Times New Roman" pitchFamily="-111" charset="0"/>
                <a:cs typeface="Arial"/>
              </a:rPr>
              <a:t> 18</a:t>
            </a:r>
          </a:p>
        </p:txBody>
      </p:sp>
      <p:sp>
        <p:nvSpPr>
          <p:cNvPr id="216068" name="Rectangle 4"/>
          <p:cNvSpPr>
            <a:spLocks noGrp="1" noChangeArrowheads="1"/>
          </p:cNvSpPr>
          <p:nvPr>
            <p:ph type="title" idx="4294967295"/>
          </p:nvPr>
        </p:nvSpPr>
        <p:spPr>
          <a:xfrm>
            <a:off x="0" y="0"/>
            <a:ext cx="7068405" cy="1114294"/>
          </a:xfrm>
        </p:spPr>
        <p:txBody>
          <a:bodyPr/>
          <a:lstStyle/>
          <a:p>
            <a:pPr eaLnBrk="1" hangingPunct="1">
              <a:defRPr/>
            </a:pPr>
            <a:r>
              <a:rPr lang="zh-CN" altLang="en-US" sz="6000" b="1" dirty="0">
                <a:effectLst>
                  <a:glow rad="165100">
                    <a:schemeClr val="tx1">
                      <a:alpha val="96000"/>
                    </a:schemeClr>
                  </a:glow>
                </a:effectLst>
                <a:latin typeface="Arial" charset="0"/>
              </a:rPr>
              <a:t>祭司的职责</a:t>
            </a:r>
            <a:endParaRPr lang="en-US" sz="6000" b="1" dirty="0">
              <a:effectLst>
                <a:glow rad="165100">
                  <a:schemeClr val="tx1">
                    <a:alpha val="96000"/>
                  </a:schemeClr>
                </a:glow>
              </a:effectLst>
              <a:latin typeface="Arial" charset="0"/>
            </a:endParaRPr>
          </a:p>
        </p:txBody>
      </p:sp>
    </p:spTree>
    <p:extLst>
      <p:ext uri="{BB962C8B-B14F-4D97-AF65-F5344CB8AC3E}">
        <p14:creationId xmlns:p14="http://schemas.microsoft.com/office/powerpoint/2010/main" val="4086221473"/>
      </p:ext>
    </p:extLst>
  </p:cSld>
  <p:clrMapOvr>
    <a:masterClrMapping/>
  </p:clrMapOvr>
  <p:transition spd="med">
    <p:randomBar dir="vert"/>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19</a:t>
            </a:r>
          </a:p>
        </p:txBody>
      </p:sp>
    </p:spTree>
    <p:extLst>
      <p:ext uri="{BB962C8B-B14F-4D97-AF65-F5344CB8AC3E}">
        <p14:creationId xmlns:p14="http://schemas.microsoft.com/office/powerpoint/2010/main" val="2807395686"/>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5" name="Rectangle 4"/>
          <p:cNvSpPr>
            <a:spLocks noGrp="1" noChangeArrowheads="1"/>
          </p:cNvSpPr>
          <p:nvPr>
            <p:ph type="title" idx="4294967295"/>
          </p:nvPr>
        </p:nvSpPr>
        <p:spPr>
          <a:xfrm>
            <a:off x="-1" y="853258"/>
            <a:ext cx="9144001" cy="1055993"/>
          </a:xfrm>
        </p:spPr>
        <p:txBody>
          <a:bodyPr/>
          <a:lstStyle/>
          <a:p>
            <a:pPr eaLnBrk="1" hangingPunct="1">
              <a:defRPr/>
            </a:pPr>
            <a:r>
              <a:rPr lang="en-US" sz="6000" b="1" dirty="0">
                <a:effectLst>
                  <a:glow rad="165100">
                    <a:schemeClr val="tx1">
                      <a:alpha val="96000"/>
                    </a:schemeClr>
                  </a:glow>
                </a:effectLst>
                <a:latin typeface="Arial" charset="0"/>
              </a:rPr>
              <a:t>The Red Heifer</a:t>
            </a:r>
          </a:p>
        </p:txBody>
      </p:sp>
      <p:pic>
        <p:nvPicPr>
          <p:cNvPr id="3" name="Picture 2"/>
          <p:cNvPicPr>
            <a:picLocks noChangeAspect="1"/>
          </p:cNvPicPr>
          <p:nvPr/>
        </p:nvPicPr>
        <p:blipFill>
          <a:blip r:embed="rId3"/>
          <a:stretch>
            <a:fillRect/>
          </a:stretch>
        </p:blipFill>
        <p:spPr>
          <a:xfrm>
            <a:off x="0" y="32990"/>
            <a:ext cx="9144000" cy="6858000"/>
          </a:xfrm>
          <a:prstGeom prst="rect">
            <a:avLst/>
          </a:prstGeom>
        </p:spPr>
      </p:pic>
      <p:sp>
        <p:nvSpPr>
          <p:cNvPr id="6" name="Text Box 3"/>
          <p:cNvSpPr txBox="1">
            <a:spLocks noChangeArrowheads="1"/>
          </p:cNvSpPr>
          <p:nvPr/>
        </p:nvSpPr>
        <p:spPr bwMode="auto">
          <a:xfrm>
            <a:off x="0" y="6199213"/>
            <a:ext cx="9143999"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 typeface="Wingdings" charset="0"/>
              <a:buNone/>
              <a:tabLst/>
              <a:defRPr/>
            </a:pPr>
            <a:r>
              <a:rPr kumimoji="0" lang="zh-CN" altLang="en-US" sz="3600" b="1" i="0" u="none" strike="noStrike" kern="1200" cap="none" spc="0" normalizeH="0" baseline="0" noProof="0" dirty="0">
                <a:ln>
                  <a:noFill/>
                </a:ln>
                <a:solidFill>
                  <a:srgbClr val="FFFFFF"/>
                </a:solidFill>
                <a:effectLst/>
                <a:uLnTx/>
                <a:uFillTx/>
                <a:latin typeface="Bwhebb" charset="0"/>
                <a:ea typeface="SimSun" charset="0"/>
              </a:rPr>
              <a:t>用于净化的纯洁母牛</a:t>
            </a:r>
            <a:r>
              <a:rPr kumimoji="0" lang="en-US" altLang="zh-CN" sz="3200" b="1" i="0" u="none" strike="noStrike" kern="1200" cap="none" spc="0" normalizeH="0" baseline="0" noProof="0" dirty="0">
                <a:ln>
                  <a:noFill/>
                </a:ln>
                <a:solidFill>
                  <a:srgbClr val="FFFFFF"/>
                </a:solidFill>
                <a:effectLst/>
                <a:uLnTx/>
                <a:uFillTx/>
                <a:latin typeface="Arial"/>
                <a:ea typeface="Times New Roman" pitchFamily="-111" charset="0"/>
                <a:cs typeface="Arial"/>
              </a:rPr>
              <a:t>(</a:t>
            </a:r>
            <a:r>
              <a:rPr kumimoji="0" lang="zh-TW" alt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民数记 </a:t>
            </a:r>
            <a:r>
              <a:rPr kumimoji="0" lang="en-US" altLang="zh-CN" sz="3200" b="1" i="0" u="none" strike="noStrike" kern="1200" cap="none" spc="0" normalizeH="0" baseline="0" noProof="0" dirty="0">
                <a:ln>
                  <a:noFill/>
                </a:ln>
                <a:solidFill>
                  <a:srgbClr val="FFFFFF"/>
                </a:solidFill>
                <a:effectLst/>
                <a:uLnTx/>
                <a:uFillTx/>
                <a:latin typeface="Arial"/>
                <a:ea typeface="Times New Roman" pitchFamily="-111" charset="0"/>
                <a:cs typeface="Arial"/>
              </a:rPr>
              <a:t> 19:1-5)</a:t>
            </a:r>
          </a:p>
        </p:txBody>
      </p:sp>
      <p:sp>
        <p:nvSpPr>
          <p:cNvPr id="2" name="文本框 1">
            <a:extLst>
              <a:ext uri="{FF2B5EF4-FFF2-40B4-BE49-F238E27FC236}">
                <a16:creationId xmlns:a16="http://schemas.microsoft.com/office/drawing/2014/main" id="{0D33C102-C0EF-5149-1BC2-839A636EDBC6}"/>
              </a:ext>
            </a:extLst>
          </p:cNvPr>
          <p:cNvSpPr txBox="1"/>
          <p:nvPr/>
        </p:nvSpPr>
        <p:spPr>
          <a:xfrm>
            <a:off x="2267744" y="845440"/>
            <a:ext cx="4889480" cy="1200329"/>
          </a:xfrm>
          <a:prstGeom prst="rect">
            <a:avLst/>
          </a:prstGeom>
        </p:spPr>
        <p:style>
          <a:lnRef idx="2">
            <a:schemeClr val="accent3"/>
          </a:lnRef>
          <a:fillRef idx="1">
            <a:schemeClr val="lt1"/>
          </a:fillRef>
          <a:effectRef idx="0">
            <a:schemeClr val="accent3"/>
          </a:effectRef>
          <a:fontRef idx="minor">
            <a:schemeClr val="dk1"/>
          </a:fontRef>
        </p:style>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zh-CN" altLang="en-US" sz="7200" b="1" i="0" u="none" strike="noStrike" kern="1200" cap="none" spc="0" normalizeH="0" baseline="0" noProof="0" dirty="0">
                <a:ln>
                  <a:noFill/>
                </a:ln>
                <a:solidFill>
                  <a:srgbClr val="000000"/>
                </a:solidFill>
                <a:effectLst/>
                <a:uLnTx/>
                <a:uFillTx/>
                <a:latin typeface="Times New Roman"/>
                <a:ea typeface="+mn-ea"/>
                <a:cs typeface="+mn-cs"/>
              </a:rPr>
              <a:t>纯红的母牛</a:t>
            </a:r>
          </a:p>
        </p:txBody>
      </p:sp>
    </p:spTree>
    <p:extLst>
      <p:ext uri="{BB962C8B-B14F-4D97-AF65-F5344CB8AC3E}">
        <p14:creationId xmlns:p14="http://schemas.microsoft.com/office/powerpoint/2010/main" val="3598465344"/>
      </p:ext>
    </p:extLst>
  </p:cSld>
  <p:clrMapOvr>
    <a:masterClrMapping/>
  </p:clrMapOvr>
  <p:transition spd="med">
    <p:randomBar dir="vert"/>
  </p:transition>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2270"/>
            <a:ext cx="9144000" cy="6096000"/>
          </a:xfrm>
          <a:prstGeom prst="rect">
            <a:avLst/>
          </a:prstGeom>
        </p:spPr>
      </p:pic>
      <p:sp>
        <p:nvSpPr>
          <p:cNvPr id="207875" name="Rectangle 4"/>
          <p:cNvSpPr>
            <a:spLocks noGrp="1" noChangeArrowheads="1"/>
          </p:cNvSpPr>
          <p:nvPr>
            <p:ph type="title" idx="4294967295"/>
          </p:nvPr>
        </p:nvSpPr>
        <p:spPr>
          <a:xfrm>
            <a:off x="0" y="12270"/>
            <a:ext cx="9144001" cy="1055993"/>
          </a:xfrm>
        </p:spPr>
        <p:txBody>
          <a:bodyPr/>
          <a:lstStyle/>
          <a:p>
            <a:pPr eaLnBrk="1" hangingPunct="1">
              <a:defRPr/>
            </a:pPr>
            <a:r>
              <a:rPr lang="en-US" sz="6000" b="1" dirty="0" err="1">
                <a:effectLst>
                  <a:glow rad="165100">
                    <a:schemeClr val="tx1">
                      <a:alpha val="96000"/>
                    </a:schemeClr>
                  </a:glow>
                </a:effectLst>
                <a:latin typeface="Arial" charset="0"/>
              </a:rPr>
              <a:t>红母牛</a:t>
            </a:r>
            <a:endParaRPr lang="en-US" sz="6000" b="1" dirty="0">
              <a:effectLst>
                <a:glow rad="165100">
                  <a:schemeClr val="tx1">
                    <a:alpha val="96000"/>
                  </a:schemeClr>
                </a:glow>
              </a:effectLst>
              <a:latin typeface="Arial" charset="0"/>
            </a:endParaRPr>
          </a:p>
        </p:txBody>
      </p:sp>
      <p:sp>
        <p:nvSpPr>
          <p:cNvPr id="117763" name="Text Box 3"/>
          <p:cNvSpPr txBox="1">
            <a:spLocks noChangeArrowheads="1"/>
          </p:cNvSpPr>
          <p:nvPr/>
        </p:nvSpPr>
        <p:spPr bwMode="auto">
          <a:xfrm>
            <a:off x="0" y="6199213"/>
            <a:ext cx="9143999"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Bwhebb" charset="0"/>
                <a:ea typeface="SimSun" charset="0"/>
              </a:rPr>
              <a:t>用于净化的纯洁母牛</a:t>
            </a:r>
            <a:r>
              <a:rPr kumimoji="0" lang="en-US" altLang="zh-CN" sz="2800" b="1" i="0" u="none" strike="noStrike" kern="1200" cap="none" spc="0" normalizeH="0" baseline="0" noProof="0" dirty="0">
                <a:ln>
                  <a:noFill/>
                </a:ln>
                <a:solidFill>
                  <a:srgbClr val="FFFFFF"/>
                </a:solidFill>
                <a:effectLst/>
                <a:uLnTx/>
                <a:uFillTx/>
                <a:latin typeface="Arial"/>
                <a:ea typeface="Times New Roman" pitchFamily="-111" charset="0"/>
                <a:cs typeface="Arial"/>
              </a:rPr>
              <a:t>(</a:t>
            </a:r>
            <a:r>
              <a:rPr kumimoji="0" lang="zh-TW" alt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民数记 </a:t>
            </a:r>
            <a:r>
              <a:rPr kumimoji="0" lang="en-US" altLang="zh-CN" sz="2800" b="1" i="0" u="none" strike="noStrike" kern="1200" cap="none" spc="0" normalizeH="0" baseline="0" noProof="0" dirty="0">
                <a:ln>
                  <a:noFill/>
                </a:ln>
                <a:solidFill>
                  <a:srgbClr val="FFFFFF"/>
                </a:solidFill>
                <a:effectLst/>
                <a:uLnTx/>
                <a:uFillTx/>
                <a:latin typeface="Arial"/>
                <a:ea typeface="Times New Roman" pitchFamily="-111" charset="0"/>
                <a:cs typeface="Arial"/>
              </a:rPr>
              <a:t> 19:1-5)</a:t>
            </a:r>
          </a:p>
        </p:txBody>
      </p:sp>
      <p:sp>
        <p:nvSpPr>
          <p:cNvPr id="6" name="Text Box 3"/>
          <p:cNvSpPr txBox="1">
            <a:spLocks noChangeArrowheads="1"/>
          </p:cNvSpPr>
          <p:nvPr/>
        </p:nvSpPr>
        <p:spPr bwMode="auto">
          <a:xfrm>
            <a:off x="3" y="3694991"/>
            <a:ext cx="3958618" cy="830997"/>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800" b="1" i="0" u="none" strike="noStrike" kern="1200" cap="none" spc="0" normalizeH="0" baseline="0" noProof="0" dirty="0" err="1">
                <a:ln>
                  <a:noFill/>
                </a:ln>
                <a:solidFill>
                  <a:srgbClr val="FFFFFF"/>
                </a:solidFill>
                <a:effectLst>
                  <a:glow rad="609600">
                    <a:srgbClr val="000000"/>
                  </a:glow>
                </a:effectLst>
                <a:uLnTx/>
                <a:uFillTx/>
                <a:latin typeface="Arial"/>
                <a:ea typeface="Times New Roman" pitchFamily="-111" charset="0"/>
                <a:cs typeface="Arial"/>
              </a:rPr>
              <a:t>Holy cow!</a:t>
            </a:r>
            <a:endParaRPr kumimoji="0" lang="en-US" sz="4800" b="1" i="0" u="none" strike="noStrike" kern="1200" cap="none" spc="0" normalizeH="0" baseline="0" noProof="0" dirty="0">
              <a:ln>
                <a:noFill/>
              </a:ln>
              <a:solidFill>
                <a:srgbClr val="FFFFFF"/>
              </a:solidFill>
              <a:effectLst>
                <a:glow rad="609600">
                  <a:srgbClr val="000000"/>
                </a:glow>
              </a:effectLst>
              <a:uLnTx/>
              <a:uFillTx/>
              <a:latin typeface="Arial"/>
              <a:ea typeface="Times New Roman" pitchFamily="-111" charset="0"/>
              <a:cs typeface="Arial"/>
            </a:endParaRPr>
          </a:p>
        </p:txBody>
      </p:sp>
    </p:spTree>
    <p:extLst>
      <p:ext uri="{BB962C8B-B14F-4D97-AF65-F5344CB8AC3E}">
        <p14:creationId xmlns:p14="http://schemas.microsoft.com/office/powerpoint/2010/main" val="338806988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20</a:t>
            </a:r>
          </a:p>
        </p:txBody>
      </p:sp>
    </p:spTree>
    <p:extLst>
      <p:ext uri="{BB962C8B-B14F-4D97-AF65-F5344CB8AC3E}">
        <p14:creationId xmlns:p14="http://schemas.microsoft.com/office/powerpoint/2010/main" val="259346737"/>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118786" name="Group 2"/>
          <p:cNvGrpSpPr>
            <a:grpSpLocks/>
          </p:cNvGrpSpPr>
          <p:nvPr/>
        </p:nvGrpSpPr>
        <p:grpSpPr bwMode="auto">
          <a:xfrm>
            <a:off x="0" y="765175"/>
            <a:ext cx="9144000" cy="755650"/>
            <a:chOff x="0" y="0"/>
            <a:chExt cx="4560" cy="671"/>
          </a:xfrm>
        </p:grpSpPr>
        <p:sp>
          <p:nvSpPr>
            <p:cNvPr id="118891"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预备占领迦南地</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92"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7" name="Group 5"/>
          <p:cNvGrpSpPr>
            <a:grpSpLocks/>
          </p:cNvGrpSpPr>
          <p:nvPr/>
        </p:nvGrpSpPr>
        <p:grpSpPr bwMode="auto">
          <a:xfrm>
            <a:off x="0" y="1517650"/>
            <a:ext cx="2630488" cy="904875"/>
            <a:chOff x="0" y="671"/>
            <a:chExt cx="1312" cy="805"/>
          </a:xfrm>
        </p:grpSpPr>
        <p:sp>
          <p:nvSpPr>
            <p:cNvPr id="118889"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先一代的预备</a:t>
              </a:r>
            </a:p>
          </p:txBody>
        </p:sp>
        <p:sp>
          <p:nvSpPr>
            <p:cNvPr id="118890"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8" name="Group 8"/>
          <p:cNvGrpSpPr>
            <a:grpSpLocks/>
          </p:cNvGrpSpPr>
          <p:nvPr/>
        </p:nvGrpSpPr>
        <p:grpSpPr bwMode="auto">
          <a:xfrm>
            <a:off x="2627313" y="1516063"/>
            <a:ext cx="3673475" cy="904875"/>
            <a:chOff x="1312" y="671"/>
            <a:chExt cx="1832" cy="805"/>
          </a:xfrm>
        </p:grpSpPr>
        <p:sp>
          <p:nvSpPr>
            <p:cNvPr id="118887"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Arial Narrow" charset="0"/>
                  <a:ea typeface="SimSun" charset="0"/>
                </a:rPr>
                <a:t>因不信而耽延</a:t>
              </a:r>
              <a:endParaRPr kumimoji="0" lang="zh-CN" altLang="en-US"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8"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9" name="Group 11"/>
          <p:cNvGrpSpPr>
            <a:grpSpLocks/>
          </p:cNvGrpSpPr>
          <p:nvPr/>
        </p:nvGrpSpPr>
        <p:grpSpPr bwMode="auto">
          <a:xfrm>
            <a:off x="6303963" y="1517650"/>
            <a:ext cx="2840037" cy="904875"/>
            <a:chOff x="3144" y="671"/>
            <a:chExt cx="1416" cy="805"/>
          </a:xfrm>
        </p:grpSpPr>
        <p:sp>
          <p:nvSpPr>
            <p:cNvPr id="118885"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新一代的预备</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6"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0" name="Group 14"/>
          <p:cNvGrpSpPr>
            <a:grpSpLocks/>
          </p:cNvGrpSpPr>
          <p:nvPr/>
        </p:nvGrpSpPr>
        <p:grpSpPr bwMode="auto">
          <a:xfrm>
            <a:off x="0" y="2422525"/>
            <a:ext cx="2630488" cy="476250"/>
            <a:chOff x="0" y="1476"/>
            <a:chExt cx="1312" cy="422"/>
          </a:xfrm>
        </p:grpSpPr>
        <p:sp>
          <p:nvSpPr>
            <p:cNvPr id="118883"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4"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1" name="Group 17"/>
          <p:cNvGrpSpPr>
            <a:grpSpLocks/>
          </p:cNvGrpSpPr>
          <p:nvPr/>
        </p:nvGrpSpPr>
        <p:grpSpPr bwMode="auto">
          <a:xfrm>
            <a:off x="2630488" y="2422525"/>
            <a:ext cx="3673475" cy="476250"/>
            <a:chOff x="1312" y="1476"/>
            <a:chExt cx="1832" cy="422"/>
          </a:xfrm>
        </p:grpSpPr>
        <p:sp>
          <p:nvSpPr>
            <p:cNvPr id="118881"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2"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2" name="Group 20"/>
          <p:cNvGrpSpPr>
            <a:grpSpLocks/>
          </p:cNvGrpSpPr>
          <p:nvPr/>
        </p:nvGrpSpPr>
        <p:grpSpPr bwMode="auto">
          <a:xfrm>
            <a:off x="6303963" y="2422525"/>
            <a:ext cx="2840037" cy="476250"/>
            <a:chOff x="3144" y="1476"/>
            <a:chExt cx="1416" cy="422"/>
          </a:xfrm>
        </p:grpSpPr>
        <p:sp>
          <p:nvSpPr>
            <p:cNvPr id="118879"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0"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3" name="Group 23"/>
          <p:cNvGrpSpPr>
            <a:grpSpLocks/>
          </p:cNvGrpSpPr>
          <p:nvPr/>
        </p:nvGrpSpPr>
        <p:grpSpPr bwMode="auto">
          <a:xfrm>
            <a:off x="0" y="2898775"/>
            <a:ext cx="2630488" cy="474663"/>
            <a:chOff x="0" y="1898"/>
            <a:chExt cx="1312" cy="422"/>
          </a:xfrm>
        </p:grpSpPr>
        <p:sp>
          <p:nvSpPr>
            <p:cNvPr id="118877"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神的信实</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8"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4" name="Group 26"/>
          <p:cNvGrpSpPr>
            <a:grpSpLocks/>
          </p:cNvGrpSpPr>
          <p:nvPr/>
        </p:nvGrpSpPr>
        <p:grpSpPr bwMode="auto">
          <a:xfrm>
            <a:off x="2630488" y="2898775"/>
            <a:ext cx="3673475" cy="474663"/>
            <a:chOff x="1312" y="1898"/>
            <a:chExt cx="1832" cy="422"/>
          </a:xfrm>
        </p:grpSpPr>
        <p:sp>
          <p:nvSpPr>
            <p:cNvPr id="118875"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以色列的不信</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6"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5" name="Group 29"/>
          <p:cNvGrpSpPr>
            <a:grpSpLocks/>
          </p:cNvGrpSpPr>
          <p:nvPr/>
        </p:nvGrpSpPr>
        <p:grpSpPr bwMode="auto">
          <a:xfrm>
            <a:off x="6303963" y="2898775"/>
            <a:ext cx="2840037" cy="474663"/>
            <a:chOff x="3144" y="1898"/>
            <a:chExt cx="1416" cy="422"/>
          </a:xfrm>
        </p:grpSpPr>
        <p:sp>
          <p:nvSpPr>
            <p:cNvPr id="118873"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神的信实</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74"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6" name="Group 32"/>
          <p:cNvGrpSpPr>
            <a:grpSpLocks/>
          </p:cNvGrpSpPr>
          <p:nvPr/>
        </p:nvGrpSpPr>
        <p:grpSpPr bwMode="auto">
          <a:xfrm>
            <a:off x="0" y="3373438"/>
            <a:ext cx="2630488" cy="474662"/>
            <a:chOff x="0" y="2320"/>
            <a:chExt cx="1312" cy="422"/>
          </a:xfrm>
        </p:grpSpPr>
        <p:sp>
          <p:nvSpPr>
            <p:cNvPr id="118871"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神的赐福</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2"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7" name="Group 35"/>
          <p:cNvGrpSpPr>
            <a:grpSpLocks/>
          </p:cNvGrpSpPr>
          <p:nvPr/>
        </p:nvGrpSpPr>
        <p:grpSpPr bwMode="auto">
          <a:xfrm>
            <a:off x="2630488" y="3373438"/>
            <a:ext cx="3673475" cy="474662"/>
            <a:chOff x="1312" y="2320"/>
            <a:chExt cx="1832" cy="422"/>
          </a:xfrm>
        </p:grpSpPr>
        <p:sp>
          <p:nvSpPr>
            <p:cNvPr id="118869"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神的管教</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0"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8" name="Group 38"/>
          <p:cNvGrpSpPr>
            <a:grpSpLocks/>
          </p:cNvGrpSpPr>
          <p:nvPr/>
        </p:nvGrpSpPr>
        <p:grpSpPr bwMode="auto">
          <a:xfrm>
            <a:off x="6303963" y="3373438"/>
            <a:ext cx="2840037" cy="474662"/>
            <a:chOff x="3144" y="2320"/>
            <a:chExt cx="1416" cy="422"/>
          </a:xfrm>
        </p:grpSpPr>
        <p:sp>
          <p:nvSpPr>
            <p:cNvPr id="118867"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神的赐福</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68"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9" name="Group 41"/>
          <p:cNvGrpSpPr>
            <a:grpSpLocks/>
          </p:cNvGrpSpPr>
          <p:nvPr/>
        </p:nvGrpSpPr>
        <p:grpSpPr bwMode="auto">
          <a:xfrm>
            <a:off x="0" y="3848100"/>
            <a:ext cx="2630488" cy="474663"/>
            <a:chOff x="0" y="2742"/>
            <a:chExt cx="1312" cy="422"/>
          </a:xfrm>
        </p:grpSpPr>
        <p:sp>
          <p:nvSpPr>
            <p:cNvPr id="118865"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以色列的委身</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6"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0" name="Group 44"/>
          <p:cNvGrpSpPr>
            <a:grpSpLocks/>
          </p:cNvGrpSpPr>
          <p:nvPr/>
        </p:nvGrpSpPr>
        <p:grpSpPr bwMode="auto">
          <a:xfrm>
            <a:off x="2630488" y="3848100"/>
            <a:ext cx="3673475" cy="474663"/>
            <a:chOff x="1312" y="2742"/>
            <a:chExt cx="1832" cy="422"/>
          </a:xfrm>
        </p:grpSpPr>
        <p:sp>
          <p:nvSpPr>
            <p:cNvPr id="118863"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以色列的抱怨</a:t>
              </a:r>
            </a:p>
          </p:txBody>
        </p:sp>
        <p:sp>
          <p:nvSpPr>
            <p:cNvPr id="118864"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1" name="Group 47"/>
          <p:cNvGrpSpPr>
            <a:grpSpLocks/>
          </p:cNvGrpSpPr>
          <p:nvPr/>
        </p:nvGrpSpPr>
        <p:grpSpPr bwMode="auto">
          <a:xfrm>
            <a:off x="6303963" y="3848100"/>
            <a:ext cx="2840037" cy="474663"/>
            <a:chOff x="3144" y="2742"/>
            <a:chExt cx="1416" cy="422"/>
          </a:xfrm>
        </p:grpSpPr>
        <p:sp>
          <p:nvSpPr>
            <p:cNvPr id="118861"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以色列的委身</a:t>
              </a: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62"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2" name="Group 50"/>
          <p:cNvGrpSpPr>
            <a:grpSpLocks/>
          </p:cNvGrpSpPr>
          <p:nvPr/>
        </p:nvGrpSpPr>
        <p:grpSpPr bwMode="auto">
          <a:xfrm>
            <a:off x="0" y="4322763"/>
            <a:ext cx="2630488" cy="476250"/>
            <a:chOff x="0" y="3164"/>
            <a:chExt cx="1312" cy="422"/>
          </a:xfrm>
        </p:grpSpPr>
        <p:sp>
          <p:nvSpPr>
            <p:cNvPr id="118859"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有序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0"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3" name="Group 53"/>
          <p:cNvGrpSpPr>
            <a:grpSpLocks/>
          </p:cNvGrpSpPr>
          <p:nvPr/>
        </p:nvGrpSpPr>
        <p:grpSpPr bwMode="auto">
          <a:xfrm>
            <a:off x="2630488" y="4322763"/>
            <a:ext cx="3673475" cy="476250"/>
            <a:chOff x="1312" y="3164"/>
            <a:chExt cx="1832" cy="422"/>
          </a:xfrm>
        </p:grpSpPr>
        <p:sp>
          <p:nvSpPr>
            <p:cNvPr id="118857"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无序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8"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4" name="Group 56"/>
          <p:cNvGrpSpPr>
            <a:grpSpLocks/>
          </p:cNvGrpSpPr>
          <p:nvPr/>
        </p:nvGrpSpPr>
        <p:grpSpPr bwMode="auto">
          <a:xfrm>
            <a:off x="6303963" y="4322763"/>
            <a:ext cx="2840037" cy="476250"/>
            <a:chOff x="3144" y="3164"/>
            <a:chExt cx="1416" cy="422"/>
          </a:xfrm>
        </p:grpSpPr>
        <p:sp>
          <p:nvSpPr>
            <p:cNvPr id="118855"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重整</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6"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5" name="Group 59"/>
          <p:cNvGrpSpPr>
            <a:grpSpLocks/>
          </p:cNvGrpSpPr>
          <p:nvPr/>
        </p:nvGrpSpPr>
        <p:grpSpPr bwMode="auto">
          <a:xfrm>
            <a:off x="0" y="4799013"/>
            <a:ext cx="2630488" cy="474662"/>
            <a:chOff x="0" y="3586"/>
            <a:chExt cx="1312" cy="422"/>
          </a:xfrm>
        </p:grpSpPr>
        <p:sp>
          <p:nvSpPr>
            <p:cNvPr id="118853"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西奈山</a:t>
              </a:r>
            </a:p>
          </p:txBody>
        </p:sp>
        <p:sp>
          <p:nvSpPr>
            <p:cNvPr id="118854"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6" name="Group 62"/>
          <p:cNvGrpSpPr>
            <a:grpSpLocks/>
          </p:cNvGrpSpPr>
          <p:nvPr/>
        </p:nvGrpSpPr>
        <p:grpSpPr bwMode="auto">
          <a:xfrm>
            <a:off x="2630488" y="4799013"/>
            <a:ext cx="3673475" cy="474662"/>
            <a:chOff x="1312" y="3586"/>
            <a:chExt cx="1832" cy="422"/>
          </a:xfrm>
        </p:grpSpPr>
        <p:sp>
          <p:nvSpPr>
            <p:cNvPr id="118851"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旷野</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2"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7" name="Group 65"/>
          <p:cNvGrpSpPr>
            <a:grpSpLocks/>
          </p:cNvGrpSpPr>
          <p:nvPr/>
        </p:nvGrpSpPr>
        <p:grpSpPr bwMode="auto">
          <a:xfrm>
            <a:off x="6303963" y="4799013"/>
            <a:ext cx="2840037" cy="474662"/>
            <a:chOff x="3144" y="3586"/>
            <a:chExt cx="1416" cy="422"/>
          </a:xfrm>
        </p:grpSpPr>
        <p:sp>
          <p:nvSpPr>
            <p:cNvPr id="118849"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摩押</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0"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8" name="Group 68"/>
          <p:cNvGrpSpPr>
            <a:grpSpLocks/>
          </p:cNvGrpSpPr>
          <p:nvPr/>
        </p:nvGrpSpPr>
        <p:grpSpPr bwMode="auto">
          <a:xfrm>
            <a:off x="0" y="5273675"/>
            <a:ext cx="2630488" cy="582613"/>
            <a:chOff x="0" y="4008"/>
            <a:chExt cx="1312" cy="518"/>
          </a:xfrm>
        </p:grpSpPr>
        <p:sp>
          <p:nvSpPr>
            <p:cNvPr id="118847"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20 </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天</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8"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9" name="Group 71"/>
          <p:cNvGrpSpPr>
            <a:grpSpLocks/>
          </p:cNvGrpSpPr>
          <p:nvPr/>
        </p:nvGrpSpPr>
        <p:grpSpPr bwMode="auto">
          <a:xfrm>
            <a:off x="2630488" y="5273675"/>
            <a:ext cx="3673475" cy="582613"/>
            <a:chOff x="1312" y="4008"/>
            <a:chExt cx="1832" cy="518"/>
          </a:xfrm>
        </p:grpSpPr>
        <p:sp>
          <p:nvSpPr>
            <p:cNvPr id="118845"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Times" charset="0"/>
                  <a:ea typeface="SimSun" charset="0"/>
                </a:rPr>
                <a:t>38</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年</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3</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个月零</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10</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天</a:t>
              </a:r>
              <a:endParaRPr kumimoji="0" lang="en-US" altLang="zh-CN" sz="2400" b="1" i="0" u="none" strike="noStrike" kern="1200" cap="none" spc="0" normalizeH="0" baseline="0" noProof="0">
                <a:ln>
                  <a:noFill/>
                </a:ln>
                <a:solidFill>
                  <a:srgbClr val="FFFFFF"/>
                </a:solidFill>
                <a:effectLst/>
                <a:uLnTx/>
                <a:uFillTx/>
                <a:latin typeface="Times" charset="0"/>
                <a:ea typeface="SimSun" charset="0"/>
              </a:endParaRPr>
            </a:p>
          </p:txBody>
        </p:sp>
        <p:sp>
          <p:nvSpPr>
            <p:cNvPr id="118846"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0" name="Group 74"/>
          <p:cNvGrpSpPr>
            <a:grpSpLocks/>
          </p:cNvGrpSpPr>
          <p:nvPr/>
        </p:nvGrpSpPr>
        <p:grpSpPr bwMode="auto">
          <a:xfrm>
            <a:off x="6303963" y="5273675"/>
            <a:ext cx="2840037" cy="582613"/>
            <a:chOff x="3144" y="4008"/>
            <a:chExt cx="1416" cy="518"/>
          </a:xfrm>
        </p:grpSpPr>
        <p:sp>
          <p:nvSpPr>
            <p:cNvPr id="118843"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约</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5</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个月</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4"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1" name="Group 77"/>
          <p:cNvGrpSpPr>
            <a:grpSpLocks/>
          </p:cNvGrpSpPr>
          <p:nvPr/>
        </p:nvGrpSpPr>
        <p:grpSpPr bwMode="auto">
          <a:xfrm>
            <a:off x="0" y="5856288"/>
            <a:ext cx="1347788" cy="1001712"/>
            <a:chOff x="0" y="4526"/>
            <a:chExt cx="672" cy="890"/>
          </a:xfrm>
        </p:grpSpPr>
        <p:sp>
          <p:nvSpPr>
            <p:cNvPr id="118841"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组织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(1-4)</a:t>
              </a:r>
            </a:p>
          </p:txBody>
        </p:sp>
        <p:sp>
          <p:nvSpPr>
            <p:cNvPr id="118842"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2" name="Group 80"/>
          <p:cNvGrpSpPr>
            <a:grpSpLocks/>
          </p:cNvGrpSpPr>
          <p:nvPr/>
        </p:nvGrpSpPr>
        <p:grpSpPr bwMode="auto">
          <a:xfrm>
            <a:off x="1347788" y="5856288"/>
            <a:ext cx="1282700" cy="1001712"/>
            <a:chOff x="672" y="4526"/>
            <a:chExt cx="640" cy="890"/>
          </a:xfrm>
        </p:grpSpPr>
        <p:sp>
          <p:nvSpPr>
            <p:cNvPr id="118839"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成圣</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(5:1-10:10)</a:t>
              </a:r>
            </a:p>
          </p:txBody>
        </p:sp>
        <p:sp>
          <p:nvSpPr>
            <p:cNvPr id="118840"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3" name="Group 83"/>
          <p:cNvGrpSpPr>
            <a:grpSpLocks/>
          </p:cNvGrpSpPr>
          <p:nvPr/>
        </p:nvGrpSpPr>
        <p:grpSpPr bwMode="auto">
          <a:xfrm>
            <a:off x="2630488" y="5856288"/>
            <a:ext cx="785812" cy="1001712"/>
            <a:chOff x="1312" y="4526"/>
            <a:chExt cx="392" cy="890"/>
          </a:xfrm>
        </p:grpSpPr>
        <p:sp>
          <p:nvSpPr>
            <p:cNvPr id="118837"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12:16)</a:t>
              </a:r>
            </a:p>
          </p:txBody>
        </p:sp>
        <p:sp>
          <p:nvSpPr>
            <p:cNvPr id="118838"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4" name="Group 86"/>
          <p:cNvGrpSpPr>
            <a:grpSpLocks/>
          </p:cNvGrpSpPr>
          <p:nvPr/>
        </p:nvGrpSpPr>
        <p:grpSpPr bwMode="auto">
          <a:xfrm>
            <a:off x="3419475" y="5856288"/>
            <a:ext cx="722313" cy="1001712"/>
            <a:chOff x="1704" y="4526"/>
            <a:chExt cx="360" cy="890"/>
          </a:xfrm>
        </p:grpSpPr>
        <p:sp>
          <p:nvSpPr>
            <p:cNvPr id="118835"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罪</a:t>
              </a:r>
              <a:endPar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(13-14)</a:t>
              </a:r>
            </a:p>
          </p:txBody>
        </p:sp>
        <p:sp>
          <p:nvSpPr>
            <p:cNvPr id="118836"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5" name="Group 89"/>
          <p:cNvGrpSpPr>
            <a:grpSpLocks/>
          </p:cNvGrpSpPr>
          <p:nvPr/>
        </p:nvGrpSpPr>
        <p:grpSpPr bwMode="auto">
          <a:xfrm>
            <a:off x="4138613" y="5856288"/>
            <a:ext cx="722312" cy="1001712"/>
            <a:chOff x="2064" y="4526"/>
            <a:chExt cx="360" cy="890"/>
          </a:xfrm>
        </p:grpSpPr>
        <p:sp>
          <p:nvSpPr>
            <p:cNvPr id="118833"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旷野</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(15-19)</a:t>
              </a:r>
            </a:p>
          </p:txBody>
        </p:sp>
        <p:sp>
          <p:nvSpPr>
            <p:cNvPr id="118834"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6" name="Group 92"/>
          <p:cNvGrpSpPr>
            <a:grpSpLocks/>
          </p:cNvGrpSpPr>
          <p:nvPr/>
        </p:nvGrpSpPr>
        <p:grpSpPr bwMode="auto">
          <a:xfrm>
            <a:off x="4860925" y="5856288"/>
            <a:ext cx="657225" cy="1001712"/>
            <a:chOff x="2424" y="4526"/>
            <a:chExt cx="328" cy="890"/>
          </a:xfrm>
        </p:grpSpPr>
        <p:sp>
          <p:nvSpPr>
            <p:cNvPr id="118831"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摩押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(20-21)</a:t>
              </a:r>
            </a:p>
          </p:txBody>
        </p:sp>
        <p:sp>
          <p:nvSpPr>
            <p:cNvPr id="118832"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dirty="0">
                <a:ln>
                  <a:noFill/>
                </a:ln>
                <a:solidFill>
                  <a:srgbClr val="FFFFFF"/>
                </a:solidFill>
                <a:effectLst/>
                <a:uLnTx/>
                <a:uFillTx/>
                <a:latin typeface="Times" charset="0"/>
                <a:ea typeface="SimSun" charset="0"/>
                <a:cs typeface="Times New Roman" charset="0"/>
              </a:endParaRPr>
            </a:p>
          </p:txBody>
        </p:sp>
      </p:grpSp>
      <p:grpSp>
        <p:nvGrpSpPr>
          <p:cNvPr id="118817" name="Group 95"/>
          <p:cNvGrpSpPr>
            <a:grpSpLocks/>
          </p:cNvGrpSpPr>
          <p:nvPr/>
        </p:nvGrpSpPr>
        <p:grpSpPr bwMode="auto">
          <a:xfrm>
            <a:off x="5518150" y="5856288"/>
            <a:ext cx="785813" cy="1001712"/>
            <a:chOff x="2752" y="4526"/>
            <a:chExt cx="392" cy="890"/>
          </a:xfrm>
        </p:grpSpPr>
        <p:sp>
          <p:nvSpPr>
            <p:cNvPr id="118829"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在摩押的罪</a:t>
              </a:r>
              <a:endParaRPr kumimoji="0" lang="en-GB" altLang="zh-CN" sz="1400" b="0"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(22-25)</a:t>
              </a:r>
            </a:p>
          </p:txBody>
        </p:sp>
        <p:sp>
          <p:nvSpPr>
            <p:cNvPr id="118830"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8" name="Group 98"/>
          <p:cNvGrpSpPr>
            <a:grpSpLocks/>
          </p:cNvGrpSpPr>
          <p:nvPr/>
        </p:nvGrpSpPr>
        <p:grpSpPr bwMode="auto">
          <a:xfrm>
            <a:off x="6303963" y="5856288"/>
            <a:ext cx="890587" cy="1001712"/>
            <a:chOff x="3144" y="4526"/>
            <a:chExt cx="444" cy="890"/>
          </a:xfrm>
        </p:grpSpPr>
        <p:sp>
          <p:nvSpPr>
            <p:cNvPr id="118827"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预备土地</a:t>
              </a:r>
              <a:endParaRPr kumimoji="0" lang="en-GB" altLang="zh-CN" sz="16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(26-27)</a:t>
              </a:r>
            </a:p>
          </p:txBody>
        </p:sp>
        <p:sp>
          <p:nvSpPr>
            <p:cNvPr id="118828"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9" name="Group 101"/>
          <p:cNvGrpSpPr>
            <a:grpSpLocks/>
          </p:cNvGrpSpPr>
          <p:nvPr/>
        </p:nvGrpSpPr>
        <p:grpSpPr bwMode="auto">
          <a:xfrm>
            <a:off x="7194550" y="5856288"/>
            <a:ext cx="882650" cy="1001712"/>
            <a:chOff x="3588" y="4526"/>
            <a:chExt cx="440" cy="890"/>
          </a:xfrm>
        </p:grpSpPr>
        <p:sp>
          <p:nvSpPr>
            <p:cNvPr id="118825"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献祭与许愿</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(28-30)</a:t>
              </a:r>
            </a:p>
          </p:txBody>
        </p:sp>
        <p:sp>
          <p:nvSpPr>
            <p:cNvPr id="118826"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sp>
        <p:nvSpPr>
          <p:cNvPr id="118820"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最终的预备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(31-36)</a:t>
            </a:r>
          </a:p>
        </p:txBody>
      </p:sp>
      <p:sp>
        <p:nvSpPr>
          <p:cNvPr id="118821"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
        <p:nvSpPr>
          <p:cNvPr id="118822" name="Text Box 106"/>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333333"/>
                </a:solidFill>
                <a:effectLst/>
                <a:uLnTx/>
                <a:uFillTx/>
                <a:latin typeface="Arial" charset="0"/>
                <a:ea typeface="SimSun" charset="0"/>
                <a:cs typeface="Times New Roman" charset="0"/>
              </a:rPr>
              <a:t>135</a:t>
            </a:r>
          </a:p>
        </p:txBody>
      </p:sp>
      <p:sp>
        <p:nvSpPr>
          <p:cNvPr id="118823"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zh-CN" altLang="en-US">
                <a:solidFill>
                  <a:srgbClr val="000000"/>
                </a:solidFill>
                <a:latin typeface="Impact" charset="0"/>
                <a:ea typeface="SimSun" charset="0"/>
                <a:cs typeface="SimSun" charset="0"/>
              </a:rPr>
              <a:t>民数记</a:t>
            </a:r>
          </a:p>
        </p:txBody>
      </p:sp>
      <p:sp>
        <p:nvSpPr>
          <p:cNvPr id="108" name="Oval 108">
            <a:extLst>
              <a:ext uri="{FF2B5EF4-FFF2-40B4-BE49-F238E27FC236}">
                <a16:creationId xmlns:a16="http://schemas.microsoft.com/office/drawing/2014/main" id="{B4E00AED-4EB8-4869-B42A-5B471A61643C}"/>
              </a:ext>
            </a:extLst>
          </p:cNvPr>
          <p:cNvSpPr>
            <a:spLocks noChangeArrowheads="1"/>
          </p:cNvSpPr>
          <p:nvPr/>
        </p:nvSpPr>
        <p:spPr bwMode="auto">
          <a:xfrm>
            <a:off x="4819840" y="6023768"/>
            <a:ext cx="719137" cy="834231"/>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wrap="square"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Tree>
    <p:extLst>
      <p:ext uri="{BB962C8B-B14F-4D97-AF65-F5344CB8AC3E}">
        <p14:creationId xmlns:p14="http://schemas.microsoft.com/office/powerpoint/2010/main" val="3906707195"/>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2" descr="Granit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sz="2400">
              <a:latin typeface="Times" charset="0"/>
              <a:cs typeface="Times New Roman" charset="0"/>
            </a:endParaRPr>
          </a:p>
        </p:txBody>
      </p:sp>
      <p:pic>
        <p:nvPicPr>
          <p:cNvPr id="179203" name="Picture 3" descr="OMSSO07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31913" y="0"/>
            <a:ext cx="50371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4" name="Rectangle 4"/>
          <p:cNvSpPr>
            <a:spLocks noGrp="1" noChangeArrowheads="1"/>
          </p:cNvSpPr>
          <p:nvPr>
            <p:ph type="title" idx="4294967295"/>
          </p:nvPr>
        </p:nvSpPr>
        <p:spPr>
          <a:xfrm>
            <a:off x="6011863" y="2743200"/>
            <a:ext cx="3132137" cy="3810000"/>
          </a:xfrm>
        </p:spPr>
        <p:txBody>
          <a:bodyPr/>
          <a:lstStyle/>
          <a:p>
            <a:pPr algn="r" eaLnBrk="1" hangingPunct="1"/>
            <a:r>
              <a:rPr lang="zh-CN" altLang="en-US" sz="5400" b="1">
                <a:solidFill>
                  <a:schemeClr val="tx1"/>
                </a:solidFill>
                <a:latin typeface="SimSun" charset="0"/>
                <a:ea typeface="SimSun" charset="0"/>
                <a:cs typeface="SimSun" charset="0"/>
              </a:rPr>
              <a:t>水从磐 石而出</a:t>
            </a:r>
            <a:br>
              <a:rPr lang="zh-CN" altLang="en-US" sz="5400" b="1">
                <a:solidFill>
                  <a:schemeClr val="tx1"/>
                </a:solidFill>
                <a:latin typeface="SimSun" charset="0"/>
                <a:ea typeface="SimSun" charset="0"/>
                <a:cs typeface="SimSun" charset="0"/>
              </a:rPr>
            </a:br>
            <a:r>
              <a:rPr lang="en-US" altLang="zh-CN" sz="5400" b="1">
                <a:solidFill>
                  <a:schemeClr val="tx1"/>
                </a:solidFill>
                <a:latin typeface="SimSun" charset="0"/>
                <a:ea typeface="SimSun" charset="0"/>
                <a:cs typeface="SimSun" charset="0"/>
              </a:rPr>
              <a:t>(</a:t>
            </a:r>
            <a:r>
              <a:rPr lang="zh-CN" altLang="en-US" sz="5400" b="1">
                <a:solidFill>
                  <a:schemeClr val="tx1"/>
                </a:solidFill>
                <a:latin typeface="SimSun" charset="0"/>
                <a:ea typeface="SimSun" charset="0"/>
                <a:cs typeface="SimSun" charset="0"/>
              </a:rPr>
              <a:t>民</a:t>
            </a:r>
            <a:r>
              <a:rPr lang="en-US" altLang="ja-JP" sz="5400" b="1">
                <a:solidFill>
                  <a:schemeClr val="tx1"/>
                </a:solidFill>
                <a:latin typeface="SimSun" charset="0"/>
                <a:ea typeface="SimSun" charset="0"/>
                <a:cs typeface="SimSun" charset="0"/>
              </a:rPr>
              <a:t>20:8)</a:t>
            </a:r>
            <a:endParaRPr lang="en-US" altLang="zh-CN" sz="5400" b="1">
              <a:solidFill>
                <a:schemeClr val="tx1"/>
              </a:solidFill>
              <a:latin typeface="SimSun" charset="0"/>
              <a:ea typeface="SimSun" charset="0"/>
              <a:cs typeface="SimSun" charset="0"/>
            </a:endParaRPr>
          </a:p>
        </p:txBody>
      </p:sp>
    </p:spTree>
  </p:cSld>
  <p:clrMapOvr>
    <a:masterClrMapping/>
  </p:clrMapOvr>
  <p:transition spd="med">
    <p:randomBar dir="vert"/>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21</a:t>
            </a:r>
          </a:p>
        </p:txBody>
      </p:sp>
    </p:spTree>
    <p:extLst>
      <p:ext uri="{BB962C8B-B14F-4D97-AF65-F5344CB8AC3E}">
        <p14:creationId xmlns:p14="http://schemas.microsoft.com/office/powerpoint/2010/main" val="4165894397"/>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108520" y="6832877"/>
            <a:ext cx="9192795" cy="1016000"/>
          </a:xfrm>
          <a:prstGeom prst="rect">
            <a:avLst/>
          </a:prstGeom>
          <a:noFill/>
          <a:ln w="9525">
            <a:noFill/>
            <a:miter lim="800000"/>
            <a:headEnd/>
            <a:tailEnd/>
          </a:ln>
          <a:effectLst/>
        </p:spPr>
        <p:txBody>
          <a:bodyPr>
            <a:spAutoFit/>
          </a:bodyPr>
          <a:lstStyle/>
          <a:p>
            <a:pPr algn="ctr" eaLnBrk="1" hangingPunct="1">
              <a:buFontTx/>
              <a:buNone/>
              <a:defRPr/>
            </a:pPr>
            <a:r>
              <a:rPr lang="en-US" sz="6000" dirty="0">
                <a:solidFill>
                  <a:srgbClr val="FFFFFF"/>
                </a:solidFill>
                <a:effectLst>
                  <a:glow rad="228600">
                    <a:srgbClr val="000000"/>
                  </a:glow>
                </a:effectLst>
                <a:latin typeface="Arial"/>
                <a:ea typeface="Times New Roman" pitchFamily="-111" charset="0"/>
                <a:cs typeface="Arial"/>
              </a:rPr>
              <a:t>Route of the Journey</a:t>
            </a: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buFont typeface="Wingdings" pitchFamily="-111" charset="2"/>
              <a:buChar char="§"/>
              <a:defRPr/>
            </a:pPr>
            <a:endParaRPr lang="en-US" sz="2400">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buFont typeface="Wingdings" pitchFamily="-111" charset="2"/>
              <a:buChar char="§"/>
              <a:defRPr/>
            </a:pPr>
            <a:endParaRPr lang="en-US" sz="2400">
              <a:solidFill>
                <a:srgbClr val="000000"/>
              </a:solidFill>
              <a:latin typeface="Arial"/>
              <a:ea typeface="Times New Roman" pitchFamily="-111" charset="0"/>
              <a:cs typeface="Arial"/>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endParaRPr lang="en-US" sz="2400">
              <a:solidFill>
                <a:srgbClr val="000000"/>
              </a:solidFill>
              <a:latin typeface="Arial" charset="0"/>
              <a:ea typeface="ＭＳ Ｐゴシック" charset="0"/>
              <a:cs typeface="Arial" charset="0"/>
            </a:endParaRPr>
          </a:p>
        </p:txBody>
      </p:sp>
      <p:sp>
        <p:nvSpPr>
          <p:cNvPr id="286726" name="Text Box 9"/>
          <p:cNvSpPr txBox="1">
            <a:spLocks noChangeArrowheads="1"/>
          </p:cNvSpPr>
          <p:nvPr/>
        </p:nvSpPr>
        <p:spPr bwMode="auto">
          <a:xfrm>
            <a:off x="3132138" y="4076700"/>
            <a:ext cx="1392237"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Tx/>
              <a:buNone/>
            </a:pPr>
            <a:r>
              <a:rPr lang="zh-CN" altLang="en-US" sz="3200" dirty="0">
                <a:solidFill>
                  <a:srgbClr val="3333CC"/>
                </a:solidFill>
                <a:latin typeface="Arial" charset="0"/>
                <a:cs typeface="Arial" charset="0"/>
              </a:rPr>
              <a:t>西奈山</a:t>
            </a:r>
            <a:endParaRPr lang="en-US" sz="3200" dirty="0">
              <a:solidFill>
                <a:srgbClr val="3333CC"/>
              </a:solidFill>
              <a:latin typeface="Arial" charset="0"/>
              <a:cs typeface="Arial" charset="0"/>
            </a:endParaRP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solidFill>
                <a:srgbClr val="000000"/>
              </a:solidFill>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solidFill>
                <a:srgbClr val="000000"/>
              </a:solidFill>
              <a:latin typeface="Arial"/>
              <a:ea typeface="Times New Roman" pitchFamily="-111" charset="0"/>
              <a:cs typeface="Arial"/>
            </a:endParaRPr>
          </a:p>
        </p:txBody>
      </p:sp>
      <p:sp>
        <p:nvSpPr>
          <p:cNvPr id="286729" name="Text Box 12"/>
          <p:cNvSpPr txBox="1">
            <a:spLocks noChangeArrowheads="1"/>
          </p:cNvSpPr>
          <p:nvPr/>
        </p:nvSpPr>
        <p:spPr bwMode="auto">
          <a:xfrm>
            <a:off x="2867025" y="1976438"/>
            <a:ext cx="3048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Tx/>
              <a:buNone/>
            </a:pPr>
            <a:r>
              <a:rPr lang="zh-CN" altLang="en-US" sz="3200" dirty="0">
                <a:solidFill>
                  <a:srgbClr val="3333CC"/>
                </a:solidFill>
                <a:latin typeface="Arial" charset="0"/>
                <a:cs typeface="Arial" charset="0"/>
              </a:rPr>
              <a:t>加低斯巴尼</a:t>
            </a: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Tx/>
              <a:buNone/>
            </a:pPr>
            <a:r>
              <a:rPr lang="zh-CN" altLang="en-US" sz="3200" dirty="0">
                <a:solidFill>
                  <a:srgbClr val="3333CC"/>
                </a:solidFill>
                <a:latin typeface="Arial" charset="0"/>
                <a:cs typeface="Arial" charset="0"/>
              </a:rPr>
              <a:t>何珥山</a:t>
            </a:r>
          </a:p>
        </p:txBody>
      </p:sp>
      <p:sp>
        <p:nvSpPr>
          <p:cNvPr id="286731" name="Rectangle 14"/>
          <p:cNvSpPr>
            <a:spLocks noGrp="1" noChangeArrowheads="1"/>
          </p:cNvSpPr>
          <p:nvPr>
            <p:ph type="title" idx="4294967295"/>
          </p:nvPr>
        </p:nvSpPr>
        <p:spPr>
          <a:xfrm>
            <a:off x="0" y="0"/>
            <a:ext cx="7772400" cy="685800"/>
          </a:xfrm>
        </p:spPr>
        <p:txBody>
          <a:bodyPr/>
          <a:lstStyle/>
          <a:p>
            <a:pPr algn="l" eaLnBrk="1" hangingPunct="1"/>
            <a:r>
              <a:rPr lang="zh-CN" altLang="en-US" b="1" dirty="0">
                <a:latin typeface="Arial" charset="0"/>
              </a:rPr>
              <a:t>游荡的路线</a:t>
            </a:r>
            <a:endParaRPr lang="en-US" b="1" dirty="0">
              <a:latin typeface="Arial" charset="0"/>
            </a:endParaRPr>
          </a:p>
        </p:txBody>
      </p:sp>
    </p:spTree>
    <p:extLst>
      <p:ext uri="{BB962C8B-B14F-4D97-AF65-F5344CB8AC3E}">
        <p14:creationId xmlns:p14="http://schemas.microsoft.com/office/powerpoint/2010/main" val="191622647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7" name="Text Box 5"/>
          <p:cNvSpPr txBox="1">
            <a:spLocks noChangeArrowheads="1"/>
          </p:cNvSpPr>
          <p:nvPr/>
        </p:nvSpPr>
        <p:spPr bwMode="auto">
          <a:xfrm>
            <a:off x="-48795" y="7035357"/>
            <a:ext cx="9192795" cy="10160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glow>
                </a:effectLst>
                <a:uLnTx/>
                <a:uFillTx/>
                <a:latin typeface="Arial"/>
                <a:ea typeface="Times New Roman" pitchFamily="-111" charset="0"/>
                <a:cs typeface="Arial"/>
              </a:rPr>
              <a:t>Route of the Journey</a:t>
            </a: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9" name="Text Box 12"/>
          <p:cNvSpPr txBox="1">
            <a:spLocks noChangeArrowheads="1"/>
          </p:cNvSpPr>
          <p:nvPr/>
        </p:nvSpPr>
        <p:spPr bwMode="auto">
          <a:xfrm>
            <a:off x="2994644" y="1827593"/>
            <a:ext cx="1920999"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rPr>
              <a:t>加 低 斯 巴 尼 亞 </a:t>
            </a:r>
            <a:endParaRPr kumimoji="0" lang="en-US"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endParaRP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rPr>
              <a:t>何珥山</a:t>
            </a:r>
            <a:endParaRPr kumimoji="0" lang="en-US"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endParaRPr>
          </a:p>
        </p:txBody>
      </p:sp>
      <p:sp>
        <p:nvSpPr>
          <p:cNvPr id="286731" name="Rectangle 14"/>
          <p:cNvSpPr>
            <a:spLocks noGrp="1" noChangeArrowheads="1"/>
          </p:cNvSpPr>
          <p:nvPr>
            <p:ph type="title" idx="4294967295"/>
          </p:nvPr>
        </p:nvSpPr>
        <p:spPr>
          <a:xfrm>
            <a:off x="58655" y="63501"/>
            <a:ext cx="7772400" cy="685800"/>
          </a:xfrm>
        </p:spPr>
        <p:txBody>
          <a:bodyPr/>
          <a:lstStyle/>
          <a:p>
            <a:pPr algn="l" eaLnBrk="1" hangingPunct="1"/>
            <a:r>
              <a:rPr lang="en-US" b="1" dirty="0" err="1">
                <a:latin typeface="Arial" charset="0"/>
              </a:rPr>
              <a:t>更多的埋怨</a:t>
            </a:r>
            <a:endParaRPr lang="en-US" b="1" dirty="0">
              <a:latin typeface="Arial" charset="0"/>
            </a:endParaRPr>
          </a:p>
        </p:txBody>
      </p:sp>
      <p:sp>
        <p:nvSpPr>
          <p:cNvPr id="13" name="Rectangle 2"/>
          <p:cNvSpPr txBox="1">
            <a:spLocks noChangeArrowheads="1"/>
          </p:cNvSpPr>
          <p:nvPr/>
        </p:nvSpPr>
        <p:spPr>
          <a:xfrm>
            <a:off x="0" y="3052762"/>
            <a:ext cx="9144000" cy="3805237"/>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他们从何珥山沿着到红海的路起行，要绕过以东地；众民因为这条路，心里烦躁， </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就反抗　神和摩西，说：“你们为甚么把我们从埃及领上来，使我们死在旷野呢？这里没有粮食，又没有水，我们的心厌恶这淡薄的食物。</a:t>
            </a:r>
            <a:r>
              <a:rPr kumimoji="0" lang="ru-RU"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民</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21:4-5 </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CNVS</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35884613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446" r="9804"/>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III.</a:t>
            </a:r>
            <a:r>
              <a:rPr lang="zh-CN" altLang="en-US" b="1" dirty="0">
                <a:solidFill>
                  <a:schemeClr val="tx2"/>
                </a:solidFill>
                <a:effectLst>
                  <a:glow rad="127000">
                    <a:schemeClr val="bg1"/>
                  </a:glow>
                </a:effectLst>
                <a:latin typeface="Arial" charset="0"/>
                <a:ea typeface="ＭＳ Ｐゴシック" charset="0"/>
                <a:cs typeface="ＭＳ Ｐゴシック" charset="0"/>
              </a:rPr>
              <a:t>神</a:t>
            </a:r>
            <a:r>
              <a:rPr lang="zh-CN" altLang="en-US" b="1" dirty="0">
                <a:solidFill>
                  <a:srgbClr val="0000FF"/>
                </a:solidFill>
                <a:effectLst>
                  <a:glow rad="127000">
                    <a:schemeClr val="bg1"/>
                  </a:glow>
                </a:effectLst>
                <a:latin typeface="Arial" charset="0"/>
                <a:ea typeface="ＭＳ Ｐゴシック" charset="0"/>
                <a:cs typeface="ＭＳ Ｐゴシック" charset="0"/>
              </a:rPr>
              <a:t>奖赏</a:t>
            </a:r>
            <a:r>
              <a:rPr lang="zh-CN" altLang="en-US" b="1" dirty="0">
                <a:solidFill>
                  <a:schemeClr val="tx2"/>
                </a:solidFill>
                <a:effectLst>
                  <a:glow rad="127000">
                    <a:schemeClr val="bg1"/>
                  </a:glow>
                </a:effectLst>
                <a:latin typeface="Arial" charset="0"/>
                <a:ea typeface="ＭＳ Ｐゴシック" charset="0"/>
                <a:cs typeface="ＭＳ Ｐゴシック" charset="0"/>
              </a:rPr>
              <a:t>我们的信实。</a:t>
            </a:r>
            <a:endParaRPr lang="en-US" b="1" dirty="0">
              <a:solidFill>
                <a:schemeClr val="tx2"/>
              </a:solidFill>
              <a:effectLst>
                <a:glow rad="127000">
                  <a:schemeClr val="bg1"/>
                </a:glow>
              </a:effectLst>
              <a:latin typeface="Arial" charset="0"/>
              <a:ea typeface="ＭＳ Ｐゴシック" charset="0"/>
              <a:cs typeface="ＭＳ Ｐゴシック" charset="0"/>
            </a:endParaRPr>
          </a:p>
        </p:txBody>
      </p:sp>
      <p:sp>
        <p:nvSpPr>
          <p:cNvPr id="5" name="Text Box 4">
            <a:extLst>
              <a:ext uri="{FF2B5EF4-FFF2-40B4-BE49-F238E27FC236}">
                <a16:creationId xmlns:a16="http://schemas.microsoft.com/office/drawing/2014/main" id="{89D9DA4E-EA81-DB45-99EA-7A36471AC0AC}"/>
              </a:ext>
            </a:extLst>
          </p:cNvPr>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a:buNone/>
              <a:defRPr/>
            </a:pPr>
            <a:r>
              <a:rPr lang="ko-KR" altLang="en-US" sz="3200" dirty="0" err="1">
                <a:solidFill>
                  <a:srgbClr val="000000"/>
                </a:solidFill>
                <a:latin typeface="Arial"/>
                <a:ea typeface="Arial" pitchFamily="-111" charset="0"/>
                <a:cs typeface="Arial"/>
              </a:rPr>
              <a:t>民数记</a:t>
            </a:r>
            <a:r>
              <a:rPr lang="en-US" sz="3200" b="1" dirty="0">
                <a:solidFill>
                  <a:srgbClr val="000000"/>
                </a:solidFill>
                <a:latin typeface="Arial"/>
                <a:ea typeface="Arial" pitchFamily="-111" charset="0"/>
                <a:cs typeface="Arial"/>
              </a:rPr>
              <a:t> 26–36</a:t>
            </a:r>
          </a:p>
        </p:txBody>
      </p:sp>
    </p:spTree>
    <p:extLst>
      <p:ext uri="{BB962C8B-B14F-4D97-AF65-F5344CB8AC3E}">
        <p14:creationId xmlns:p14="http://schemas.microsoft.com/office/powerpoint/2010/main" val="140469390"/>
      </p:ext>
    </p:extLst>
  </p:cSld>
  <p:clrMapOvr>
    <a:masterClrMapping/>
  </p:clrMapOvr>
  <p:transition/>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0"/>
              </a:spcBef>
              <a:buFontTx/>
              <a:buNone/>
            </a:pPr>
            <a:endParaRPr lang="en-US" sz="2400" b="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3617233"/>
          </a:xfrm>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zh-CN" altLang="en-US" sz="3200" b="1" dirty="0">
                <a:effectLst>
                  <a:glow rad="127000">
                    <a:schemeClr val="tx1"/>
                  </a:glow>
                </a:effectLst>
                <a:latin typeface="Arial" charset="0"/>
                <a:ea typeface="ＭＳ Ｐゴシック" charset="0"/>
                <a:cs typeface="ＭＳ Ｐゴシック" charset="0"/>
              </a:rPr>
              <a:t>于是耶和华打发火蛇进入人民中间；蛇咬他们，许多以色列人就死了。</a:t>
            </a:r>
            <a:r>
              <a:rPr lang="zh-CN" altLang="en-US" sz="3200" b="1" baseline="30000" dirty="0">
                <a:effectLst>
                  <a:glow rad="127000">
                    <a:schemeClr val="tx1"/>
                  </a:glow>
                </a:effectLst>
                <a:latin typeface="Arial" charset="0"/>
                <a:ea typeface="ＭＳ Ｐゴシック" charset="0"/>
                <a:cs typeface="ＭＳ Ｐゴシック" charset="0"/>
              </a:rPr>
              <a:t> </a:t>
            </a:r>
            <a:r>
              <a:rPr lang="en-US" altLang="zh-CN" sz="3200" b="1" baseline="30000" dirty="0">
                <a:effectLst>
                  <a:glow rad="127000">
                    <a:schemeClr val="tx1"/>
                  </a:glow>
                </a:effectLst>
                <a:latin typeface="Arial" charset="0"/>
                <a:ea typeface="ＭＳ Ｐゴシック" charset="0"/>
                <a:cs typeface="ＭＳ Ｐゴシック" charset="0"/>
              </a:rPr>
              <a:t>7 </a:t>
            </a:r>
            <a:r>
              <a:rPr lang="zh-CN" altLang="en-US" sz="3200" b="1" dirty="0">
                <a:effectLst>
                  <a:glow rad="127000">
                    <a:schemeClr val="tx1"/>
                  </a:glow>
                </a:effectLst>
                <a:latin typeface="Arial" charset="0"/>
                <a:ea typeface="ＭＳ Ｐゴシック" charset="0"/>
                <a:cs typeface="ＭＳ Ｐゴシック" charset="0"/>
              </a:rPr>
              <a:t>人民来见摩西，说：“我们有罪了，因为我们出恶言攻击耶和华和你；求你向耶和华祷告，叫这些蛇离开我们。”于是摩西为众人祷告。</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a:t>
            </a:r>
            <a:r>
              <a:rPr lang="zh-CN" altLang="en-US" sz="3200" b="1" dirty="0">
                <a:effectLst>
                  <a:glow rad="127000">
                    <a:schemeClr val="tx1"/>
                  </a:glow>
                </a:effectLst>
                <a:latin typeface="Arial" charset="0"/>
                <a:ea typeface="ＭＳ Ｐゴシック" charset="0"/>
                <a:cs typeface="ＭＳ Ｐゴシック" charset="0"/>
              </a:rPr>
              <a:t>民数记</a:t>
            </a:r>
            <a:r>
              <a:rPr lang="en-US" sz="3200" b="1" dirty="0">
                <a:effectLst>
                  <a:glow rad="127000">
                    <a:schemeClr val="tx1"/>
                  </a:glow>
                </a:effectLst>
                <a:latin typeface="Arial" charset="0"/>
                <a:ea typeface="ＭＳ Ｐゴシック" charset="0"/>
                <a:cs typeface="ＭＳ Ｐゴシック" charset="0"/>
              </a:rPr>
              <a:t> 21:6-7 </a:t>
            </a:r>
            <a:r>
              <a:rPr lang="en-US" altLang="zh-CN" sz="3200" b="1" dirty="0">
                <a:effectLst>
                  <a:glow rad="127000">
                    <a:schemeClr val="tx1"/>
                  </a:glow>
                </a:effectLst>
                <a:latin typeface="Arial" charset="0"/>
                <a:ea typeface="ＭＳ Ｐゴシック" charset="0"/>
                <a:cs typeface="ＭＳ Ｐゴシック" charset="0"/>
              </a:rPr>
              <a:t>CNVS</a:t>
            </a:r>
            <a:r>
              <a:rPr lang="en-US" sz="32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3734726"/>
            <a:ext cx="9138760" cy="3123274"/>
          </a:xfrm>
          <a:prstGeom prst="rect">
            <a:avLst/>
          </a:prstGeom>
        </p:spPr>
      </p:pic>
    </p:spTree>
    <p:extLst>
      <p:ext uri="{BB962C8B-B14F-4D97-AF65-F5344CB8AC3E}">
        <p14:creationId xmlns:p14="http://schemas.microsoft.com/office/powerpoint/2010/main" val="4066876422"/>
      </p:ext>
    </p:extLst>
  </p:cSld>
  <p:clrMapOvr>
    <a:masterClrMapping/>
  </p:clrMapOvr>
  <p:transition/>
</p:sld>
</file>

<file path=ppt/slides/slide1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9400"/>
            <a:ext cx="4262380" cy="6286500"/>
          </a:xfrm>
          <a:prstGeom prst="rect">
            <a:avLst/>
          </a:prstGeom>
        </p:spPr>
      </p:pic>
      <p:sp>
        <p:nvSpPr>
          <p:cNvPr id="121859"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eaLnBrk="1" hangingPunct="1">
              <a:buFontTx/>
              <a:buNone/>
              <a:defRPr/>
            </a:pPr>
            <a:r>
              <a:rPr lang="zh-CN" altLang="en-US" sz="3200" dirty="0">
                <a:solidFill>
                  <a:srgbClr val="FFFFFF"/>
                </a:solidFill>
                <a:latin typeface="Arial"/>
                <a:ea typeface="Times New Roman" pitchFamily="-111" charset="0"/>
                <a:cs typeface="Arial"/>
              </a:rPr>
              <a:t>民数记 </a:t>
            </a:r>
            <a:r>
              <a:rPr lang="en-US" sz="3200" dirty="0">
                <a:solidFill>
                  <a:srgbClr val="FFFFFF"/>
                </a:solidFill>
                <a:latin typeface="Arial"/>
                <a:ea typeface="Times New Roman" pitchFamily="-111" charset="0"/>
                <a:cs typeface="Arial"/>
              </a:rPr>
              <a:t>21</a:t>
            </a: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zh-CN" altLang="en-US" sz="6000" b="1" dirty="0">
                <a:effectLst>
                  <a:glow rad="165100">
                    <a:schemeClr val="tx1">
                      <a:alpha val="96000"/>
                    </a:schemeClr>
                  </a:glow>
                </a:effectLst>
                <a:latin typeface="Arial" charset="0"/>
              </a:rPr>
              <a:t>铜蛇</a:t>
            </a:r>
            <a:endParaRPr lang="en-US" sz="6000" b="1" dirty="0">
              <a:effectLst>
                <a:glow rad="165100">
                  <a:schemeClr val="tx1">
                    <a:alpha val="96000"/>
                  </a:schemeClr>
                </a:glow>
              </a:effectLst>
              <a:latin typeface="Arial" charset="0"/>
            </a:endParaRPr>
          </a:p>
        </p:txBody>
      </p:sp>
    </p:spTree>
    <p:extLst>
      <p:ext uri="{BB962C8B-B14F-4D97-AF65-F5344CB8AC3E}">
        <p14:creationId xmlns:p14="http://schemas.microsoft.com/office/powerpoint/2010/main" val="3775451006"/>
      </p:ext>
    </p:extLst>
  </p:cSld>
  <p:clrMapOvr>
    <a:masterClrMapping/>
  </p:clrMapOvr>
  <p:transition spd="med">
    <p:randomBar dir="vert"/>
  </p:transition>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121859"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eaLnBrk="1" hangingPunct="1">
              <a:buFontTx/>
              <a:buNone/>
              <a:defRPr/>
            </a:pPr>
            <a:r>
              <a:rPr lang="zh-CN" altLang="en-US" sz="3200" dirty="0">
                <a:solidFill>
                  <a:srgbClr val="FFFFFF"/>
                </a:solidFill>
                <a:latin typeface="Arial"/>
                <a:ea typeface="Times New Roman" pitchFamily="-111" charset="0"/>
                <a:cs typeface="Arial"/>
              </a:rPr>
              <a:t>民数记 </a:t>
            </a:r>
            <a:r>
              <a:rPr lang="en-US" sz="3200" dirty="0">
                <a:solidFill>
                  <a:srgbClr val="FFFFFF"/>
                </a:solidFill>
                <a:latin typeface="Arial"/>
                <a:ea typeface="Times New Roman" pitchFamily="-111" charset="0"/>
                <a:cs typeface="Arial"/>
              </a:rPr>
              <a:t>21</a:t>
            </a: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zh-CN" altLang="en-US" sz="6000" b="1" dirty="0">
                <a:effectLst>
                  <a:glow rad="165100">
                    <a:schemeClr val="tx1">
                      <a:alpha val="96000"/>
                    </a:schemeClr>
                  </a:glow>
                </a:effectLst>
                <a:latin typeface="Arial" charset="0"/>
              </a:rPr>
              <a:t>铜蛇</a:t>
            </a:r>
            <a:endParaRPr lang="en-US" sz="6000" b="1" dirty="0">
              <a:effectLst>
                <a:glow rad="165100">
                  <a:schemeClr val="tx1">
                    <a:alpha val="96000"/>
                  </a:schemeClr>
                </a:glow>
              </a:effectLst>
              <a:latin typeface="Arial" charset="0"/>
            </a:endParaRPr>
          </a:p>
        </p:txBody>
      </p:sp>
      <p:pic>
        <p:nvPicPr>
          <p:cNvPr id="5" name="Picture 4"/>
          <p:cNvPicPr>
            <a:picLocks noChangeAspect="1"/>
          </p:cNvPicPr>
          <p:nvPr/>
        </p:nvPicPr>
        <p:blipFill>
          <a:blip r:embed="rId4"/>
          <a:stretch>
            <a:fillRect/>
          </a:stretch>
        </p:blipFill>
        <p:spPr>
          <a:xfrm>
            <a:off x="103605" y="2550027"/>
            <a:ext cx="3937000" cy="4178300"/>
          </a:xfrm>
          <a:prstGeom prst="rect">
            <a:avLst/>
          </a:prstGeom>
          <a:ln w="57150" cmpd="sng">
            <a:solidFill>
              <a:srgbClr val="000000"/>
            </a:solidFill>
          </a:ln>
        </p:spPr>
      </p:pic>
    </p:spTree>
    <p:extLst>
      <p:ext uri="{BB962C8B-B14F-4D97-AF65-F5344CB8AC3E}">
        <p14:creationId xmlns:p14="http://schemas.microsoft.com/office/powerpoint/2010/main" val="39422244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279400"/>
            <a:ext cx="9144000" cy="6286500"/>
          </a:xfrm>
          <a:prstGeom prst="rect">
            <a:avLst/>
          </a:prstGeom>
        </p:spPr>
      </p:pic>
      <p:sp>
        <p:nvSpPr>
          <p:cNvPr id="121859"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eaLnBrk="1" hangingPunct="1">
              <a:buFontTx/>
              <a:buNone/>
              <a:defRPr/>
            </a:pPr>
            <a:r>
              <a:rPr lang="zh-CN" altLang="en-US" sz="3200" dirty="0">
                <a:solidFill>
                  <a:srgbClr val="FFFFFF"/>
                </a:solidFill>
                <a:latin typeface="Arial"/>
                <a:ea typeface="Times New Roman" pitchFamily="-111" charset="0"/>
                <a:cs typeface="Arial"/>
              </a:rPr>
              <a:t>民数记 </a:t>
            </a:r>
            <a:r>
              <a:rPr lang="en-US" sz="3200" dirty="0">
                <a:solidFill>
                  <a:srgbClr val="FFFFFF"/>
                </a:solidFill>
                <a:latin typeface="Arial"/>
                <a:ea typeface="Times New Roman" pitchFamily="-111" charset="0"/>
                <a:cs typeface="Arial"/>
              </a:rPr>
              <a:t>21</a:t>
            </a: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zh-CN" altLang="en-US" sz="6000" b="1" dirty="0">
                <a:effectLst>
                  <a:glow rad="165100">
                    <a:schemeClr val="tx1">
                      <a:alpha val="96000"/>
                    </a:schemeClr>
                  </a:glow>
                </a:effectLst>
                <a:latin typeface="Arial" charset="0"/>
              </a:rPr>
              <a:t>铜蛇</a:t>
            </a:r>
            <a:endParaRPr lang="en-US" sz="6000" b="1" dirty="0">
              <a:effectLst>
                <a:glow rad="165100">
                  <a:schemeClr val="tx1">
                    <a:alpha val="96000"/>
                  </a:schemeClr>
                </a:glow>
              </a:effectLst>
              <a:latin typeface="Arial" charset="0"/>
            </a:endParaRPr>
          </a:p>
        </p:txBody>
      </p:sp>
    </p:spTree>
    <p:extLst>
      <p:ext uri="{BB962C8B-B14F-4D97-AF65-F5344CB8AC3E}">
        <p14:creationId xmlns:p14="http://schemas.microsoft.com/office/powerpoint/2010/main" val="4278072621"/>
      </p:ext>
    </p:extLst>
  </p:cSld>
  <p:clrMapOvr>
    <a:masterClrMapping/>
  </p:clrMapOvr>
  <p:transition spd="med">
    <p:randomBar dir="vert"/>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5" name="Text Box 19"/>
          <p:cNvSpPr txBox="1">
            <a:spLocks noChangeArrowheads="1"/>
          </p:cNvSpPr>
          <p:nvPr/>
        </p:nvSpPr>
        <p:spPr bwMode="auto">
          <a:xfrm>
            <a:off x="688825" y="4775858"/>
            <a:ext cx="22860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66FF33"/>
                </a:solidFill>
                <a:effectLst>
                  <a:glow rad="101600">
                    <a:srgbClr val="000000">
                      <a:alpha val="75000"/>
                    </a:srgbClr>
                  </a:glow>
                </a:effectLst>
                <a:uLnTx/>
                <a:uFillTx/>
                <a:latin typeface="Arial"/>
                <a:ea typeface="ＭＳ Ｐゴシック" charset="0"/>
                <a:cs typeface="Arial"/>
              </a:rPr>
              <a:t>摩押</a:t>
            </a:r>
            <a:endPar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66FF33"/>
                </a:solidFill>
                <a:effectLst>
                  <a:glow rad="101600">
                    <a:srgbClr val="000000">
                      <a:alpha val="75000"/>
                    </a:srgbClr>
                  </a:glow>
                </a:effectLst>
                <a:uLnTx/>
                <a:uFillTx/>
                <a:latin typeface="Arial"/>
                <a:ea typeface="ＭＳ Ｐゴシック" charset="0"/>
                <a:cs typeface="Arial"/>
              </a:rPr>
              <a:t>以东</a:t>
            </a:r>
            <a:endPar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Jabbok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13" name="Group 12"/>
          <p:cNvGrpSpPr/>
          <p:nvPr/>
        </p:nvGrpSpPr>
        <p:grpSpPr>
          <a:xfrm>
            <a:off x="167690" y="108001"/>
            <a:ext cx="4876800" cy="3657600"/>
            <a:chOff x="167690" y="108001"/>
            <a:chExt cx="4876800" cy="3657600"/>
          </a:xfrm>
        </p:grpSpPr>
        <p:pic>
          <p:nvPicPr>
            <p:cNvPr id="6" name="Picture 5" descr="Nahal Arnon view to north with Aroer, tb n031801.jp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7690" y="108001"/>
              <a:ext cx="4876800" cy="3657600"/>
            </a:xfrm>
            <a:prstGeom prst="rect">
              <a:avLst/>
            </a:prstGeom>
          </p:spPr>
        </p:pic>
        <p:sp>
          <p:nvSpPr>
            <p:cNvPr id="32" name="Rectangle 6"/>
            <p:cNvSpPr>
              <a:spLocks noChangeArrowheads="1"/>
            </p:cNvSpPr>
            <p:nvPr/>
          </p:nvSpPr>
          <p:spPr bwMode="auto">
            <a:xfrm>
              <a:off x="362055" y="746290"/>
              <a:ext cx="3983305" cy="795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err="1">
                  <a:ln>
                    <a:noFill/>
                  </a:ln>
                  <a:solidFill>
                    <a:srgbClr val="FFFFFF"/>
                  </a:solidFill>
                  <a:effectLst>
                    <a:glow rad="228600">
                      <a:srgbClr val="000000"/>
                    </a:glow>
                  </a:effectLst>
                  <a:uLnTx/>
                  <a:uFillTx/>
                  <a:latin typeface="Arial" charset="0"/>
                  <a:ea typeface="ＭＳ Ｐゴシック" charset="0"/>
                  <a:cs typeface="Arial" charset="0"/>
                </a:rPr>
                <a:t>望向北</a:t>
              </a: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grpSp>
      <p:grpSp>
        <p:nvGrpSpPr>
          <p:cNvPr id="11" name="Group 10"/>
          <p:cNvGrpSpPr/>
          <p:nvPr/>
        </p:nvGrpSpPr>
        <p:grpSpPr>
          <a:xfrm>
            <a:off x="2544886" y="3705173"/>
            <a:ext cx="4403781" cy="3183898"/>
            <a:chOff x="2185614" y="3750302"/>
            <a:chExt cx="4403781" cy="3183898"/>
          </a:xfrm>
        </p:grpSpPr>
        <p:pic>
          <p:nvPicPr>
            <p:cNvPr id="8" name="Picture 7" descr="Nahal Arnon view to south, tb n031801.jpg"/>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185614" y="3750302"/>
              <a:ext cx="4245197" cy="3183898"/>
            </a:xfrm>
            <a:prstGeom prst="rect">
              <a:avLst/>
            </a:prstGeom>
          </p:spPr>
        </p:pic>
        <p:sp>
          <p:nvSpPr>
            <p:cNvPr id="33" name="Rectangle 6"/>
            <p:cNvSpPr>
              <a:spLocks noChangeArrowheads="1"/>
            </p:cNvSpPr>
            <p:nvPr/>
          </p:nvSpPr>
          <p:spPr bwMode="auto">
            <a:xfrm>
              <a:off x="2606090" y="5691543"/>
              <a:ext cx="3983305" cy="795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err="1">
                  <a:ln>
                    <a:noFill/>
                  </a:ln>
                  <a:solidFill>
                    <a:srgbClr val="FFFFFF"/>
                  </a:solidFill>
                  <a:effectLst>
                    <a:glow rad="228600">
                      <a:srgbClr val="000000"/>
                    </a:glow>
                  </a:effectLst>
                  <a:uLnTx/>
                  <a:uFillTx/>
                  <a:latin typeface="Arial" charset="0"/>
                  <a:ea typeface="ＭＳ Ｐゴシック" charset="0"/>
                  <a:cs typeface="Arial" charset="0"/>
                </a:rPr>
                <a:t>望向南</a:t>
              </a: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grpSp>
      <p:sp>
        <p:nvSpPr>
          <p:cNvPr id="292865" name="Rectangle 2"/>
          <p:cNvSpPr>
            <a:spLocks noGrp="1" noChangeArrowheads="1"/>
          </p:cNvSpPr>
          <p:nvPr>
            <p:ph type="title"/>
          </p:nvPr>
        </p:nvSpPr>
        <p:spPr>
          <a:xfrm>
            <a:off x="3003550" y="0"/>
            <a:ext cx="5867400" cy="1143000"/>
          </a:xfrm>
          <a:noFill/>
          <a:ln>
            <a:noFill/>
          </a:ln>
        </p:spPr>
        <p:txBody>
          <a:bodyPr/>
          <a:lstStyle/>
          <a:p>
            <a:pPr>
              <a:lnSpc>
                <a:spcPct val="90000"/>
              </a:lnSpc>
              <a:spcBef>
                <a:spcPct val="20000"/>
              </a:spcBef>
            </a:pPr>
            <a:r>
              <a:rPr kumimoji="1" lang="en-US" sz="4000" b="1" kern="1200" dirty="0" err="1">
                <a:solidFill>
                  <a:srgbClr val="FFFFFF"/>
                </a:solidFill>
                <a:effectLst>
                  <a:glow rad="228600">
                    <a:schemeClr val="tx1"/>
                  </a:glow>
                </a:effectLst>
                <a:latin typeface="Arial" charset="0"/>
                <a:ea typeface="ＭＳ Ｐゴシック" charset="0"/>
                <a:cs typeface="Arial" charset="0"/>
              </a:rPr>
              <a:t>外约旦河</a:t>
            </a:r>
            <a:endParaRPr kumimoji="1" lang="en-US" sz="4000" b="1" kern="1200" dirty="0">
              <a:solidFill>
                <a:srgbClr val="FFFFFF"/>
              </a:solidFill>
              <a:effectLst>
                <a:glow rad="228600">
                  <a:schemeClr val="tx1"/>
                </a:glow>
              </a:effectLst>
              <a:latin typeface="Arial" charset="0"/>
              <a:ea typeface="ＭＳ Ｐゴシック" charset="0"/>
              <a:cs typeface="Arial" charset="0"/>
            </a:endParaRPr>
          </a:p>
        </p:txBody>
      </p:sp>
      <p:sp>
        <p:nvSpPr>
          <p:cNvPr id="156678" name="Rectangle 6"/>
          <p:cNvSpPr>
            <a:spLocks noChangeArrowheads="1"/>
          </p:cNvSpPr>
          <p:nvPr/>
        </p:nvSpPr>
        <p:spPr bwMode="auto">
          <a:xfrm>
            <a:off x="3499600" y="3100243"/>
            <a:ext cx="5644399" cy="1088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kumimoji="1" lang="zh-CN" alt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亚嫩峡谷将摩押与北方的国家分隔开来。</a:t>
            </a: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1" lang="zh-CN" altLang="en-US" sz="24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亚嫩河</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cxnSp>
        <p:nvCxnSpPr>
          <p:cNvPr id="3" name="Straight Arrow Connector 2"/>
          <p:cNvCxnSpPr>
            <a:cxnSpLocks noChangeShapeType="1"/>
            <a:stCxn id="156678" idx="1"/>
          </p:cNvCxnSpPr>
          <p:nvPr/>
        </p:nvCxnSpPr>
        <p:spPr bwMode="auto">
          <a:xfrm flipH="1">
            <a:off x="2185614" y="3644275"/>
            <a:ext cx="1313986" cy="54403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血缘关系密切的邻国</a:t>
            </a:r>
            <a:endPar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endParaRPr>
          </a:p>
        </p:txBody>
      </p:sp>
    </p:spTree>
    <p:extLst>
      <p:ext uri="{BB962C8B-B14F-4D97-AF65-F5344CB8AC3E}">
        <p14:creationId xmlns:p14="http://schemas.microsoft.com/office/powerpoint/2010/main" val="314636967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checkerboard(across)">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checkerboard(across)">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Nahal Arnon aerial from west, tb q01070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21859" name="Text Box 3"/>
          <p:cNvSpPr txBox="1">
            <a:spLocks noChangeArrowheads="1"/>
          </p:cNvSpPr>
          <p:nvPr/>
        </p:nvSpPr>
        <p:spPr bwMode="auto">
          <a:xfrm>
            <a:off x="3352800" y="5638800"/>
            <a:ext cx="54864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从西部上空俯瞰死海</a:t>
            </a:r>
            <a:endPar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endParaRP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b="1" dirty="0" err="1">
                <a:effectLst>
                  <a:glow rad="165100">
                    <a:schemeClr val="tx1">
                      <a:alpha val="96000"/>
                    </a:schemeClr>
                  </a:glow>
                </a:effectLst>
                <a:latin typeface="Arial" charset="0"/>
              </a:rPr>
              <a:t>哪哈啦</a:t>
            </a:r>
            <a:br>
              <a:rPr lang="en-US" sz="6000" b="1" dirty="0">
                <a:effectLst>
                  <a:glow rad="165100">
                    <a:schemeClr val="tx1">
                      <a:alpha val="96000"/>
                    </a:schemeClr>
                  </a:glow>
                </a:effectLst>
                <a:latin typeface="Arial" charset="0"/>
              </a:rPr>
            </a:br>
            <a:r>
              <a:rPr lang="en-US" b="1" dirty="0">
                <a:effectLst>
                  <a:glow rad="165100">
                    <a:schemeClr val="tx1">
                      <a:alpha val="96000"/>
                    </a:schemeClr>
                  </a:glow>
                </a:effectLst>
                <a:latin typeface="Arial" charset="0"/>
              </a:rPr>
              <a:t>(</a:t>
            </a:r>
            <a:r>
              <a:rPr kumimoji="1" lang="zh-CN" altLang="en-US" sz="4400" dirty="0">
                <a:solidFill>
                  <a:srgbClr val="FFFFFF"/>
                </a:solidFill>
                <a:effectLst>
                  <a:glow rad="228600">
                    <a:srgbClr val="000000"/>
                  </a:glow>
                </a:effectLst>
                <a:latin typeface="Arial" charset="0"/>
                <a:ea typeface="ＭＳ Ｐゴシック" charset="0"/>
                <a:cs typeface="Arial" charset="0"/>
              </a:rPr>
              <a:t>亚嫩河</a:t>
            </a:r>
            <a:r>
              <a:rPr lang="en-US" b="1" dirty="0">
                <a:effectLst>
                  <a:glow rad="165100">
                    <a:schemeClr val="tx1">
                      <a:alpha val="96000"/>
                    </a:schemeClr>
                  </a:glow>
                </a:effectLst>
                <a:latin typeface="Arial" charset="0"/>
              </a:rPr>
              <a:t>)</a:t>
            </a:r>
            <a:endParaRPr lang="en-US" sz="6000" b="1" dirty="0">
              <a:effectLst>
                <a:glow rad="165100">
                  <a:schemeClr val="tx1">
                    <a:alpha val="96000"/>
                  </a:schemeClr>
                </a:glow>
              </a:effectLst>
              <a:latin typeface="Arial" charset="0"/>
            </a:endParaRPr>
          </a:p>
        </p:txBody>
      </p:sp>
    </p:spTree>
    <p:extLst>
      <p:ext uri="{BB962C8B-B14F-4D97-AF65-F5344CB8AC3E}">
        <p14:creationId xmlns:p14="http://schemas.microsoft.com/office/powerpoint/2010/main" val="1678314613"/>
      </p:ext>
    </p:extLst>
  </p:cSld>
  <p:clrMapOvr>
    <a:masterClrMapping/>
  </p:clrMapOvr>
  <p:transition spd="med">
    <p:randomBar dir="vert"/>
  </p:transition>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819383" y="3011976"/>
            <a:ext cx="1979121"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西宏王国</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4" name="Text Box 8"/>
          <p:cNvSpPr txBox="1">
            <a:spLocks noChangeArrowheads="1"/>
          </p:cNvSpPr>
          <p:nvPr/>
        </p:nvSpPr>
        <p:spPr bwMode="auto">
          <a:xfrm>
            <a:off x="711518" y="935660"/>
            <a:ext cx="2086986"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噩王国</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66FF33"/>
                </a:solidFill>
                <a:effectLst>
                  <a:glow rad="101600">
                    <a:srgbClr val="000000">
                      <a:alpha val="75000"/>
                    </a:srgbClr>
                  </a:glow>
                </a:effectLst>
                <a:uLnTx/>
                <a:uFillTx/>
                <a:latin typeface="Arial"/>
                <a:ea typeface="ＭＳ Ｐゴシック" charset="0"/>
                <a:cs typeface="Arial"/>
              </a:rPr>
              <a:t>摩押</a:t>
            </a:r>
            <a:endPar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endParaRPr>
          </a:p>
        </p:txBody>
      </p:sp>
      <p:sp>
        <p:nvSpPr>
          <p:cNvPr id="16" name="Text Box 20"/>
          <p:cNvSpPr txBox="1">
            <a:spLocks noChangeArrowheads="1"/>
          </p:cNvSpPr>
          <p:nvPr/>
        </p:nvSpPr>
        <p:spPr bwMode="auto">
          <a:xfrm>
            <a:off x="131504" y="2072303"/>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66FF33"/>
                </a:solidFill>
                <a:effectLst>
                  <a:glow rad="101600">
                    <a:srgbClr val="000000">
                      <a:alpha val="75000"/>
                    </a:srgbClr>
                  </a:glow>
                </a:effectLst>
                <a:uLnTx/>
                <a:uFillTx/>
                <a:latin typeface="Arial"/>
                <a:ea typeface="ＭＳ Ｐゴシック" charset="0"/>
                <a:cs typeface="Arial"/>
              </a:rPr>
              <a:t>亚扪</a:t>
            </a:r>
            <a:endPar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endParaRP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66FF33"/>
                </a:solidFill>
                <a:effectLst>
                  <a:glow rad="101600">
                    <a:srgbClr val="000000">
                      <a:alpha val="75000"/>
                    </a:srgbClr>
                  </a:glow>
                </a:effectLst>
                <a:uLnTx/>
                <a:uFillTx/>
                <a:latin typeface="Arial"/>
                <a:ea typeface="ＭＳ Ｐゴシック" charset="0"/>
                <a:cs typeface="Arial"/>
              </a:rPr>
              <a:t>以东</a:t>
            </a:r>
            <a:endPar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endParaRP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 typeface="Wingdings" charset="0"/>
              <a:buNone/>
              <a:tabLst/>
              <a:defRPr/>
            </a:pPr>
            <a:r>
              <a:rPr kumimoji="0" lang="zh-CN" alt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血缘关系密切的邻国</a:t>
            </a: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以得来</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zh-CN" altLang="en-US" dirty="0">
                <a:solidFill>
                  <a:srgbClr val="FFFFFF"/>
                </a:solidFill>
                <a:latin typeface="Arial" charset="0"/>
              </a:rPr>
              <a:t>跨约旦事件</a:t>
            </a:r>
            <a:endParaRPr kumimoji="1" lang="en-US" dirty="0">
              <a:solidFill>
                <a:srgbClr val="FFFFFF"/>
              </a:solidFill>
              <a:latin typeface="Arial"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雅杂</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zh-CN" alt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战胜西宏王与噩王（民 </a:t>
            </a:r>
            <a:r>
              <a:rPr kumimoji="1" lang="en-US" altLang="zh-CN"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21</a:t>
            </a:r>
            <a:r>
              <a:rPr kumimoji="1" lang="zh-CN" alt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章</a:t>
            </a:r>
            <a:r>
              <a:rPr kumimoji="1" lang="en-US" altLang="zh-CN"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 </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zh-CN" alt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巴勒虽要咒诅临到以色列，巴兰却祝福以色列 （民 </a:t>
            </a:r>
            <a:r>
              <a:rPr kumimoji="1" lang="en-US" altLang="zh-CN"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22-24 </a:t>
            </a:r>
            <a:r>
              <a:rPr kumimoji="1" lang="zh-CN" alt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章</a:t>
            </a:r>
            <a:r>
              <a:rPr kumimoji="1" lang="en-US" altLang="zh-CN"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17354795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22</a:t>
            </a:r>
          </a:p>
        </p:txBody>
      </p:sp>
    </p:spTree>
    <p:extLst>
      <p:ext uri="{BB962C8B-B14F-4D97-AF65-F5344CB8AC3E}">
        <p14:creationId xmlns:p14="http://schemas.microsoft.com/office/powerpoint/2010/main" val="3399874374"/>
      </p:ext>
    </p:extLst>
  </p:cSld>
  <p:clrMapOvr>
    <a:overrideClrMapping bg1="lt1" tx1="dk1" bg2="lt2" tx2="dk2" accent1="accent1" accent2="accent2" accent3="accent3" accent4="accent4" accent5="accent5" accent6="accent6" hlink="hlink" folHlink="folHlink"/>
  </p:clrMapOvr>
</p:sld>
</file>

<file path=ppt/slides/slide178.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118786" name="Group 2"/>
          <p:cNvGrpSpPr>
            <a:grpSpLocks/>
          </p:cNvGrpSpPr>
          <p:nvPr/>
        </p:nvGrpSpPr>
        <p:grpSpPr bwMode="auto">
          <a:xfrm>
            <a:off x="0" y="765175"/>
            <a:ext cx="9144000" cy="755650"/>
            <a:chOff x="0" y="0"/>
            <a:chExt cx="4560" cy="671"/>
          </a:xfrm>
        </p:grpSpPr>
        <p:sp>
          <p:nvSpPr>
            <p:cNvPr id="118891"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预备占领迦南地</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92"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7" name="Group 5"/>
          <p:cNvGrpSpPr>
            <a:grpSpLocks/>
          </p:cNvGrpSpPr>
          <p:nvPr/>
        </p:nvGrpSpPr>
        <p:grpSpPr bwMode="auto">
          <a:xfrm>
            <a:off x="0" y="1517650"/>
            <a:ext cx="2630488" cy="904875"/>
            <a:chOff x="0" y="671"/>
            <a:chExt cx="1312" cy="805"/>
          </a:xfrm>
        </p:grpSpPr>
        <p:sp>
          <p:nvSpPr>
            <p:cNvPr id="118889"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先一代的预备</a:t>
              </a:r>
            </a:p>
          </p:txBody>
        </p:sp>
        <p:sp>
          <p:nvSpPr>
            <p:cNvPr id="118890"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8" name="Group 8"/>
          <p:cNvGrpSpPr>
            <a:grpSpLocks/>
          </p:cNvGrpSpPr>
          <p:nvPr/>
        </p:nvGrpSpPr>
        <p:grpSpPr bwMode="auto">
          <a:xfrm>
            <a:off x="2627313" y="1516063"/>
            <a:ext cx="3673475" cy="904875"/>
            <a:chOff x="1312" y="671"/>
            <a:chExt cx="1832" cy="805"/>
          </a:xfrm>
        </p:grpSpPr>
        <p:sp>
          <p:nvSpPr>
            <p:cNvPr id="118887"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Arial Narrow" charset="0"/>
                  <a:ea typeface="SimSun" charset="0"/>
                </a:rPr>
                <a:t>因不信而耽延</a:t>
              </a:r>
              <a:endParaRPr kumimoji="0" lang="zh-CN" altLang="en-US"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8"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9" name="Group 11"/>
          <p:cNvGrpSpPr>
            <a:grpSpLocks/>
          </p:cNvGrpSpPr>
          <p:nvPr/>
        </p:nvGrpSpPr>
        <p:grpSpPr bwMode="auto">
          <a:xfrm>
            <a:off x="6303963" y="1517650"/>
            <a:ext cx="2840037" cy="904875"/>
            <a:chOff x="3144" y="671"/>
            <a:chExt cx="1416" cy="805"/>
          </a:xfrm>
        </p:grpSpPr>
        <p:sp>
          <p:nvSpPr>
            <p:cNvPr id="118885"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新一代的预备</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6"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0" name="Group 14"/>
          <p:cNvGrpSpPr>
            <a:grpSpLocks/>
          </p:cNvGrpSpPr>
          <p:nvPr/>
        </p:nvGrpSpPr>
        <p:grpSpPr bwMode="auto">
          <a:xfrm>
            <a:off x="0" y="2422525"/>
            <a:ext cx="2630488" cy="476250"/>
            <a:chOff x="0" y="1476"/>
            <a:chExt cx="1312" cy="422"/>
          </a:xfrm>
        </p:grpSpPr>
        <p:sp>
          <p:nvSpPr>
            <p:cNvPr id="118883"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4"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1" name="Group 17"/>
          <p:cNvGrpSpPr>
            <a:grpSpLocks/>
          </p:cNvGrpSpPr>
          <p:nvPr/>
        </p:nvGrpSpPr>
        <p:grpSpPr bwMode="auto">
          <a:xfrm>
            <a:off x="2630488" y="2422525"/>
            <a:ext cx="3673475" cy="476250"/>
            <a:chOff x="1312" y="1476"/>
            <a:chExt cx="1832" cy="422"/>
          </a:xfrm>
        </p:grpSpPr>
        <p:sp>
          <p:nvSpPr>
            <p:cNvPr id="118881"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2"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2" name="Group 20"/>
          <p:cNvGrpSpPr>
            <a:grpSpLocks/>
          </p:cNvGrpSpPr>
          <p:nvPr/>
        </p:nvGrpSpPr>
        <p:grpSpPr bwMode="auto">
          <a:xfrm>
            <a:off x="6303963" y="2422525"/>
            <a:ext cx="2840037" cy="476250"/>
            <a:chOff x="3144" y="1476"/>
            <a:chExt cx="1416" cy="422"/>
          </a:xfrm>
        </p:grpSpPr>
        <p:sp>
          <p:nvSpPr>
            <p:cNvPr id="118879"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0"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3" name="Group 23"/>
          <p:cNvGrpSpPr>
            <a:grpSpLocks/>
          </p:cNvGrpSpPr>
          <p:nvPr/>
        </p:nvGrpSpPr>
        <p:grpSpPr bwMode="auto">
          <a:xfrm>
            <a:off x="0" y="2898775"/>
            <a:ext cx="2630488" cy="474663"/>
            <a:chOff x="0" y="1898"/>
            <a:chExt cx="1312" cy="422"/>
          </a:xfrm>
        </p:grpSpPr>
        <p:sp>
          <p:nvSpPr>
            <p:cNvPr id="118877"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神的信实</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8"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4" name="Group 26"/>
          <p:cNvGrpSpPr>
            <a:grpSpLocks/>
          </p:cNvGrpSpPr>
          <p:nvPr/>
        </p:nvGrpSpPr>
        <p:grpSpPr bwMode="auto">
          <a:xfrm>
            <a:off x="2630488" y="2898775"/>
            <a:ext cx="3673475" cy="474663"/>
            <a:chOff x="1312" y="1898"/>
            <a:chExt cx="1832" cy="422"/>
          </a:xfrm>
        </p:grpSpPr>
        <p:sp>
          <p:nvSpPr>
            <p:cNvPr id="118875"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以色列的不信</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6"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5" name="Group 29"/>
          <p:cNvGrpSpPr>
            <a:grpSpLocks/>
          </p:cNvGrpSpPr>
          <p:nvPr/>
        </p:nvGrpSpPr>
        <p:grpSpPr bwMode="auto">
          <a:xfrm>
            <a:off x="6303963" y="2898775"/>
            <a:ext cx="2840037" cy="474663"/>
            <a:chOff x="3144" y="1898"/>
            <a:chExt cx="1416" cy="422"/>
          </a:xfrm>
        </p:grpSpPr>
        <p:sp>
          <p:nvSpPr>
            <p:cNvPr id="118873"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神的信实</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74"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6" name="Group 32"/>
          <p:cNvGrpSpPr>
            <a:grpSpLocks/>
          </p:cNvGrpSpPr>
          <p:nvPr/>
        </p:nvGrpSpPr>
        <p:grpSpPr bwMode="auto">
          <a:xfrm>
            <a:off x="0" y="3373438"/>
            <a:ext cx="2630488" cy="474662"/>
            <a:chOff x="0" y="2320"/>
            <a:chExt cx="1312" cy="422"/>
          </a:xfrm>
        </p:grpSpPr>
        <p:sp>
          <p:nvSpPr>
            <p:cNvPr id="118871"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神的赐福</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2"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7" name="Group 35"/>
          <p:cNvGrpSpPr>
            <a:grpSpLocks/>
          </p:cNvGrpSpPr>
          <p:nvPr/>
        </p:nvGrpSpPr>
        <p:grpSpPr bwMode="auto">
          <a:xfrm>
            <a:off x="2630488" y="3373438"/>
            <a:ext cx="3673475" cy="474662"/>
            <a:chOff x="1312" y="2320"/>
            <a:chExt cx="1832" cy="422"/>
          </a:xfrm>
        </p:grpSpPr>
        <p:sp>
          <p:nvSpPr>
            <p:cNvPr id="118869"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神的管教</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0"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8" name="Group 38"/>
          <p:cNvGrpSpPr>
            <a:grpSpLocks/>
          </p:cNvGrpSpPr>
          <p:nvPr/>
        </p:nvGrpSpPr>
        <p:grpSpPr bwMode="auto">
          <a:xfrm>
            <a:off x="6303963" y="3373438"/>
            <a:ext cx="2840037" cy="474662"/>
            <a:chOff x="3144" y="2320"/>
            <a:chExt cx="1416" cy="422"/>
          </a:xfrm>
        </p:grpSpPr>
        <p:sp>
          <p:nvSpPr>
            <p:cNvPr id="118867"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神的赐福</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68"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9" name="Group 41"/>
          <p:cNvGrpSpPr>
            <a:grpSpLocks/>
          </p:cNvGrpSpPr>
          <p:nvPr/>
        </p:nvGrpSpPr>
        <p:grpSpPr bwMode="auto">
          <a:xfrm>
            <a:off x="0" y="3848100"/>
            <a:ext cx="2630488" cy="474663"/>
            <a:chOff x="0" y="2742"/>
            <a:chExt cx="1312" cy="422"/>
          </a:xfrm>
        </p:grpSpPr>
        <p:sp>
          <p:nvSpPr>
            <p:cNvPr id="118865"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以色列的委身</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6"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0" name="Group 44"/>
          <p:cNvGrpSpPr>
            <a:grpSpLocks/>
          </p:cNvGrpSpPr>
          <p:nvPr/>
        </p:nvGrpSpPr>
        <p:grpSpPr bwMode="auto">
          <a:xfrm>
            <a:off x="2630488" y="3848100"/>
            <a:ext cx="3673475" cy="474663"/>
            <a:chOff x="1312" y="2742"/>
            <a:chExt cx="1832" cy="422"/>
          </a:xfrm>
        </p:grpSpPr>
        <p:sp>
          <p:nvSpPr>
            <p:cNvPr id="118863"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以色列的抱怨</a:t>
              </a:r>
            </a:p>
          </p:txBody>
        </p:sp>
        <p:sp>
          <p:nvSpPr>
            <p:cNvPr id="118864"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1" name="Group 47"/>
          <p:cNvGrpSpPr>
            <a:grpSpLocks/>
          </p:cNvGrpSpPr>
          <p:nvPr/>
        </p:nvGrpSpPr>
        <p:grpSpPr bwMode="auto">
          <a:xfrm>
            <a:off x="6303963" y="3848100"/>
            <a:ext cx="2840037" cy="474663"/>
            <a:chOff x="3144" y="2742"/>
            <a:chExt cx="1416" cy="422"/>
          </a:xfrm>
        </p:grpSpPr>
        <p:sp>
          <p:nvSpPr>
            <p:cNvPr id="118861"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以色列的委身</a:t>
              </a: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62"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2" name="Group 50"/>
          <p:cNvGrpSpPr>
            <a:grpSpLocks/>
          </p:cNvGrpSpPr>
          <p:nvPr/>
        </p:nvGrpSpPr>
        <p:grpSpPr bwMode="auto">
          <a:xfrm>
            <a:off x="0" y="4322763"/>
            <a:ext cx="2630488" cy="476250"/>
            <a:chOff x="0" y="3164"/>
            <a:chExt cx="1312" cy="422"/>
          </a:xfrm>
        </p:grpSpPr>
        <p:sp>
          <p:nvSpPr>
            <p:cNvPr id="118859"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有序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0"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3" name="Group 53"/>
          <p:cNvGrpSpPr>
            <a:grpSpLocks/>
          </p:cNvGrpSpPr>
          <p:nvPr/>
        </p:nvGrpSpPr>
        <p:grpSpPr bwMode="auto">
          <a:xfrm>
            <a:off x="2630488" y="4322763"/>
            <a:ext cx="3673475" cy="476250"/>
            <a:chOff x="1312" y="3164"/>
            <a:chExt cx="1832" cy="422"/>
          </a:xfrm>
        </p:grpSpPr>
        <p:sp>
          <p:nvSpPr>
            <p:cNvPr id="118857"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无序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8"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4" name="Group 56"/>
          <p:cNvGrpSpPr>
            <a:grpSpLocks/>
          </p:cNvGrpSpPr>
          <p:nvPr/>
        </p:nvGrpSpPr>
        <p:grpSpPr bwMode="auto">
          <a:xfrm>
            <a:off x="6303963" y="4322763"/>
            <a:ext cx="2840037" cy="476250"/>
            <a:chOff x="3144" y="3164"/>
            <a:chExt cx="1416" cy="422"/>
          </a:xfrm>
        </p:grpSpPr>
        <p:sp>
          <p:nvSpPr>
            <p:cNvPr id="118855"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重整</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6"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5" name="Group 59"/>
          <p:cNvGrpSpPr>
            <a:grpSpLocks/>
          </p:cNvGrpSpPr>
          <p:nvPr/>
        </p:nvGrpSpPr>
        <p:grpSpPr bwMode="auto">
          <a:xfrm>
            <a:off x="0" y="4799013"/>
            <a:ext cx="2630488" cy="474662"/>
            <a:chOff x="0" y="3586"/>
            <a:chExt cx="1312" cy="422"/>
          </a:xfrm>
        </p:grpSpPr>
        <p:sp>
          <p:nvSpPr>
            <p:cNvPr id="118853"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西奈山</a:t>
              </a:r>
            </a:p>
          </p:txBody>
        </p:sp>
        <p:sp>
          <p:nvSpPr>
            <p:cNvPr id="118854"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6" name="Group 62"/>
          <p:cNvGrpSpPr>
            <a:grpSpLocks/>
          </p:cNvGrpSpPr>
          <p:nvPr/>
        </p:nvGrpSpPr>
        <p:grpSpPr bwMode="auto">
          <a:xfrm>
            <a:off x="2630488" y="4799013"/>
            <a:ext cx="3673475" cy="474662"/>
            <a:chOff x="1312" y="3586"/>
            <a:chExt cx="1832" cy="422"/>
          </a:xfrm>
        </p:grpSpPr>
        <p:sp>
          <p:nvSpPr>
            <p:cNvPr id="118851"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旷野</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2"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7" name="Group 65"/>
          <p:cNvGrpSpPr>
            <a:grpSpLocks/>
          </p:cNvGrpSpPr>
          <p:nvPr/>
        </p:nvGrpSpPr>
        <p:grpSpPr bwMode="auto">
          <a:xfrm>
            <a:off x="6303963" y="4799013"/>
            <a:ext cx="2840037" cy="474662"/>
            <a:chOff x="3144" y="3586"/>
            <a:chExt cx="1416" cy="422"/>
          </a:xfrm>
        </p:grpSpPr>
        <p:sp>
          <p:nvSpPr>
            <p:cNvPr id="118849"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摩押</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0"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8" name="Group 68"/>
          <p:cNvGrpSpPr>
            <a:grpSpLocks/>
          </p:cNvGrpSpPr>
          <p:nvPr/>
        </p:nvGrpSpPr>
        <p:grpSpPr bwMode="auto">
          <a:xfrm>
            <a:off x="0" y="5273675"/>
            <a:ext cx="2630488" cy="582613"/>
            <a:chOff x="0" y="4008"/>
            <a:chExt cx="1312" cy="518"/>
          </a:xfrm>
        </p:grpSpPr>
        <p:sp>
          <p:nvSpPr>
            <p:cNvPr id="118847"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20 </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天</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8"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9" name="Group 71"/>
          <p:cNvGrpSpPr>
            <a:grpSpLocks/>
          </p:cNvGrpSpPr>
          <p:nvPr/>
        </p:nvGrpSpPr>
        <p:grpSpPr bwMode="auto">
          <a:xfrm>
            <a:off x="2630488" y="5273675"/>
            <a:ext cx="3673475" cy="582613"/>
            <a:chOff x="1312" y="4008"/>
            <a:chExt cx="1832" cy="518"/>
          </a:xfrm>
        </p:grpSpPr>
        <p:sp>
          <p:nvSpPr>
            <p:cNvPr id="118845"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Times" charset="0"/>
                  <a:ea typeface="SimSun" charset="0"/>
                </a:rPr>
                <a:t>38</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年</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3</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个月零</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10</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天</a:t>
              </a:r>
              <a:endParaRPr kumimoji="0" lang="en-US" altLang="zh-CN" sz="2400" b="1" i="0" u="none" strike="noStrike" kern="1200" cap="none" spc="0" normalizeH="0" baseline="0" noProof="0">
                <a:ln>
                  <a:noFill/>
                </a:ln>
                <a:solidFill>
                  <a:srgbClr val="FFFFFF"/>
                </a:solidFill>
                <a:effectLst/>
                <a:uLnTx/>
                <a:uFillTx/>
                <a:latin typeface="Times" charset="0"/>
                <a:ea typeface="SimSun" charset="0"/>
              </a:endParaRPr>
            </a:p>
          </p:txBody>
        </p:sp>
        <p:sp>
          <p:nvSpPr>
            <p:cNvPr id="118846"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0" name="Group 74"/>
          <p:cNvGrpSpPr>
            <a:grpSpLocks/>
          </p:cNvGrpSpPr>
          <p:nvPr/>
        </p:nvGrpSpPr>
        <p:grpSpPr bwMode="auto">
          <a:xfrm>
            <a:off x="6303963" y="5273675"/>
            <a:ext cx="2840037" cy="582613"/>
            <a:chOff x="3144" y="4008"/>
            <a:chExt cx="1416" cy="518"/>
          </a:xfrm>
        </p:grpSpPr>
        <p:sp>
          <p:nvSpPr>
            <p:cNvPr id="118843"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约</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5</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个月</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4"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1" name="Group 77"/>
          <p:cNvGrpSpPr>
            <a:grpSpLocks/>
          </p:cNvGrpSpPr>
          <p:nvPr/>
        </p:nvGrpSpPr>
        <p:grpSpPr bwMode="auto">
          <a:xfrm>
            <a:off x="0" y="5856288"/>
            <a:ext cx="1347788" cy="1001712"/>
            <a:chOff x="0" y="4526"/>
            <a:chExt cx="672" cy="890"/>
          </a:xfrm>
        </p:grpSpPr>
        <p:sp>
          <p:nvSpPr>
            <p:cNvPr id="118841"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组织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(1-4)</a:t>
              </a:r>
            </a:p>
          </p:txBody>
        </p:sp>
        <p:sp>
          <p:nvSpPr>
            <p:cNvPr id="118842"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2" name="Group 80"/>
          <p:cNvGrpSpPr>
            <a:grpSpLocks/>
          </p:cNvGrpSpPr>
          <p:nvPr/>
        </p:nvGrpSpPr>
        <p:grpSpPr bwMode="auto">
          <a:xfrm>
            <a:off x="1347788" y="5856288"/>
            <a:ext cx="1282700" cy="1001712"/>
            <a:chOff x="672" y="4526"/>
            <a:chExt cx="640" cy="890"/>
          </a:xfrm>
        </p:grpSpPr>
        <p:sp>
          <p:nvSpPr>
            <p:cNvPr id="118839"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成圣</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(5:1-10:10)</a:t>
              </a:r>
            </a:p>
          </p:txBody>
        </p:sp>
        <p:sp>
          <p:nvSpPr>
            <p:cNvPr id="118840"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3" name="Group 83"/>
          <p:cNvGrpSpPr>
            <a:grpSpLocks/>
          </p:cNvGrpSpPr>
          <p:nvPr/>
        </p:nvGrpSpPr>
        <p:grpSpPr bwMode="auto">
          <a:xfrm>
            <a:off x="2630488" y="5856288"/>
            <a:ext cx="785812" cy="1001712"/>
            <a:chOff x="1312" y="4526"/>
            <a:chExt cx="392" cy="890"/>
          </a:xfrm>
        </p:grpSpPr>
        <p:sp>
          <p:nvSpPr>
            <p:cNvPr id="118837"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12:16)</a:t>
              </a:r>
            </a:p>
          </p:txBody>
        </p:sp>
        <p:sp>
          <p:nvSpPr>
            <p:cNvPr id="118838"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4" name="Group 86"/>
          <p:cNvGrpSpPr>
            <a:grpSpLocks/>
          </p:cNvGrpSpPr>
          <p:nvPr/>
        </p:nvGrpSpPr>
        <p:grpSpPr bwMode="auto">
          <a:xfrm>
            <a:off x="3419475" y="5856288"/>
            <a:ext cx="722313" cy="1001712"/>
            <a:chOff x="1704" y="4526"/>
            <a:chExt cx="360" cy="890"/>
          </a:xfrm>
        </p:grpSpPr>
        <p:sp>
          <p:nvSpPr>
            <p:cNvPr id="118835"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罪</a:t>
              </a:r>
              <a:endPar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(13-14)</a:t>
              </a:r>
            </a:p>
          </p:txBody>
        </p:sp>
        <p:sp>
          <p:nvSpPr>
            <p:cNvPr id="118836"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5" name="Group 89"/>
          <p:cNvGrpSpPr>
            <a:grpSpLocks/>
          </p:cNvGrpSpPr>
          <p:nvPr/>
        </p:nvGrpSpPr>
        <p:grpSpPr bwMode="auto">
          <a:xfrm>
            <a:off x="4138613" y="5856288"/>
            <a:ext cx="722312" cy="1001712"/>
            <a:chOff x="2064" y="4526"/>
            <a:chExt cx="360" cy="890"/>
          </a:xfrm>
        </p:grpSpPr>
        <p:sp>
          <p:nvSpPr>
            <p:cNvPr id="118833"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旷野</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(15-19)</a:t>
              </a:r>
            </a:p>
          </p:txBody>
        </p:sp>
        <p:sp>
          <p:nvSpPr>
            <p:cNvPr id="118834"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6" name="Group 92"/>
          <p:cNvGrpSpPr>
            <a:grpSpLocks/>
          </p:cNvGrpSpPr>
          <p:nvPr/>
        </p:nvGrpSpPr>
        <p:grpSpPr bwMode="auto">
          <a:xfrm>
            <a:off x="4860925" y="5856288"/>
            <a:ext cx="657225" cy="1001712"/>
            <a:chOff x="2424" y="4526"/>
            <a:chExt cx="328" cy="890"/>
          </a:xfrm>
        </p:grpSpPr>
        <p:sp>
          <p:nvSpPr>
            <p:cNvPr id="118831"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摩押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(20-21)</a:t>
              </a:r>
            </a:p>
          </p:txBody>
        </p:sp>
        <p:sp>
          <p:nvSpPr>
            <p:cNvPr id="118832"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dirty="0">
                <a:ln>
                  <a:noFill/>
                </a:ln>
                <a:solidFill>
                  <a:srgbClr val="FFFFFF"/>
                </a:solidFill>
                <a:effectLst/>
                <a:uLnTx/>
                <a:uFillTx/>
                <a:latin typeface="Times" charset="0"/>
                <a:ea typeface="SimSun" charset="0"/>
                <a:cs typeface="Times New Roman" charset="0"/>
              </a:endParaRPr>
            </a:p>
          </p:txBody>
        </p:sp>
      </p:grpSp>
      <p:grpSp>
        <p:nvGrpSpPr>
          <p:cNvPr id="118817" name="Group 95"/>
          <p:cNvGrpSpPr>
            <a:grpSpLocks/>
          </p:cNvGrpSpPr>
          <p:nvPr/>
        </p:nvGrpSpPr>
        <p:grpSpPr bwMode="auto">
          <a:xfrm>
            <a:off x="5518150" y="5856288"/>
            <a:ext cx="785813" cy="1001712"/>
            <a:chOff x="2752" y="4526"/>
            <a:chExt cx="392" cy="890"/>
          </a:xfrm>
        </p:grpSpPr>
        <p:sp>
          <p:nvSpPr>
            <p:cNvPr id="118829"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在摩押的罪</a:t>
              </a:r>
              <a:endParaRPr kumimoji="0" lang="en-GB" altLang="zh-CN" sz="1400" b="0"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(22-25)</a:t>
              </a:r>
            </a:p>
          </p:txBody>
        </p:sp>
        <p:sp>
          <p:nvSpPr>
            <p:cNvPr id="118830"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8" name="Group 98"/>
          <p:cNvGrpSpPr>
            <a:grpSpLocks/>
          </p:cNvGrpSpPr>
          <p:nvPr/>
        </p:nvGrpSpPr>
        <p:grpSpPr bwMode="auto">
          <a:xfrm>
            <a:off x="6303963" y="5856288"/>
            <a:ext cx="890587" cy="1001712"/>
            <a:chOff x="3144" y="4526"/>
            <a:chExt cx="444" cy="890"/>
          </a:xfrm>
        </p:grpSpPr>
        <p:sp>
          <p:nvSpPr>
            <p:cNvPr id="118827"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预备土地</a:t>
              </a:r>
              <a:endParaRPr kumimoji="0" lang="en-GB" altLang="zh-CN" sz="16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(26-27)</a:t>
              </a:r>
            </a:p>
          </p:txBody>
        </p:sp>
        <p:sp>
          <p:nvSpPr>
            <p:cNvPr id="118828"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9" name="Group 101"/>
          <p:cNvGrpSpPr>
            <a:grpSpLocks/>
          </p:cNvGrpSpPr>
          <p:nvPr/>
        </p:nvGrpSpPr>
        <p:grpSpPr bwMode="auto">
          <a:xfrm>
            <a:off x="7194550" y="5856288"/>
            <a:ext cx="882650" cy="1001712"/>
            <a:chOff x="3588" y="4526"/>
            <a:chExt cx="440" cy="890"/>
          </a:xfrm>
        </p:grpSpPr>
        <p:sp>
          <p:nvSpPr>
            <p:cNvPr id="118825"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献祭与许愿</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(28-30)</a:t>
              </a:r>
            </a:p>
          </p:txBody>
        </p:sp>
        <p:sp>
          <p:nvSpPr>
            <p:cNvPr id="118826"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sp>
        <p:nvSpPr>
          <p:cNvPr id="118820"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最终的预备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(31-36)</a:t>
            </a:r>
          </a:p>
        </p:txBody>
      </p:sp>
      <p:sp>
        <p:nvSpPr>
          <p:cNvPr id="118821"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
        <p:nvSpPr>
          <p:cNvPr id="118822" name="Text Box 106"/>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333333"/>
                </a:solidFill>
                <a:effectLst/>
                <a:uLnTx/>
                <a:uFillTx/>
                <a:latin typeface="Arial" charset="0"/>
                <a:ea typeface="SimSun" charset="0"/>
                <a:cs typeface="Times New Roman" charset="0"/>
              </a:rPr>
              <a:t>135</a:t>
            </a:r>
          </a:p>
        </p:txBody>
      </p:sp>
      <p:sp>
        <p:nvSpPr>
          <p:cNvPr id="118823"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zh-CN" altLang="en-US">
                <a:solidFill>
                  <a:srgbClr val="000000"/>
                </a:solidFill>
                <a:latin typeface="Impact" charset="0"/>
                <a:ea typeface="SimSun" charset="0"/>
                <a:cs typeface="SimSun" charset="0"/>
              </a:rPr>
              <a:t>民数记</a:t>
            </a:r>
          </a:p>
        </p:txBody>
      </p:sp>
      <p:sp>
        <p:nvSpPr>
          <p:cNvPr id="108" name="Oval 108">
            <a:extLst>
              <a:ext uri="{FF2B5EF4-FFF2-40B4-BE49-F238E27FC236}">
                <a16:creationId xmlns:a16="http://schemas.microsoft.com/office/drawing/2014/main" id="{B4E00AED-4EB8-4869-B42A-5B471A61643C}"/>
              </a:ext>
            </a:extLst>
          </p:cNvPr>
          <p:cNvSpPr>
            <a:spLocks noChangeArrowheads="1"/>
          </p:cNvSpPr>
          <p:nvPr/>
        </p:nvSpPr>
        <p:spPr bwMode="auto">
          <a:xfrm>
            <a:off x="5454996" y="5856288"/>
            <a:ext cx="909997" cy="1001712"/>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wrap="square"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Tree>
    <p:extLst>
      <p:ext uri="{BB962C8B-B14F-4D97-AF65-F5344CB8AC3E}">
        <p14:creationId xmlns:p14="http://schemas.microsoft.com/office/powerpoint/2010/main" val="1080333931"/>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66FF33"/>
                </a:solidFill>
                <a:effectLst>
                  <a:glow rad="101600">
                    <a:srgbClr val="000000">
                      <a:alpha val="75000"/>
                    </a:srgbClr>
                  </a:glow>
                </a:effectLst>
                <a:uLnTx/>
                <a:uFillTx/>
                <a:latin typeface="Arial"/>
                <a:ea typeface="ＭＳ Ｐゴシック" charset="0"/>
                <a:cs typeface="Arial"/>
              </a:rPr>
              <a:t>摩押</a:t>
            </a:r>
            <a:endPar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endParaRPr>
          </a:p>
        </p:txBody>
      </p:sp>
      <p:sp>
        <p:nvSpPr>
          <p:cNvPr id="16" name="Text Box 20"/>
          <p:cNvSpPr txBox="1">
            <a:spLocks noChangeArrowheads="1"/>
          </p:cNvSpPr>
          <p:nvPr/>
        </p:nvSpPr>
        <p:spPr bwMode="auto">
          <a:xfrm>
            <a:off x="480510" y="2060575"/>
            <a:ext cx="26670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66FF33"/>
                </a:solidFill>
                <a:effectLst>
                  <a:glow rad="101600">
                    <a:srgbClr val="000000">
                      <a:alpha val="75000"/>
                    </a:srgbClr>
                  </a:glow>
                </a:effectLst>
                <a:uLnTx/>
                <a:uFillTx/>
                <a:latin typeface="Arial"/>
                <a:ea typeface="ＭＳ Ｐゴシック" charset="0"/>
                <a:cs typeface="Arial"/>
              </a:rPr>
              <a:t>亚扪</a:t>
            </a:r>
            <a:endPar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endParaRP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66FF33"/>
                </a:solidFill>
                <a:effectLst>
                  <a:glow rad="101600">
                    <a:srgbClr val="000000">
                      <a:alpha val="75000"/>
                    </a:srgbClr>
                  </a:glow>
                </a:effectLst>
                <a:uLnTx/>
                <a:uFillTx/>
                <a:latin typeface="Arial"/>
                <a:ea typeface="ＭＳ Ｐゴシック" charset="0"/>
                <a:cs typeface="Arial"/>
              </a:rPr>
              <a:t>以东</a:t>
            </a:r>
            <a:endPar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endParaRP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 typeface="Wingdings" charset="0"/>
              <a:buNone/>
              <a:tabLst/>
              <a:defRPr/>
            </a:pPr>
            <a:r>
              <a:rPr kumimoji="0" lang="zh-CN" alt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血缘关系密切的邻国</a:t>
            </a:r>
          </a:p>
        </p:txBody>
      </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a:solidFill>
                  <a:srgbClr val="000000"/>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156678" name="Rectangle 6"/>
          <p:cNvSpPr>
            <a:spLocks noChangeArrowheads="1"/>
          </p:cNvSpPr>
          <p:nvPr/>
        </p:nvSpPr>
        <p:spPr bwMode="auto">
          <a:xfrm>
            <a:off x="2071934" y="4901726"/>
            <a:ext cx="6019800" cy="1734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巴勒（摩押王）觉得边境上以色列人众多，令他感到威胁</a:t>
            </a: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14213256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56678">
                                            <p:txEl>
                                              <p:pRg st="0" end="0"/>
                                            </p:txEl>
                                          </p:spTgt>
                                        </p:tgtEl>
                                        <p:attrNameLst>
                                          <p:attrName>style.visibility</p:attrName>
                                        </p:attrNameLst>
                                      </p:cBhvr>
                                      <p:to>
                                        <p:strVal val="visible"/>
                                      </p:to>
                                    </p:set>
                                    <p:animEffect transition="in" filter="blinds(horizontal)">
                                      <p:cBhvr>
                                        <p:cTn id="7" dur="500"/>
                                        <p:tgtEl>
                                          <p:spTgt spid="15667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4800" b="1" dirty="0">
                <a:effectLst>
                  <a:glow rad="127000">
                    <a:schemeClr val="tx1"/>
                  </a:glow>
                </a:effectLst>
                <a:latin typeface="Arial" charset="0"/>
                <a:ea typeface="ＭＳ Ｐゴシック" charset="0"/>
                <a:cs typeface="ＭＳ Ｐゴシック" charset="0"/>
              </a:rPr>
              <a:t>中心思想</a:t>
            </a:r>
            <a:endParaRPr lang="en-US" sz="48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0" y="1425600"/>
            <a:ext cx="9144000" cy="2626560"/>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buNone/>
              <a:defRPr/>
            </a:pPr>
            <a:r>
              <a:rPr lang="zh-CN" altLang="en-US" sz="5400" dirty="0">
                <a:solidFill>
                  <a:srgbClr val="FFFFFF"/>
                </a:solidFill>
                <a:effectLst>
                  <a:glow rad="127000">
                    <a:srgbClr val="000000"/>
                  </a:glow>
                </a:effectLst>
                <a:latin typeface="Arial" charset="0"/>
                <a:ea typeface="ＭＳ Ｐゴシック" charset="0"/>
                <a:cs typeface="ＭＳ Ｐゴシック" charset="0"/>
              </a:rPr>
              <a:t>神通过整顿、警告和奖赏来装备我们作工</a:t>
            </a:r>
            <a:r>
              <a:rPr lang="en-US" sz="5400" dirty="0">
                <a:solidFill>
                  <a:srgbClr val="FFFFFF"/>
                </a:solidFill>
                <a:effectLst>
                  <a:glow rad="127000">
                    <a:srgbClr val="000000"/>
                  </a:glow>
                </a:effectLst>
                <a:latin typeface="Arial" charset="0"/>
                <a:ea typeface="ＭＳ Ｐゴシック" charset="0"/>
                <a:cs typeface="ＭＳ Ｐゴシック" charset="0"/>
              </a:rPr>
              <a:t> </a:t>
            </a:r>
          </a:p>
        </p:txBody>
      </p:sp>
      <p:sp>
        <p:nvSpPr>
          <p:cNvPr id="4"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民数记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559740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2"/>
          <p:cNvSpPr>
            <a:spLocks noGrp="1" noChangeArrowheads="1"/>
          </p:cNvSpPr>
          <p:nvPr>
            <p:ph type="title"/>
          </p:nvPr>
        </p:nvSpPr>
        <p:spPr>
          <a:xfrm>
            <a:off x="0" y="-38100"/>
            <a:ext cx="9144000" cy="1143000"/>
          </a:xfrm>
        </p:spPr>
        <p:txBody>
          <a:bodyPr/>
          <a:lstStyle/>
          <a:p>
            <a:pPr eaLnBrk="1" hangingPunct="1"/>
            <a:r>
              <a:rPr kumimoji="1" lang="zh-CN" altLang="en-US" sz="3600" b="1" dirty="0">
                <a:solidFill>
                  <a:srgbClr val="FFFFFF"/>
                </a:solidFill>
                <a:latin typeface="Arial" charset="0"/>
              </a:rPr>
              <a:t>巴兰的故事（民数记</a:t>
            </a:r>
            <a:r>
              <a:rPr kumimoji="1" lang="en-US" altLang="zh-CN" sz="3600" b="1" dirty="0">
                <a:solidFill>
                  <a:srgbClr val="FFFFFF"/>
                </a:solidFill>
                <a:latin typeface="Arial" charset="0"/>
              </a:rPr>
              <a:t>22-24</a:t>
            </a:r>
            <a:r>
              <a:rPr kumimoji="1" lang="zh-CN" altLang="en-US" sz="3600" b="1" dirty="0">
                <a:solidFill>
                  <a:srgbClr val="FFFFFF"/>
                </a:solidFill>
                <a:latin typeface="Arial" charset="0"/>
              </a:rPr>
              <a:t>）</a:t>
            </a:r>
            <a:endParaRPr kumimoji="1" lang="en-US" sz="3600" b="1" dirty="0">
              <a:solidFill>
                <a:srgbClr val="FFFFFF"/>
              </a:solidFill>
              <a:latin typeface="Arial" charset="0"/>
            </a:endParaRPr>
          </a:p>
        </p:txBody>
      </p:sp>
      <p:sp>
        <p:nvSpPr>
          <p:cNvPr id="305154"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305155" name="Rectangle 6"/>
          <p:cNvSpPr>
            <a:spLocks noChangeArrowheads="1"/>
          </p:cNvSpPr>
          <p:nvPr/>
        </p:nvSpPr>
        <p:spPr bwMode="auto">
          <a:xfrm>
            <a:off x="-1" y="1731818"/>
            <a:ext cx="5162701" cy="11953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err="1">
                <a:ln>
                  <a:noFill/>
                </a:ln>
                <a:solidFill>
                  <a:srgbClr val="FFFFFF"/>
                </a:solidFill>
                <a:effectLst/>
                <a:uLnTx/>
                <a:uFillTx/>
                <a:latin typeface="Arial" charset="0"/>
                <a:ea typeface="ＭＳ Ｐゴシック" charset="0"/>
                <a:cs typeface="Arial" charset="0"/>
              </a:rPr>
              <a:t>巴勒</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err="1">
                <a:ln>
                  <a:noFill/>
                </a:ln>
                <a:solidFill>
                  <a:srgbClr val="FFFFFF"/>
                </a:solidFill>
                <a:effectLst/>
                <a:uLnTx/>
                <a:uFillTx/>
                <a:latin typeface="Arial" charset="0"/>
                <a:ea typeface="ＭＳ Ｐゴシック" charset="0"/>
                <a:cs typeface="Arial" charset="0"/>
              </a:rPr>
              <a:t>摩押王</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05156" name="Text Box 5"/>
          <p:cNvSpPr txBox="1">
            <a:spLocks noChangeArrowheads="1"/>
          </p:cNvSpPr>
          <p:nvPr/>
        </p:nvSpPr>
        <p:spPr bwMode="auto">
          <a:xfrm>
            <a:off x="0" y="60928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pic>
        <p:nvPicPr>
          <p:cNvPr id="8" name="Picture 7" descr="Screen Shot 2017-03-13 at 11.47.11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2606" y="2927195"/>
            <a:ext cx="9144000" cy="3930805"/>
          </a:xfrm>
          <a:prstGeom prst="rect">
            <a:avLst/>
          </a:prstGeom>
        </p:spPr>
      </p:pic>
      <p:sp>
        <p:nvSpPr>
          <p:cNvPr id="9" name="Rectangle 6"/>
          <p:cNvSpPr>
            <a:spLocks noChangeArrowheads="1"/>
          </p:cNvSpPr>
          <p:nvPr/>
        </p:nvSpPr>
        <p:spPr bwMode="auto">
          <a:xfrm>
            <a:off x="4976090" y="1731818"/>
            <a:ext cx="4167910" cy="11953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err="1">
                <a:ln>
                  <a:noFill/>
                </a:ln>
                <a:solidFill>
                  <a:srgbClr val="FFFFFF"/>
                </a:solidFill>
                <a:effectLst/>
                <a:uLnTx/>
                <a:uFillTx/>
                <a:latin typeface="Arial" charset="0"/>
                <a:ea typeface="ＭＳ Ｐゴシック" charset="0"/>
                <a:cs typeface="Arial" charset="0"/>
              </a:rPr>
              <a:t>巴兰</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err="1">
                <a:ln>
                  <a:noFill/>
                </a:ln>
                <a:solidFill>
                  <a:srgbClr val="FFFFFF"/>
                </a:solidFill>
                <a:effectLst/>
                <a:uLnTx/>
                <a:uFillTx/>
                <a:latin typeface="Arial" charset="0"/>
                <a:ea typeface="ＭＳ Ｐゴシック" charset="0"/>
                <a:cs typeface="Arial" charset="0"/>
              </a:rPr>
              <a:t>异教徒的先知</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655646726"/>
      </p:ext>
    </p:extLst>
  </p:cSld>
  <p:clrMapOvr>
    <a:masterClrMapping/>
  </p:clrMapOvr>
  <p:transition spd="med">
    <p:randomBar dir="vert"/>
  </p:transition>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66FF33"/>
                </a:solidFill>
                <a:effectLst>
                  <a:glow rad="101600">
                    <a:srgbClr val="000000">
                      <a:alpha val="75000"/>
                    </a:srgbClr>
                  </a:glow>
                </a:effectLst>
                <a:uLnTx/>
                <a:uFillTx/>
                <a:latin typeface="Arial"/>
                <a:ea typeface="ＭＳ Ｐゴシック" charset="0"/>
                <a:cs typeface="Arial"/>
              </a:rPr>
              <a:t>亚扪</a:t>
            </a:r>
            <a:endPar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endParaRP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a:solidFill>
                  <a:srgbClr val="000000"/>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479060" y="-39687"/>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156678" name="Rectangle 6"/>
          <p:cNvSpPr>
            <a:spLocks noChangeArrowheads="1"/>
          </p:cNvSpPr>
          <p:nvPr/>
        </p:nvSpPr>
        <p:spPr bwMode="auto">
          <a:xfrm>
            <a:off x="2071934" y="4901726"/>
            <a:ext cx="6019800" cy="1734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巴勒（摩押王）觉得边境上以色列人众多，令他感到威胁</a:t>
            </a: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27" name="Rectangle 6"/>
          <p:cNvSpPr>
            <a:spLocks noChangeArrowheads="1"/>
          </p:cNvSpPr>
          <p:nvPr/>
        </p:nvSpPr>
        <p:spPr bwMode="auto">
          <a:xfrm>
            <a:off x="2771800" y="153562"/>
            <a:ext cx="4891458" cy="12355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巴勒雇佣异教先知巴兰诅咒以色列</a:t>
            </a: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28" name="Rectangle 6"/>
          <p:cNvSpPr>
            <a:spLocks noChangeArrowheads="1"/>
          </p:cNvSpPr>
          <p:nvPr/>
        </p:nvSpPr>
        <p:spPr bwMode="auto">
          <a:xfrm>
            <a:off x="2071934" y="3481135"/>
            <a:ext cx="6019800" cy="1297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巴兰反而祝福以色列（</a:t>
            </a:r>
            <a:r>
              <a:rPr kumimoji="1" lang="en-US" altLang="zh-CN"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t>
            </a:r>
            <a:r>
              <a:rPr kumimoji="1" lang="zh-CN" alt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民数记</a:t>
            </a:r>
            <a:r>
              <a:rPr kumimoji="1" lang="en-US" altLang="zh-CN"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》22-24</a:t>
            </a:r>
            <a:r>
              <a:rPr kumimoji="1" lang="zh-CN" alt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t>
            </a: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cxnSp>
        <p:nvCxnSpPr>
          <p:cNvPr id="29" name="Straight Arrow Connector 28"/>
          <p:cNvCxnSpPr>
            <a:cxnSpLocks noChangeShapeType="1"/>
          </p:cNvCxnSpPr>
          <p:nvPr/>
        </p:nvCxnSpPr>
        <p:spPr bwMode="auto">
          <a:xfrm flipH="1">
            <a:off x="1870144" y="22530"/>
            <a:ext cx="776764" cy="4511881"/>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Tree>
    <p:extLst>
      <p:ext uri="{BB962C8B-B14F-4D97-AF65-F5344CB8AC3E}">
        <p14:creationId xmlns:p14="http://schemas.microsoft.com/office/powerpoint/2010/main" val="100631784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Effect transition="in" filter="blinds(horizontal)">
                                      <p:cBhvr>
                                        <p:cTn id="7" dur="500"/>
                                        <p:tgtEl>
                                          <p:spTgt spid="27">
                                            <p:txEl>
                                              <p:pRg st="0" end="0"/>
                                            </p:txEl>
                                          </p:spTgt>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right)">
                                      <p:cBhvr>
                                        <p:cTn id="11" dur="500"/>
                                        <p:tgtEl>
                                          <p:spTgt spid="29"/>
                                        </p:tgtEl>
                                      </p:cBhvr>
                                    </p:animEffec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28">
                                            <p:txEl>
                                              <p:pRg st="0" end="0"/>
                                            </p:txEl>
                                          </p:spTgt>
                                        </p:tgtEl>
                                        <p:attrNameLst>
                                          <p:attrName>style.visibility</p:attrName>
                                        </p:attrNameLst>
                                      </p:cBhvr>
                                      <p:to>
                                        <p:strVal val="visible"/>
                                      </p:to>
                                    </p:set>
                                    <p:animEffect transition="in" filter="blinds(horizontal)">
                                      <p:cBhvr>
                                        <p:cTn id="16" dur="500"/>
                                        <p:tgtEl>
                                          <p:spTgt spid="2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819383" y="3011976"/>
            <a:ext cx="1979121"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西宏王国</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4" name="Text Box 8"/>
          <p:cNvSpPr txBox="1">
            <a:spLocks noChangeArrowheads="1"/>
          </p:cNvSpPr>
          <p:nvPr/>
        </p:nvSpPr>
        <p:spPr bwMode="auto">
          <a:xfrm>
            <a:off x="711518" y="935660"/>
            <a:ext cx="2086986"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噩王国</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66FF33"/>
                </a:solidFill>
                <a:effectLst>
                  <a:glow rad="101600">
                    <a:srgbClr val="000000">
                      <a:alpha val="75000"/>
                    </a:srgbClr>
                  </a:glow>
                </a:effectLst>
                <a:uLnTx/>
                <a:uFillTx/>
                <a:latin typeface="Arial"/>
                <a:ea typeface="ＭＳ Ｐゴシック" charset="0"/>
                <a:cs typeface="Arial"/>
              </a:rPr>
              <a:t>摩押</a:t>
            </a:r>
            <a:endPar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endParaRPr>
          </a:p>
        </p:txBody>
      </p:sp>
      <p:sp>
        <p:nvSpPr>
          <p:cNvPr id="16" name="Text Box 20"/>
          <p:cNvSpPr txBox="1">
            <a:spLocks noChangeArrowheads="1"/>
          </p:cNvSpPr>
          <p:nvPr/>
        </p:nvSpPr>
        <p:spPr bwMode="auto">
          <a:xfrm>
            <a:off x="131504" y="2072303"/>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66FF33"/>
                </a:solidFill>
                <a:effectLst>
                  <a:glow rad="101600">
                    <a:srgbClr val="000000">
                      <a:alpha val="75000"/>
                    </a:srgbClr>
                  </a:glow>
                </a:effectLst>
                <a:uLnTx/>
                <a:uFillTx/>
                <a:latin typeface="Arial"/>
                <a:ea typeface="ＭＳ Ｐゴシック" charset="0"/>
                <a:cs typeface="Arial"/>
              </a:rPr>
              <a:t>亚扪</a:t>
            </a:r>
            <a:endPar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endParaRP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66FF33"/>
                </a:solidFill>
                <a:effectLst>
                  <a:glow rad="101600">
                    <a:srgbClr val="000000">
                      <a:alpha val="75000"/>
                    </a:srgbClr>
                  </a:glow>
                </a:effectLst>
                <a:uLnTx/>
                <a:uFillTx/>
                <a:latin typeface="Arial"/>
                <a:ea typeface="ＭＳ Ｐゴシック" charset="0"/>
                <a:cs typeface="Arial"/>
              </a:rPr>
              <a:t>以东</a:t>
            </a:r>
            <a:endPar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endParaRP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 typeface="Wingdings" charset="0"/>
              <a:buNone/>
              <a:tabLst/>
              <a:defRPr/>
            </a:pPr>
            <a:r>
              <a:rPr kumimoji="0" lang="zh-CN" alt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血缘关系密切的邻国</a:t>
            </a: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以得来</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zh-CN" altLang="en-US" dirty="0">
                <a:solidFill>
                  <a:srgbClr val="FFFFFF"/>
                </a:solidFill>
                <a:latin typeface="Arial" charset="0"/>
              </a:rPr>
              <a:t>跨约旦事件</a:t>
            </a:r>
            <a:endParaRPr kumimoji="1" lang="en-US" dirty="0">
              <a:solidFill>
                <a:srgbClr val="FFFFFF"/>
              </a:solidFill>
              <a:latin typeface="Arial"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雅杂</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zh-CN" alt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战胜西宏王与噩王（民 </a:t>
            </a:r>
            <a:r>
              <a:rPr kumimoji="1" lang="en-US" altLang="zh-CN"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21</a:t>
            </a:r>
            <a:r>
              <a:rPr kumimoji="1" lang="zh-CN" alt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章</a:t>
            </a:r>
            <a:r>
              <a:rPr kumimoji="1" lang="en-US" altLang="zh-CN"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 </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zh-CN" alt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巴勒虽要咒诅临到以色列，巴兰却祝福以色列 （民 </a:t>
            </a:r>
            <a:r>
              <a:rPr kumimoji="1" lang="en-US" altLang="zh-CN"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22-24 </a:t>
            </a:r>
            <a:r>
              <a:rPr kumimoji="1" lang="zh-CN" alt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章</a:t>
            </a:r>
            <a:r>
              <a:rPr kumimoji="1" lang="en-US" altLang="zh-CN"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6944627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6"/>
          <p:cNvSpPr>
            <a:spLocks noGrp="1" noChangeArrowheads="1"/>
          </p:cNvSpPr>
          <p:nvPr>
            <p:ph type="title" idx="4294967295"/>
          </p:nvPr>
        </p:nvSpPr>
        <p:spPr/>
        <p:txBody>
          <a:bodyPr/>
          <a:lstStyle/>
          <a:p>
            <a:pPr eaLnBrk="1" hangingPunct="1"/>
            <a:r>
              <a:rPr lang="en-US">
                <a:latin typeface="Times New Roman" charset="0"/>
                <a:ea typeface="MS PGothic" charset="0"/>
                <a:cs typeface="MS PGothic" charset="0"/>
              </a:rPr>
              <a:t>Balaam</a:t>
            </a:r>
          </a:p>
        </p:txBody>
      </p:sp>
      <p:sp>
        <p:nvSpPr>
          <p:cNvPr id="123906"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pic>
        <p:nvPicPr>
          <p:cNvPr id="189444" name="Picture 3" descr="OBALM00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5276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3908" name="Picture 4" descr="OBALM006"/>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5567363" cy="747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09" name="Text Box 5"/>
          <p:cNvSpPr txBox="1">
            <a:spLocks noChangeArrowheads="1"/>
          </p:cNvSpPr>
          <p:nvPr/>
        </p:nvSpPr>
        <p:spPr bwMode="auto">
          <a:xfrm>
            <a:off x="3478213" y="4941888"/>
            <a:ext cx="5486400" cy="16160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4000">
                <a:solidFill>
                  <a:schemeClr val="bg1"/>
                </a:solidFill>
                <a:latin typeface="Times New Roman" charset="0"/>
              </a:rPr>
              <a:t>巴兰</a:t>
            </a:r>
          </a:p>
          <a:p>
            <a:pPr algn="r" eaLnBrk="1" hangingPunct="1">
              <a:buFontTx/>
              <a:buNone/>
            </a:pPr>
            <a:r>
              <a:rPr lang="zh-CN" altLang="en-US" sz="4000">
                <a:solidFill>
                  <a:schemeClr val="bg1"/>
                </a:solidFill>
                <a:latin typeface="Times New Roman" charset="0"/>
              </a:rPr>
              <a:t>民 </a:t>
            </a:r>
            <a:r>
              <a:rPr lang="en-US" sz="4000">
                <a:solidFill>
                  <a:schemeClr val="bg1"/>
                </a:solidFill>
                <a:latin typeface="Times New Roman" charset="0"/>
                <a:cs typeface="Times New Roman" charset="0"/>
              </a:rPr>
              <a:t>22-24</a:t>
            </a:r>
            <a:r>
              <a:rPr lang="en-US" altLang="zh-CN" sz="4000">
                <a:solidFill>
                  <a:schemeClr val="bg1"/>
                </a:solidFill>
                <a:latin typeface="Times New Roman" charset="0"/>
              </a:rPr>
              <a:t> </a:t>
            </a:r>
            <a:r>
              <a:rPr lang="zh-CN" altLang="en-US" sz="4000">
                <a:solidFill>
                  <a:schemeClr val="bg1"/>
                </a:solidFill>
                <a:latin typeface="Times New Roman" charset="0"/>
              </a:rPr>
              <a:t>章</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nodeType="afterEffect">
                                  <p:stCondLst>
                                    <p:cond delay="5000"/>
                                  </p:stCondLst>
                                  <p:childTnLst>
                                    <p:set>
                                      <p:cBhvr>
                                        <p:cTn id="6" dur="1" fill="hold">
                                          <p:stCondLst>
                                            <p:cond delay="0"/>
                                          </p:stCondLst>
                                        </p:cTn>
                                        <p:tgtEl>
                                          <p:spTgt spid="123908"/>
                                        </p:tgtEl>
                                        <p:attrNameLst>
                                          <p:attrName>style.visibility</p:attrName>
                                        </p:attrNameLst>
                                      </p:cBhvr>
                                      <p:to>
                                        <p:strVal val="visible"/>
                                      </p:to>
                                    </p:set>
                                    <p:animEffect transition="in" filter="checkerboard(across)">
                                      <p:cBhvr>
                                        <p:cTn id="7" dur="500"/>
                                        <p:tgtEl>
                                          <p:spTgt spid="1239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23</a:t>
            </a:r>
          </a:p>
        </p:txBody>
      </p:sp>
    </p:spTree>
    <p:extLst>
      <p:ext uri="{BB962C8B-B14F-4D97-AF65-F5344CB8AC3E}">
        <p14:creationId xmlns:p14="http://schemas.microsoft.com/office/powerpoint/2010/main" val="3932909751"/>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2"/>
          <p:cNvSpPr>
            <a:spLocks noGrp="1" noChangeArrowheads="1"/>
          </p:cNvSpPr>
          <p:nvPr>
            <p:ph type="title"/>
          </p:nvPr>
        </p:nvSpPr>
        <p:spPr>
          <a:xfrm>
            <a:off x="0" y="-38100"/>
            <a:ext cx="9144000" cy="1143000"/>
          </a:xfrm>
        </p:spPr>
        <p:txBody>
          <a:bodyPr/>
          <a:lstStyle/>
          <a:p>
            <a:pPr eaLnBrk="1" hangingPunct="1"/>
            <a:r>
              <a:rPr kumimoji="1" lang="zh-CN" altLang="en-US" dirty="0">
                <a:solidFill>
                  <a:srgbClr val="FFFFFF"/>
                </a:solidFill>
                <a:latin typeface="Arial" charset="0"/>
              </a:rPr>
              <a:t>巴兰的预言</a:t>
            </a:r>
            <a:endParaRPr kumimoji="1" lang="en-US" dirty="0">
              <a:solidFill>
                <a:srgbClr val="FFFFFF"/>
              </a:solidFill>
              <a:latin typeface="Arial" charset="0"/>
            </a:endParaRPr>
          </a:p>
        </p:txBody>
      </p:sp>
      <p:sp>
        <p:nvSpPr>
          <p:cNvPr id="141314"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FFFFF"/>
                </a:solidFill>
                <a:latin typeface="Arial" charset="0"/>
                <a:cs typeface="Arial" charset="0"/>
              </a:rPr>
              <a:t>140</a:t>
            </a:r>
          </a:p>
        </p:txBody>
      </p:sp>
      <p:sp>
        <p:nvSpPr>
          <p:cNvPr id="156678" name="Rectangle 6"/>
          <p:cNvSpPr>
            <a:spLocks noChangeArrowheads="1"/>
          </p:cNvSpPr>
          <p:nvPr/>
        </p:nvSpPr>
        <p:spPr bwMode="auto">
          <a:xfrm>
            <a:off x="4178300" y="1511300"/>
            <a:ext cx="4965700" cy="4584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nSpc>
                <a:spcPct val="90000"/>
              </a:lnSpc>
              <a:spcBef>
                <a:spcPct val="20000"/>
              </a:spcBef>
              <a:defRPr/>
            </a:pPr>
            <a:endParaRPr kumimoji="1" lang="en-US" sz="3200" b="1" dirty="0">
              <a:solidFill>
                <a:srgbClr val="FFFFFF"/>
              </a:solidFill>
              <a:latin typeface="Arial" charset="0"/>
              <a:ea typeface="ＭＳ Ｐゴシック" charset="0"/>
              <a:cs typeface="Arial" charset="0"/>
            </a:endParaRPr>
          </a:p>
          <a:p>
            <a:pPr marL="342900" indent="-342900">
              <a:lnSpc>
                <a:spcPct val="90000"/>
              </a:lnSpc>
              <a:spcBef>
                <a:spcPct val="20000"/>
              </a:spcBef>
              <a:buFontTx/>
              <a:buChar char="•"/>
              <a:defRPr/>
            </a:pPr>
            <a:r>
              <a:rPr kumimoji="1" lang="zh-CN" altLang="en-US" sz="3200" b="1" dirty="0">
                <a:solidFill>
                  <a:srgbClr val="FFFFFF"/>
                </a:solidFill>
                <a:latin typeface="Arial" charset="0"/>
                <a:ea typeface="ＭＳ Ｐゴシック" charset="0"/>
                <a:cs typeface="Arial" charset="0"/>
              </a:rPr>
              <a:t>巴勒无法使上帝咒骂以色列</a:t>
            </a:r>
            <a:r>
              <a:rPr kumimoji="1" lang="en-US" altLang="zh-CN" sz="3200" b="1" dirty="0">
                <a:solidFill>
                  <a:srgbClr val="FFFFFF"/>
                </a:solidFill>
                <a:latin typeface="Arial" charset="0"/>
                <a:ea typeface="ＭＳ Ｐゴシック" charset="0"/>
                <a:cs typeface="Arial" charset="0"/>
              </a:rPr>
              <a:t>—</a:t>
            </a:r>
            <a:r>
              <a:rPr kumimoji="1" lang="zh-CN" altLang="en-US" sz="3200" b="1" dirty="0">
                <a:solidFill>
                  <a:srgbClr val="FFFFFF"/>
                </a:solidFill>
                <a:latin typeface="Arial" charset="0"/>
                <a:ea typeface="ＭＳ Ｐゴシック" charset="0"/>
                <a:cs typeface="Arial" charset="0"/>
              </a:rPr>
              <a:t>巴兰的祝福</a:t>
            </a:r>
            <a:r>
              <a:rPr kumimoji="1" lang="en-US" sz="3200" b="1" dirty="0">
                <a:solidFill>
                  <a:srgbClr val="FFFFFF"/>
                </a:solidFill>
                <a:latin typeface="Arial" charset="0"/>
                <a:ea typeface="ＭＳ Ｐゴシック" charset="0"/>
                <a:cs typeface="Arial" charset="0"/>
              </a:rPr>
              <a:t> </a:t>
            </a:r>
          </a:p>
          <a:p>
            <a:pPr marL="342900" indent="-342900">
              <a:lnSpc>
                <a:spcPct val="90000"/>
              </a:lnSpc>
              <a:spcBef>
                <a:spcPct val="20000"/>
              </a:spcBef>
              <a:buFontTx/>
              <a:buChar char="•"/>
              <a:defRPr/>
            </a:pPr>
            <a:r>
              <a:rPr kumimoji="1" lang="en-US" sz="3200" b="1" dirty="0">
                <a:solidFill>
                  <a:srgbClr val="FFFFFF"/>
                </a:solidFill>
                <a:latin typeface="Arial" charset="0"/>
                <a:ea typeface="ＭＳ Ｐゴシック" charset="0"/>
                <a:cs typeface="Arial" charset="0"/>
              </a:rPr>
              <a:t>(</a:t>
            </a:r>
            <a:r>
              <a:rPr kumimoji="1" lang="zh-CN" altLang="en-US" sz="3200" b="1" dirty="0">
                <a:solidFill>
                  <a:srgbClr val="FFFFFF"/>
                </a:solidFill>
                <a:latin typeface="Arial" charset="0"/>
                <a:ea typeface="ＭＳ Ｐゴシック" charset="0"/>
                <a:cs typeface="Arial" charset="0"/>
              </a:rPr>
              <a:t>民数记</a:t>
            </a:r>
            <a:r>
              <a:rPr kumimoji="1" lang="en-US" sz="3200" b="1" dirty="0">
                <a:solidFill>
                  <a:srgbClr val="FFFFFF"/>
                </a:solidFill>
                <a:latin typeface="Arial" charset="0"/>
                <a:ea typeface="ＭＳ Ｐゴシック" charset="0"/>
                <a:cs typeface="Arial" charset="0"/>
              </a:rPr>
              <a:t> 22–24)</a:t>
            </a:r>
          </a:p>
          <a:p>
            <a:pPr>
              <a:lnSpc>
                <a:spcPct val="90000"/>
              </a:lnSpc>
              <a:spcBef>
                <a:spcPct val="20000"/>
              </a:spcBef>
              <a:buFont typeface="Wingdings" charset="0"/>
              <a:buNone/>
              <a:defRPr/>
            </a:pPr>
            <a:endParaRPr kumimoji="1" lang="en-US" sz="3200" b="1" dirty="0">
              <a:solidFill>
                <a:srgbClr val="FFFFFF"/>
              </a:solidFill>
              <a:latin typeface="Arial" charset="0"/>
              <a:ea typeface="ＭＳ Ｐゴシック" charset="0"/>
              <a:cs typeface="Arial" charset="0"/>
            </a:endParaRPr>
          </a:p>
        </p:txBody>
      </p:sp>
      <p:sp>
        <p:nvSpPr>
          <p:cNvPr id="141316" name="Text Box 5"/>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1100" b="1">
                <a:solidFill>
                  <a:srgbClr val="000000"/>
                </a:solidFill>
                <a:latin typeface="Arial" charset="0"/>
                <a:cs typeface="Arial" charset="0"/>
              </a:rPr>
              <a:t>Beitzel, </a:t>
            </a:r>
            <a:r>
              <a:rPr lang="en-US" sz="1100" b="1" i="1">
                <a:solidFill>
                  <a:srgbClr val="000000"/>
                </a:solidFill>
                <a:latin typeface="Arial" charset="0"/>
                <a:cs typeface="Arial" charset="0"/>
              </a:rPr>
              <a:t>Moody Atlas</a:t>
            </a:r>
            <a:r>
              <a:rPr lang="en-US" sz="1100" b="1">
                <a:solidFill>
                  <a:srgbClr val="000000"/>
                </a:solidFill>
                <a:latin typeface="Arial" charset="0"/>
                <a:cs typeface="Arial" charset="0"/>
              </a:rPr>
              <a:t>, 1</a:t>
            </a:r>
            <a:r>
              <a:rPr lang="en-US" sz="1100" b="1" baseline="30000">
                <a:solidFill>
                  <a:srgbClr val="000000"/>
                </a:solidFill>
                <a:latin typeface="Arial" charset="0"/>
                <a:cs typeface="Arial" charset="0"/>
              </a:rPr>
              <a:t>st</a:t>
            </a:r>
            <a:r>
              <a:rPr lang="en-US" sz="1100" b="1">
                <a:solidFill>
                  <a:srgbClr val="000000"/>
                </a:solidFill>
                <a:latin typeface="Arial" charset="0"/>
                <a:cs typeface="Arial" charset="0"/>
              </a:rPr>
              <a:t> ed., 94</a:t>
            </a:r>
          </a:p>
        </p:txBody>
      </p:sp>
      <p:pic>
        <p:nvPicPr>
          <p:cNvPr id="14131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7000" y="1231900"/>
            <a:ext cx="3670300" cy="5346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76427051"/>
      </p:ext>
    </p:extLst>
  </p:cSld>
  <p:clrMapOvr>
    <a:masterClrMapping/>
  </p:clrMapOvr>
  <p:transition spd="med">
    <p:randomBar dir="vert"/>
  </p:transition>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2" name="Picture 1" descr="keys-copy.jpg"/>
          <p:cNvPicPr>
            <a:picLocks noChangeAspect="1"/>
          </p:cNvPicPr>
          <p:nvPr/>
        </p:nvPicPr>
        <p:blipFill>
          <a:blip r:embed="rId3" cstate="screen">
            <a:extLst>
              <a:ext uri="{28A0092B-C50C-407E-A947-70E740481C1C}">
                <a14:useLocalDpi xmlns:a14="http://schemas.microsoft.com/office/drawing/2010/main"/>
              </a:ext>
            </a:extLst>
          </a:blip>
          <a:srcRect b="-400"/>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4" name="Rectangle 3"/>
          <p:cNvSpPr>
            <a:spLocks noGrp="1" noChangeArrowheads="1"/>
          </p:cNvSpPr>
          <p:nvPr>
            <p:ph type="title"/>
          </p:nvPr>
        </p:nvSpPr>
        <p:spPr>
          <a:xfrm>
            <a:off x="1828800" y="609600"/>
            <a:ext cx="5486400" cy="685800"/>
          </a:xfrm>
          <a:solidFill>
            <a:srgbClr val="000000"/>
          </a:solidFill>
        </p:spPr>
        <p:txBody>
          <a:bodyPr/>
          <a:lstStyle/>
          <a:p>
            <a:pPr algn="ctr"/>
            <a:r>
              <a:rPr lang="zh-TW" altLang="en-US" b="1">
                <a:solidFill>
                  <a:srgbClr val="FFFFFF"/>
                </a:solidFill>
                <a:latin typeface="Arial" charset="0"/>
              </a:rPr>
              <a:t>关键节</a:t>
            </a:r>
            <a:endParaRPr lang="en-US" b="1">
              <a:solidFill>
                <a:srgbClr val="FFFFFF"/>
              </a:solidFill>
              <a:latin typeface="Arial" charset="0"/>
            </a:endParaRPr>
          </a:p>
        </p:txBody>
      </p:sp>
      <p:sp>
        <p:nvSpPr>
          <p:cNvPr id="34826" name="Text Box 10"/>
          <p:cNvSpPr txBox="1">
            <a:spLocks noChangeArrowheads="1"/>
          </p:cNvSpPr>
          <p:nvPr/>
        </p:nvSpPr>
        <p:spPr bwMode="auto">
          <a:xfrm>
            <a:off x="304800" y="1600200"/>
            <a:ext cx="8458200" cy="175432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457200">
              <a:buFontTx/>
              <a:buNone/>
              <a:defRPr/>
            </a:pPr>
            <a:r>
              <a:rPr lang="zh-CN" altLang="en-US" dirty="0">
                <a:solidFill>
                  <a:srgbClr val="FFFFFF"/>
                </a:solidFill>
                <a:effectLst>
                  <a:glow rad="127000">
                    <a:srgbClr val="000000"/>
                  </a:glow>
                </a:effectLst>
                <a:latin typeface="Arial" charset="0"/>
              </a:rPr>
              <a:t>惩戒 </a:t>
            </a:r>
            <a:r>
              <a:rPr lang="en-US" altLang="zh-CN" dirty="0">
                <a:solidFill>
                  <a:srgbClr val="FFFFFF"/>
                </a:solidFill>
                <a:effectLst>
                  <a:glow rad="127000">
                    <a:srgbClr val="000000"/>
                  </a:glow>
                </a:effectLst>
                <a:latin typeface="Arial" charset="0"/>
              </a:rPr>
              <a:t>—“</a:t>
            </a:r>
            <a:r>
              <a:rPr lang="zh-CN" altLang="en-US" dirty="0">
                <a:solidFill>
                  <a:srgbClr val="FFFFFF"/>
                </a:solidFill>
                <a:effectLst>
                  <a:glow rad="127000">
                    <a:srgbClr val="000000"/>
                  </a:glow>
                </a:effectLst>
                <a:latin typeface="Arial" charset="0"/>
              </a:rPr>
              <a:t>这些人虽看见我的荣耀、和我在埃及与旷野所行的神迹、仍然试探我这十次、</a:t>
            </a:r>
            <a:endParaRPr lang="en-US" altLang="zh-CN" dirty="0">
              <a:solidFill>
                <a:srgbClr val="FFFFFF"/>
              </a:solidFill>
              <a:effectLst>
                <a:glow rad="127000">
                  <a:srgbClr val="000000"/>
                </a:glow>
              </a:effectLst>
              <a:latin typeface="Arial" charset="0"/>
            </a:endParaRPr>
          </a:p>
          <a:p>
            <a:pPr defTabSz="457200">
              <a:buFontTx/>
              <a:buNone/>
              <a:defRPr/>
            </a:pPr>
            <a:r>
              <a:rPr lang="zh-CN" altLang="en-US" dirty="0">
                <a:solidFill>
                  <a:srgbClr val="FFFFFF"/>
                </a:solidFill>
                <a:effectLst>
                  <a:glow rad="127000">
                    <a:srgbClr val="000000"/>
                  </a:glow>
                </a:effectLst>
                <a:latin typeface="Arial" charset="0"/>
              </a:rPr>
              <a:t>不听从我的话、他们断不得看见我向他们的祖宗所起誓应许之地</a:t>
            </a:r>
            <a:r>
              <a:rPr lang="en-US" altLang="zh-CN" dirty="0">
                <a:solidFill>
                  <a:srgbClr val="FFFFFF"/>
                </a:solidFill>
                <a:effectLst>
                  <a:glow rad="127000">
                    <a:srgbClr val="000000"/>
                  </a:glow>
                </a:effectLst>
                <a:latin typeface="Arial" charset="0"/>
              </a:rPr>
              <a:t>…”   (</a:t>
            </a:r>
            <a:r>
              <a:rPr lang="zh-CN" altLang="en-US" dirty="0">
                <a:solidFill>
                  <a:srgbClr val="FFFFFF"/>
                </a:solidFill>
                <a:effectLst>
                  <a:glow rad="127000">
                    <a:srgbClr val="000000"/>
                  </a:glow>
                </a:effectLst>
                <a:latin typeface="Arial" charset="0"/>
              </a:rPr>
              <a:t>民 </a:t>
            </a:r>
            <a:r>
              <a:rPr lang="en-US" altLang="zh-CN" dirty="0">
                <a:solidFill>
                  <a:srgbClr val="FFFFFF"/>
                </a:solidFill>
                <a:effectLst>
                  <a:glow rad="127000">
                    <a:srgbClr val="000000"/>
                  </a:glow>
                </a:effectLst>
                <a:latin typeface="Arial" charset="0"/>
              </a:rPr>
              <a:t>14:22-23)</a:t>
            </a:r>
          </a:p>
        </p:txBody>
      </p:sp>
      <p:sp>
        <p:nvSpPr>
          <p:cNvPr id="7" name="Text Box 108"/>
          <p:cNvSpPr txBox="1">
            <a:spLocks noChangeArrowheads="1"/>
          </p:cNvSpPr>
          <p:nvPr/>
        </p:nvSpPr>
        <p:spPr bwMode="auto">
          <a:xfrm>
            <a:off x="8394700" y="381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6" name="Text Box 10"/>
          <p:cNvSpPr txBox="1">
            <a:spLocks noChangeArrowheads="1"/>
          </p:cNvSpPr>
          <p:nvPr/>
        </p:nvSpPr>
        <p:spPr bwMode="auto">
          <a:xfrm>
            <a:off x="323850" y="4292600"/>
            <a:ext cx="8458200" cy="156966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457200">
              <a:buFontTx/>
              <a:buNone/>
              <a:defRPr/>
            </a:pPr>
            <a:r>
              <a:rPr lang="zh-CN" altLang="en-US" dirty="0">
                <a:solidFill>
                  <a:srgbClr val="FFFFFF"/>
                </a:solidFill>
                <a:effectLst>
                  <a:glow rad="127000">
                    <a:srgbClr val="000000"/>
                  </a:glow>
                </a:effectLst>
                <a:latin typeface="Arial" charset="0"/>
              </a:rPr>
              <a:t>赐福 </a:t>
            </a:r>
            <a:r>
              <a:rPr lang="en-US" altLang="zh-CN" dirty="0">
                <a:solidFill>
                  <a:srgbClr val="FFFFFF"/>
                </a:solidFill>
                <a:effectLst>
                  <a:glow rad="127000">
                    <a:srgbClr val="000000"/>
                  </a:glow>
                </a:effectLst>
                <a:latin typeface="Arial" charset="0"/>
              </a:rPr>
              <a:t>—“</a:t>
            </a:r>
            <a:r>
              <a:rPr lang="zh-CN" altLang="en-US" dirty="0">
                <a:solidFill>
                  <a:srgbClr val="FFFFFF"/>
                </a:solidFill>
                <a:effectLst>
                  <a:glow rad="127000">
                    <a:srgbClr val="000000"/>
                  </a:glow>
                </a:effectLst>
                <a:latin typeface="Arial" charset="0"/>
              </a:rPr>
              <a:t>神非人、必不致说谎、也非人子、必不致后悔．他说话岂不照着行呢、他发言岂不要成就呢。 我奉命祝福、　神也曾赐福、此事我不能翻转。”</a:t>
            </a:r>
            <a:br>
              <a:rPr lang="en-US" altLang="zh-CN" dirty="0">
                <a:solidFill>
                  <a:srgbClr val="FFFFFF"/>
                </a:solidFill>
                <a:effectLst>
                  <a:glow rad="127000">
                    <a:srgbClr val="000000"/>
                  </a:glow>
                </a:effectLst>
                <a:latin typeface="Arial" charset="0"/>
              </a:rPr>
            </a:br>
            <a:r>
              <a:rPr lang="en-US" altLang="zh-CN" dirty="0">
                <a:solidFill>
                  <a:srgbClr val="FFFFFF"/>
                </a:solidFill>
                <a:effectLst>
                  <a:glow rad="127000">
                    <a:srgbClr val="000000"/>
                  </a:glow>
                </a:effectLst>
                <a:latin typeface="Arial" charset="0"/>
              </a:rPr>
              <a:t>(</a:t>
            </a:r>
            <a:r>
              <a:rPr lang="zh-CN" altLang="en-US" dirty="0">
                <a:solidFill>
                  <a:srgbClr val="FFFFFF"/>
                </a:solidFill>
                <a:effectLst>
                  <a:glow rad="127000">
                    <a:srgbClr val="000000"/>
                  </a:glow>
                </a:effectLst>
                <a:latin typeface="Arial" charset="0"/>
              </a:rPr>
              <a:t>民 </a:t>
            </a:r>
            <a:r>
              <a:rPr lang="en-US" altLang="zh-CN" dirty="0">
                <a:solidFill>
                  <a:srgbClr val="FFFFFF"/>
                </a:solidFill>
                <a:effectLst>
                  <a:glow rad="127000">
                    <a:srgbClr val="000000"/>
                  </a:glow>
                </a:effectLst>
                <a:latin typeface="Arial" charset="0"/>
              </a:rPr>
              <a:t>23:19-20)</a:t>
            </a:r>
          </a:p>
        </p:txBody>
      </p:sp>
    </p:spTree>
    <p:extLst>
      <p:ext uri="{BB962C8B-B14F-4D97-AF65-F5344CB8AC3E}">
        <p14:creationId xmlns:p14="http://schemas.microsoft.com/office/powerpoint/2010/main" val="16774765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4826">
                                            <p:bg/>
                                          </p:spTgt>
                                        </p:tgtEl>
                                        <p:attrNameLst>
                                          <p:attrName>style.visibility</p:attrName>
                                        </p:attrNameLst>
                                      </p:cBhvr>
                                      <p:to>
                                        <p:strVal val="visible"/>
                                      </p:to>
                                    </p:set>
                                    <p:animEffect transition="in" filter="blinds(horizontal)">
                                      <p:cBhvr>
                                        <p:cTn id="7" dur="500"/>
                                        <p:tgtEl>
                                          <p:spTgt spid="34826">
                                            <p:bg/>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34826">
                                            <p:txEl>
                                              <p:pRg st="0" end="0"/>
                                            </p:txEl>
                                          </p:spTgt>
                                        </p:tgtEl>
                                        <p:attrNameLst>
                                          <p:attrName>style.visibility</p:attrName>
                                        </p:attrNameLst>
                                      </p:cBhvr>
                                      <p:to>
                                        <p:strVal val="visible"/>
                                      </p:to>
                                    </p:set>
                                    <p:animEffect transition="in" filter="blinds(horizontal)">
                                      <p:cBhvr>
                                        <p:cTn id="10" dur="500"/>
                                        <p:tgtEl>
                                          <p:spTgt spid="34826">
                                            <p:txEl>
                                              <p:pRg st="0" end="0"/>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34826">
                                            <p:txEl>
                                              <p:pRg st="1" end="1"/>
                                            </p:txEl>
                                          </p:spTgt>
                                        </p:tgtEl>
                                        <p:attrNameLst>
                                          <p:attrName>style.visibility</p:attrName>
                                        </p:attrNameLst>
                                      </p:cBhvr>
                                      <p:to>
                                        <p:strVal val="visible"/>
                                      </p:to>
                                    </p:set>
                                    <p:animEffect transition="in" filter="blinds(horizontal)">
                                      <p:cBhvr>
                                        <p:cTn id="13" dur="500"/>
                                        <p:tgtEl>
                                          <p:spTgt spid="34826">
                                            <p:txEl>
                                              <p:pRg st="1" end="1"/>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3" presetClass="entr" presetSubtype="10" fill="hold" grpId="0" nodeType="clickEffect">
                                  <p:stCondLst>
                                    <p:cond delay="0"/>
                                  </p:stCondLst>
                                  <p:childTnLst>
                                    <p:set>
                                      <p:cBhvr>
                                        <p:cTn id="17" dur="1" fill="hold">
                                          <p:stCondLst>
                                            <p:cond delay="0"/>
                                          </p:stCondLst>
                                        </p:cTn>
                                        <p:tgtEl>
                                          <p:spTgt spid="6">
                                            <p:bg/>
                                          </p:spTgt>
                                        </p:tgtEl>
                                        <p:attrNameLst>
                                          <p:attrName>style.visibility</p:attrName>
                                        </p:attrNameLst>
                                      </p:cBhvr>
                                      <p:to>
                                        <p:strVal val="visible"/>
                                      </p:to>
                                    </p:set>
                                    <p:animEffect transition="in" filter="blinds(horizontal)">
                                      <p:cBhvr>
                                        <p:cTn id="18" dur="500"/>
                                        <p:tgtEl>
                                          <p:spTgt spid="6">
                                            <p:bg/>
                                          </p:spTgt>
                                        </p:tgtEl>
                                      </p:cBhvr>
                                    </p:animEffect>
                                  </p:childTnLst>
                                </p:cTn>
                              </p:par>
                              <p:par>
                                <p:cTn id="19" presetID="3" presetClass="entr" presetSubtype="10" fill="hold" grpId="0" nodeType="with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Effect transition="in" filter="blinds(horizontal)">
                                      <p:cBhvr>
                                        <p:cTn id="21"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6" grpId="0" build="allAtOnce" animBg="1"/>
      <p:bldP spid="6" grpId="0" build="allAtOnce"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24</a:t>
            </a:r>
          </a:p>
        </p:txBody>
      </p:sp>
    </p:spTree>
    <p:extLst>
      <p:ext uri="{BB962C8B-B14F-4D97-AF65-F5344CB8AC3E}">
        <p14:creationId xmlns:p14="http://schemas.microsoft.com/office/powerpoint/2010/main" val="2866480970"/>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pic>
        <p:nvPicPr>
          <p:cNvPr id="193539"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val="0"/>
              </a:ext>
            </a:extLst>
          </a:blip>
          <a:srcRect/>
          <a:stretch>
            <a:fillRect/>
          </a:stretch>
        </p:blipFill>
        <p:spPr bwMode="auto">
          <a:xfrm>
            <a:off x="0" y="0"/>
            <a:ext cx="5567363" cy="747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5957" name="Text Box 5"/>
          <p:cNvSpPr txBox="1">
            <a:spLocks noChangeArrowheads="1"/>
          </p:cNvSpPr>
          <p:nvPr/>
        </p:nvSpPr>
        <p:spPr bwMode="auto">
          <a:xfrm>
            <a:off x="381000" y="593725"/>
            <a:ext cx="8153400" cy="63325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 typeface="Wingdings" charset="0"/>
              <a:buNone/>
            </a:pPr>
            <a:r>
              <a:rPr lang="ja-JP" altLang="en-US" sz="4800" i="1">
                <a:solidFill>
                  <a:schemeClr val="bg1"/>
                </a:solidFill>
                <a:latin typeface="Times" charset="0"/>
              </a:rPr>
              <a:t>他们离弃正路，就走差了，随从比珥之子巴兰的路。巴兰就是那贪爱不义之工价的先知，他却为自己的过犯受了责备；那不能说话的驴以人言拦阻先知的狂妄。</a:t>
            </a:r>
            <a:endParaRPr lang="en-US" altLang="ja-JP" sz="4800" i="1">
              <a:solidFill>
                <a:schemeClr val="bg1"/>
              </a:solidFill>
              <a:latin typeface="Times" charset="0"/>
            </a:endParaRPr>
          </a:p>
          <a:p>
            <a:endParaRPr lang="en-US" sz="4800" i="1">
              <a:solidFill>
                <a:schemeClr val="bg1"/>
              </a:solidFill>
              <a:latin typeface="Times" charset="0"/>
            </a:endParaRPr>
          </a:p>
          <a:p>
            <a:pPr eaLnBrk="1" hangingPunct="1">
              <a:spcBef>
                <a:spcPts val="150"/>
              </a:spcBef>
              <a:spcAft>
                <a:spcPts val="150"/>
              </a:spcAft>
              <a:buFontTx/>
              <a:buNone/>
            </a:pPr>
            <a:endParaRPr lang="en-US" sz="4800" i="1">
              <a:solidFill>
                <a:schemeClr val="bg1"/>
              </a:solidFill>
              <a:latin typeface="Times New Roman" charset="0"/>
            </a:endParaRPr>
          </a:p>
        </p:txBody>
      </p:sp>
      <p:sp>
        <p:nvSpPr>
          <p:cNvPr id="125958" name="Rectangle 6"/>
          <p:cNvSpPr>
            <a:spLocks noGrp="1" noChangeArrowheads="1"/>
          </p:cNvSpPr>
          <p:nvPr>
            <p:ph type="title" idx="4294967295"/>
          </p:nvPr>
        </p:nvSpPr>
        <p:spPr>
          <a:xfrm>
            <a:off x="1371600" y="6172200"/>
            <a:ext cx="7772400" cy="579438"/>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pPr>
            <a:r>
              <a:rPr lang="en-US" sz="3200" b="1">
                <a:solidFill>
                  <a:schemeClr val="bg1"/>
                </a:solidFill>
                <a:latin typeface="Times New Roman" charset="0"/>
                <a:ea typeface="MS PGothic" charset="0"/>
                <a:cs typeface="MS PGothic" charset="0"/>
              </a:rPr>
              <a:t> </a:t>
            </a:r>
            <a:r>
              <a:rPr lang="zh-CN" altLang="en-US" sz="3200" b="1">
                <a:solidFill>
                  <a:schemeClr val="bg1"/>
                </a:solidFill>
                <a:latin typeface="Times New Roman" charset="0"/>
                <a:ea typeface="SimSun" charset="0"/>
                <a:cs typeface="SimSun" charset="0"/>
              </a:rPr>
              <a:t>彼得后书</a:t>
            </a:r>
            <a:r>
              <a:rPr lang="zh-CN" altLang="en-US" sz="3200" b="1">
                <a:solidFill>
                  <a:schemeClr val="bg1"/>
                </a:solidFill>
                <a:latin typeface="Times New Roman" charset="0"/>
                <a:ea typeface="MS PGothic" charset="0"/>
                <a:cs typeface="MS PGothic" charset="0"/>
              </a:rPr>
              <a:t> </a:t>
            </a:r>
            <a:r>
              <a:rPr lang="en-US" altLang="ja-JP" sz="3200" b="1">
                <a:solidFill>
                  <a:schemeClr val="bg1"/>
                </a:solidFill>
                <a:latin typeface="Times New Roman" charset="0"/>
                <a:ea typeface="MS PGothic" charset="0"/>
                <a:cs typeface="MS PGothic" charset="0"/>
              </a:rPr>
              <a:t>2:15-16</a:t>
            </a:r>
            <a:endParaRPr lang="en-US" sz="3200" b="1">
              <a:solidFill>
                <a:schemeClr val="bg1"/>
              </a:solidFill>
              <a:latin typeface="Times New Roman" charset="0"/>
              <a:ea typeface="MS PGothic" charset="0"/>
              <a:cs typeface="MS PGothic" charset="0"/>
            </a:endParaRPr>
          </a:p>
        </p:txBody>
      </p:sp>
    </p:spTree>
  </p:cSld>
  <p:clrMapOvr>
    <a:masterClrMapping/>
  </p:clrMapOvr>
  <p:transition spd="med">
    <p:randomBar dir="vert"/>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25</a:t>
            </a:r>
          </a:p>
        </p:txBody>
      </p:sp>
    </p:spTree>
    <p:extLst>
      <p:ext uri="{BB962C8B-B14F-4D97-AF65-F5344CB8AC3E}">
        <p14:creationId xmlns:p14="http://schemas.microsoft.com/office/powerpoint/2010/main" val="21518967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543200"/>
            <a:ext cx="9144000" cy="531479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9787"/>
            <a:ext cx="9144000" cy="1569863"/>
          </a:xfrm>
          <a:effectLst>
            <a:outerShdw blurRad="63500" dist="35921" dir="2700000" algn="ctr" rotWithShape="0">
              <a:schemeClr val="tx2">
                <a:alpha val="74998"/>
              </a:schemeClr>
            </a:outerShdw>
          </a:effectLst>
        </p:spPr>
        <p:txBody>
          <a:bodyPr anchor="t"/>
          <a:lstStyle/>
          <a:p>
            <a:pPr>
              <a:defRPr/>
            </a:pPr>
            <a:r>
              <a:rPr lang="zh-CN" altLang="en-US" sz="4000" b="1" dirty="0">
                <a:effectLst>
                  <a:glow rad="127000">
                    <a:schemeClr val="tx1"/>
                  </a:glow>
                </a:effectLst>
                <a:latin typeface="Arial" charset="0"/>
                <a:ea typeface="ＭＳ Ｐゴシック" charset="0"/>
                <a:cs typeface="ＭＳ Ｐゴシック" charset="0"/>
              </a:rPr>
              <a:t>预备好</a:t>
            </a:r>
            <a:r>
              <a:rPr lang="en-US" sz="4000" b="1" dirty="0">
                <a:effectLst>
                  <a:glow rad="127000">
                    <a:schemeClr val="tx1"/>
                  </a:glow>
                </a:effectLst>
                <a:latin typeface="Arial" charset="0"/>
                <a:ea typeface="ＭＳ Ｐゴシック" charset="0"/>
                <a:cs typeface="ＭＳ Ｐゴシック" charset="0"/>
              </a:rPr>
              <a:t>! </a:t>
            </a:r>
            <a:r>
              <a:rPr lang="zh-CN" altLang="en-US" sz="4000" b="1" dirty="0">
                <a:effectLst>
                  <a:glow rad="127000">
                    <a:schemeClr val="tx1"/>
                  </a:glow>
                </a:effectLst>
                <a:latin typeface="Arial" charset="0"/>
                <a:ea typeface="ＭＳ Ｐゴシック" charset="0"/>
                <a:cs typeface="ＭＳ Ｐゴシック" charset="0"/>
              </a:rPr>
              <a:t>神此刻正在如何引导或警告你</a:t>
            </a:r>
            <a:r>
              <a:rPr lang="en-US" sz="4000" b="1" dirty="0">
                <a:effectLst>
                  <a:glow rad="127000">
                    <a:schemeClr val="tx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0" y="1818492"/>
            <a:ext cx="9144000" cy="277188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l" defTabSz="457200">
              <a:buNone/>
              <a:defRPr/>
            </a:pPr>
            <a:r>
              <a:rPr lang="zh-CN" altLang="en-US" sz="3600" dirty="0">
                <a:solidFill>
                  <a:srgbClr val="FFFFFF"/>
                </a:solidFill>
                <a:effectLst>
                  <a:glow rad="127000">
                    <a:srgbClr val="000000"/>
                  </a:glow>
                </a:effectLst>
                <a:latin typeface="Arial" charset="0"/>
                <a:ea typeface="ＭＳ Ｐゴシック" charset="0"/>
                <a:cs typeface="ＭＳ Ｐゴシック" charset="0"/>
              </a:rPr>
              <a:t>祂怎样说</a:t>
            </a:r>
            <a:r>
              <a:rPr lang="en-US" sz="3600" dirty="0">
                <a:solidFill>
                  <a:srgbClr val="FFFFFF"/>
                </a:solidFill>
                <a:effectLst>
                  <a:glow rad="127000">
                    <a:srgbClr val="000000"/>
                  </a:glow>
                </a:effectLst>
                <a:latin typeface="Arial" charset="0"/>
                <a:ea typeface="ＭＳ Ｐゴシック" charset="0"/>
                <a:cs typeface="ＭＳ Ｐゴシック" charset="0"/>
              </a:rPr>
              <a:t>, “</a:t>
            </a:r>
            <a:r>
              <a:rPr lang="zh-CN" altLang="en-US" sz="3600" dirty="0">
                <a:solidFill>
                  <a:srgbClr val="FFFFFF"/>
                </a:solidFill>
                <a:effectLst>
                  <a:glow rad="127000">
                    <a:srgbClr val="000000"/>
                  </a:glow>
                </a:effectLst>
                <a:latin typeface="Arial" charset="0"/>
                <a:ea typeface="ＭＳ Ｐゴシック" charset="0"/>
                <a:cs typeface="ＭＳ Ｐゴシック" charset="0"/>
              </a:rPr>
              <a:t>走这条路</a:t>
            </a:r>
            <a:r>
              <a:rPr lang="en-US" sz="3600" dirty="0">
                <a:solidFill>
                  <a:srgbClr val="FFFFFF"/>
                </a:solidFill>
                <a:effectLst>
                  <a:glow rad="127000">
                    <a:srgbClr val="000000"/>
                  </a:glow>
                </a:effectLst>
                <a:latin typeface="Arial" charset="0"/>
                <a:ea typeface="ＭＳ Ｐゴシック" charset="0"/>
                <a:cs typeface="ＭＳ Ｐゴシック" charset="0"/>
              </a:rPr>
              <a:t>”?</a:t>
            </a:r>
          </a:p>
          <a:p>
            <a:pPr lvl="0" algn="l" defTabSz="457200">
              <a:buNone/>
              <a:defRPr/>
            </a:pPr>
            <a:r>
              <a:rPr lang="zh-CN" altLang="en-US" sz="3600" dirty="0">
                <a:solidFill>
                  <a:srgbClr val="FFFFFF"/>
                </a:solidFill>
                <a:effectLst>
                  <a:glow rad="127000">
                    <a:srgbClr val="000000"/>
                  </a:glow>
                </a:effectLst>
                <a:latin typeface="Arial" charset="0"/>
                <a:ea typeface="ＭＳ Ｐゴシック" charset="0"/>
                <a:cs typeface="ＭＳ Ｐゴシック" charset="0"/>
              </a:rPr>
              <a:t>祂怎样说</a:t>
            </a:r>
            <a:r>
              <a:rPr lang="en-US" sz="3600" dirty="0">
                <a:solidFill>
                  <a:srgbClr val="FFFFFF"/>
                </a:solidFill>
                <a:effectLst>
                  <a:glow rad="127000">
                    <a:srgbClr val="000000"/>
                  </a:glow>
                </a:effectLst>
                <a:latin typeface="Arial" charset="0"/>
                <a:ea typeface="ＭＳ Ｐゴシック" charset="0"/>
                <a:cs typeface="ＭＳ Ｐゴシック" charset="0"/>
              </a:rPr>
              <a:t>, “</a:t>
            </a:r>
            <a:r>
              <a:rPr lang="zh-CN" altLang="en-US" sz="3600" dirty="0">
                <a:solidFill>
                  <a:srgbClr val="FFFFFF"/>
                </a:solidFill>
                <a:effectLst>
                  <a:glow rad="127000">
                    <a:srgbClr val="000000"/>
                  </a:glow>
                </a:effectLst>
                <a:latin typeface="Arial" charset="0"/>
                <a:ea typeface="ＭＳ Ｐゴシック" charset="0"/>
                <a:cs typeface="ＭＳ Ｐゴシック" charset="0"/>
              </a:rPr>
              <a:t>不要走那条路</a:t>
            </a:r>
            <a:r>
              <a:rPr lang="en-US" sz="3600" dirty="0">
                <a:solidFill>
                  <a:srgbClr val="FFFFFF"/>
                </a:solidFill>
                <a:effectLst>
                  <a:glow rad="127000">
                    <a:srgbClr val="000000"/>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477824670"/>
      </p:ext>
    </p:extLst>
  </p:cSld>
  <p:clrMapOvr>
    <a:masterClrMapping/>
  </p:clrMapOvr>
  <p:transition/>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pic>
        <p:nvPicPr>
          <p:cNvPr id="301057"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193804" y="-30263"/>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301058"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0"/>
              </a:spcBef>
              <a:buFontTx/>
              <a:buNone/>
            </a:pPr>
            <a:r>
              <a:rPr lang="en-US">
                <a:solidFill>
                  <a:srgbClr val="FFFFFF"/>
                </a:solidFill>
                <a:latin typeface="Arial" charset="0"/>
                <a:cs typeface="Arial" charset="0"/>
              </a:rPr>
              <a:t>140</a:t>
            </a:r>
          </a:p>
        </p:txBody>
      </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eaLnBrk="1" hangingPunct="1">
              <a:lnSpc>
                <a:spcPct val="90000"/>
              </a:lnSpc>
              <a:spcBef>
                <a:spcPct val="20000"/>
              </a:spcBef>
              <a:buFontTx/>
              <a:buChar char="•"/>
            </a:pPr>
            <a:r>
              <a:rPr kumimoji="1" lang="zh-CN" altLang="en-US" sz="3200" dirty="0">
                <a:solidFill>
                  <a:srgbClr val="FFFFFF"/>
                </a:solidFill>
                <a:latin typeface="Arial" charset="0"/>
                <a:ea typeface="ＭＳ Ｐゴシック" charset="0"/>
                <a:cs typeface="Arial" charset="0"/>
              </a:rPr>
              <a:t>战胜西宏王与噩王（民 </a:t>
            </a:r>
            <a:r>
              <a:rPr kumimoji="1" lang="en-US" altLang="zh-CN" sz="3200" dirty="0">
                <a:solidFill>
                  <a:srgbClr val="FFFFFF"/>
                </a:solidFill>
                <a:latin typeface="Arial" charset="0"/>
                <a:ea typeface="ＭＳ Ｐゴシック" charset="0"/>
                <a:cs typeface="Arial" charset="0"/>
              </a:rPr>
              <a:t>21</a:t>
            </a:r>
            <a:r>
              <a:rPr kumimoji="1" lang="zh-CN" altLang="en-US" sz="3200" dirty="0">
                <a:solidFill>
                  <a:srgbClr val="FFFFFF"/>
                </a:solidFill>
                <a:latin typeface="Arial" charset="0"/>
                <a:ea typeface="ＭＳ Ｐゴシック" charset="0"/>
                <a:cs typeface="Arial" charset="0"/>
              </a:rPr>
              <a:t>章</a:t>
            </a:r>
            <a:r>
              <a:rPr kumimoji="1" lang="en-US" altLang="zh-CN" sz="3200" dirty="0">
                <a:solidFill>
                  <a:srgbClr val="FFFFFF"/>
                </a:solidFill>
                <a:latin typeface="Arial" charset="0"/>
                <a:ea typeface="ＭＳ Ｐゴシック" charset="0"/>
                <a:cs typeface="Arial" charset="0"/>
              </a:rPr>
              <a:t>) </a:t>
            </a:r>
          </a:p>
          <a:p>
            <a:pPr marL="342900" indent="-342900" eaLnBrk="1" hangingPunct="1">
              <a:lnSpc>
                <a:spcPct val="90000"/>
              </a:lnSpc>
              <a:spcBef>
                <a:spcPct val="20000"/>
              </a:spcBef>
              <a:buFontTx/>
              <a:buChar char="•"/>
            </a:pPr>
            <a:r>
              <a:rPr kumimoji="1" lang="zh-CN" altLang="en-US" sz="3200" dirty="0">
                <a:solidFill>
                  <a:srgbClr val="FFFFFF"/>
                </a:solidFill>
                <a:latin typeface="Arial" charset="0"/>
                <a:ea typeface="ＭＳ Ｐゴシック" charset="0"/>
                <a:cs typeface="Arial" charset="0"/>
              </a:rPr>
              <a:t>巴勒使咒诅临到以色列不成，</a:t>
            </a:r>
            <a:r>
              <a:rPr kumimoji="1" lang="en-US" altLang="zh-CN" sz="3200" dirty="0">
                <a:solidFill>
                  <a:srgbClr val="FFFFFF"/>
                </a:solidFill>
                <a:latin typeface="Arial" charset="0"/>
                <a:ea typeface="ＭＳ Ｐゴシック" charset="0"/>
                <a:cs typeface="Arial" charset="0"/>
              </a:rPr>
              <a:t>- </a:t>
            </a:r>
            <a:r>
              <a:rPr kumimoji="1" lang="zh-CN" altLang="en-US" sz="3200" dirty="0">
                <a:solidFill>
                  <a:srgbClr val="FFFFFF"/>
                </a:solidFill>
                <a:latin typeface="Arial" charset="0"/>
                <a:ea typeface="ＭＳ Ｐゴシック" charset="0"/>
                <a:cs typeface="Arial" charset="0"/>
              </a:rPr>
              <a:t>巴兰祝福以色列    （民 </a:t>
            </a:r>
            <a:r>
              <a:rPr kumimoji="1" lang="en-US" altLang="zh-CN" sz="3200" dirty="0">
                <a:solidFill>
                  <a:srgbClr val="FFFFFF"/>
                </a:solidFill>
                <a:latin typeface="Arial" charset="0"/>
                <a:ea typeface="ＭＳ Ｐゴシック" charset="0"/>
                <a:cs typeface="Arial" charset="0"/>
              </a:rPr>
              <a:t>22-24 </a:t>
            </a:r>
            <a:r>
              <a:rPr kumimoji="1" lang="zh-CN" altLang="en-US" sz="3200" dirty="0">
                <a:solidFill>
                  <a:srgbClr val="FFFFFF"/>
                </a:solidFill>
                <a:latin typeface="Arial" charset="0"/>
                <a:ea typeface="ＭＳ Ｐゴシック" charset="0"/>
                <a:cs typeface="Arial" charset="0"/>
              </a:rPr>
              <a:t>章</a:t>
            </a:r>
            <a:r>
              <a:rPr kumimoji="1" lang="en-US" altLang="zh-CN" sz="3200" dirty="0">
                <a:solidFill>
                  <a:srgbClr val="FFFFFF"/>
                </a:solidFill>
                <a:latin typeface="Arial" charset="0"/>
                <a:ea typeface="ＭＳ Ｐゴシック" charset="0"/>
                <a:cs typeface="Arial" charset="0"/>
              </a:rPr>
              <a:t>)</a:t>
            </a:r>
          </a:p>
          <a:p>
            <a:pPr marL="342900" indent="-342900" eaLnBrk="1" hangingPunct="1">
              <a:lnSpc>
                <a:spcPct val="90000"/>
              </a:lnSpc>
              <a:spcBef>
                <a:spcPct val="20000"/>
              </a:spcBef>
              <a:buFontTx/>
              <a:buChar char="•"/>
            </a:pPr>
            <a:r>
              <a:rPr kumimoji="1" lang="zh-CN" altLang="en-US" sz="3200" dirty="0">
                <a:solidFill>
                  <a:srgbClr val="FFFFFF"/>
                </a:solidFill>
                <a:latin typeface="Arial" charset="0"/>
                <a:ea typeface="ＭＳ Ｐゴシック" charset="0"/>
                <a:cs typeface="Arial" charset="0"/>
              </a:rPr>
              <a:t>巴勒成功地使以色列背弃神 </a:t>
            </a:r>
            <a:r>
              <a:rPr kumimoji="1" lang="en-US" altLang="zh-CN" sz="3200" dirty="0">
                <a:solidFill>
                  <a:srgbClr val="FFFFFF"/>
                </a:solidFill>
                <a:latin typeface="Arial" charset="0"/>
                <a:ea typeface="ＭＳ Ｐゴシック" charset="0"/>
                <a:cs typeface="Arial" charset="0"/>
              </a:rPr>
              <a:t>– </a:t>
            </a:r>
            <a:r>
              <a:rPr kumimoji="1" lang="zh-CN" altLang="en-US" sz="3200" dirty="0">
                <a:solidFill>
                  <a:srgbClr val="FFFFFF"/>
                </a:solidFill>
                <a:latin typeface="Arial" charset="0"/>
                <a:ea typeface="ＭＳ Ｐゴシック" charset="0"/>
                <a:cs typeface="Arial" charset="0"/>
              </a:rPr>
              <a:t>在伯毘珥的淫乱 （民 </a:t>
            </a:r>
            <a:r>
              <a:rPr kumimoji="1" lang="en-US" altLang="zh-CN" sz="3200" dirty="0">
                <a:solidFill>
                  <a:srgbClr val="FFFFFF"/>
                </a:solidFill>
                <a:latin typeface="Arial" charset="0"/>
                <a:ea typeface="ＭＳ Ｐゴシック" charset="0"/>
                <a:cs typeface="Arial" charset="0"/>
              </a:rPr>
              <a:t>25 </a:t>
            </a:r>
            <a:r>
              <a:rPr kumimoji="1" lang="zh-CN" altLang="en-US" sz="3200" dirty="0">
                <a:solidFill>
                  <a:srgbClr val="FFFFFF"/>
                </a:solidFill>
                <a:latin typeface="Arial" charset="0"/>
                <a:ea typeface="ＭＳ Ｐゴシック" charset="0"/>
                <a:cs typeface="Arial" charset="0"/>
              </a:rPr>
              <a:t>章）</a:t>
            </a:r>
          </a:p>
        </p:txBody>
      </p:sp>
      <p:sp>
        <p:nvSpPr>
          <p:cNvPr id="301060" name="Text Box 5"/>
          <p:cNvSpPr txBox="1">
            <a:spLocks noChangeArrowheads="1"/>
          </p:cNvSpPr>
          <p:nvPr/>
        </p:nvSpPr>
        <p:spPr bwMode="auto">
          <a:xfrm>
            <a:off x="9361714" y="6153301"/>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0"/>
              </a:spcBef>
              <a:buFontTx/>
              <a:buNone/>
            </a:pPr>
            <a:r>
              <a:rPr lang="en-US" sz="1100" dirty="0">
                <a:solidFill>
                  <a:srgbClr val="000000"/>
                </a:solidFill>
                <a:latin typeface="Arial" charset="0"/>
                <a:cs typeface="Arial" charset="0"/>
              </a:rPr>
              <a:t>Beitzel, </a:t>
            </a:r>
            <a:r>
              <a:rPr lang="en-US" sz="1100" i="1" dirty="0">
                <a:solidFill>
                  <a:srgbClr val="000000"/>
                </a:solidFill>
                <a:latin typeface="Arial" charset="0"/>
                <a:cs typeface="Arial" charset="0"/>
              </a:rPr>
              <a:t>Moody Atlas</a:t>
            </a:r>
            <a:r>
              <a:rPr lang="en-US" sz="1100" dirty="0">
                <a:solidFill>
                  <a:srgbClr val="000000"/>
                </a:solidFill>
                <a:latin typeface="Arial" charset="0"/>
                <a:cs typeface="Arial" charset="0"/>
              </a:rPr>
              <a:t>, 1</a:t>
            </a:r>
            <a:r>
              <a:rPr lang="en-US" sz="1100" baseline="30000" dirty="0">
                <a:solidFill>
                  <a:srgbClr val="000000"/>
                </a:solidFill>
                <a:latin typeface="Arial" charset="0"/>
                <a:cs typeface="Arial" charset="0"/>
              </a:rPr>
              <a:t>st</a:t>
            </a:r>
            <a:r>
              <a:rPr lang="en-US" sz="1100" dirty="0">
                <a:solidFill>
                  <a:srgbClr val="000000"/>
                </a:solidFill>
                <a:latin typeface="Arial" charset="0"/>
                <a:cs typeface="Arial" charset="0"/>
              </a:rPr>
              <a:t> ed., 94</a:t>
            </a:r>
          </a:p>
        </p:txBody>
      </p:sp>
      <p:cxnSp>
        <p:nvCxnSpPr>
          <p:cNvPr id="10" name="Straight Arrow Connector 9"/>
          <p:cNvCxnSpPr>
            <a:cxnSpLocks noChangeShapeType="1"/>
          </p:cNvCxnSpPr>
          <p:nvPr/>
        </p:nvCxnSpPr>
        <p:spPr bwMode="auto">
          <a:xfrm flipH="1" flipV="1">
            <a:off x="1488015" y="3308728"/>
            <a:ext cx="1873250" cy="12969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 name="Rectangle 2"/>
          <p:cNvSpPr>
            <a:spLocks noGrp="1" noChangeArrowheads="1"/>
          </p:cNvSpPr>
          <p:nvPr>
            <p:ph type="title"/>
          </p:nvPr>
        </p:nvSpPr>
        <p:spPr>
          <a:xfrm>
            <a:off x="1119760" y="609600"/>
            <a:ext cx="7740650" cy="1143000"/>
          </a:xfrm>
        </p:spPr>
        <p:txBody>
          <a:bodyPr/>
          <a:lstStyle/>
          <a:p>
            <a:pPr algn="r" eaLnBrk="1" hangingPunct="1">
              <a:defRPr/>
            </a:pPr>
            <a:r>
              <a:rPr lang="zh-CN" altLang="en-US" sz="5400" b="1" dirty="0">
                <a:effectLst>
                  <a:glow rad="165100">
                    <a:schemeClr val="tx1">
                      <a:alpha val="96000"/>
                    </a:schemeClr>
                  </a:glow>
                </a:effectLst>
                <a:latin typeface="Arial" charset="0"/>
              </a:rPr>
              <a:t>跨约旦事件</a:t>
            </a:r>
            <a:endParaRPr lang="en-US" sz="5400" b="1" dirty="0">
              <a:effectLst>
                <a:glow rad="165100">
                  <a:schemeClr val="tx1">
                    <a:alpha val="96000"/>
                  </a:schemeClr>
                </a:glow>
              </a:effectLst>
              <a:latin typeface="Arial" charset="0"/>
            </a:endParaRPr>
          </a:p>
        </p:txBody>
      </p:sp>
      <p:sp>
        <p:nvSpPr>
          <p:cNvPr id="19" name="Rectangle 2"/>
          <p:cNvSpPr txBox="1">
            <a:spLocks noChangeArrowheads="1"/>
          </p:cNvSpPr>
          <p:nvPr/>
        </p:nvSpPr>
        <p:spPr bwMode="auto">
          <a:xfrm>
            <a:off x="-1" y="2821506"/>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457200">
              <a:buFontTx/>
              <a:buNone/>
              <a:defRPr/>
            </a:pPr>
            <a:r>
              <a:rPr lang="zh-CN" altLang="en-US" sz="2400" i="1" dirty="0">
                <a:solidFill>
                  <a:srgbClr val="FFFFFF"/>
                </a:solidFill>
                <a:effectLst>
                  <a:glow rad="127000">
                    <a:srgbClr val="000000"/>
                  </a:glow>
                </a:effectLst>
                <a:latin typeface="Arial" charset="0"/>
                <a:ea typeface="ＭＳ Ｐゴシック" charset="0"/>
                <a:cs typeface="ＭＳ Ｐゴシック" charset="0"/>
              </a:rPr>
              <a:t>伯毘珥</a:t>
            </a:r>
            <a:endParaRPr lang="en-US" sz="2800" i="1" dirty="0">
              <a:solidFill>
                <a:srgbClr val="FFFFFF"/>
              </a:solidFill>
              <a:effectLst>
                <a:glow rad="127000">
                  <a:srgbClr val="000000"/>
                </a:glow>
              </a:effectLst>
              <a:latin typeface="Arial" charset="0"/>
              <a:ea typeface="ＭＳ Ｐゴシック" charset="0"/>
              <a:cs typeface="ＭＳ Ｐゴシック" charset="0"/>
            </a:endParaRPr>
          </a:p>
        </p:txBody>
      </p:sp>
      <p:grpSp>
        <p:nvGrpSpPr>
          <p:cNvPr id="20" name="Group 30"/>
          <p:cNvGrpSpPr>
            <a:grpSpLocks/>
          </p:cNvGrpSpPr>
          <p:nvPr/>
        </p:nvGrpSpPr>
        <p:grpSpPr bwMode="auto">
          <a:xfrm>
            <a:off x="1197268" y="3175354"/>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spTree>
    <p:extLst>
      <p:ext uri="{BB962C8B-B14F-4D97-AF65-F5344CB8AC3E}">
        <p14:creationId xmlns:p14="http://schemas.microsoft.com/office/powerpoint/2010/main" val="7364306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22" presetClass="entr" presetSubtype="2"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right)">
                                      <p:cBhvr>
                                        <p:cTn id="7" dur="500"/>
                                        <p:tgtEl>
                                          <p:spTgt spid="10"/>
                                        </p:tgtEl>
                                      </p:cBhvr>
                                    </p:animEffect>
                                  </p:childTnLst>
                                </p:cTn>
                              </p:par>
                            </p:childTnLst>
                          </p:cTn>
                        </p:par>
                        <p:par>
                          <p:cTn id="8" fill="hold">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blinds(horizontal)">
                                      <p:cBhvr>
                                        <p:cTn id="11" dur="500"/>
                                        <p:tgtEl>
                                          <p:spTgt spid="19"/>
                                        </p:tgtEl>
                                      </p:cBhvr>
                                    </p:animEffect>
                                  </p:childTnLst>
                                </p:cTn>
                              </p:par>
                            </p:childTnLst>
                          </p:cTn>
                        </p:par>
                        <p:par>
                          <p:cTn id="12" fill="hold">
                            <p:stCondLst>
                              <p:cond delay="1000"/>
                            </p:stCondLst>
                            <p:childTnLst>
                              <p:par>
                                <p:cTn id="13" presetID="3" presetClass="entr" presetSubtype="10"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linds(horizontal)">
                                      <p:cBhvr>
                                        <p:cTn id="15"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pic>
        <p:nvPicPr>
          <p:cNvPr id="195587"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val="0"/>
              </a:ext>
            </a:extLst>
          </a:blip>
          <a:srcRect/>
          <a:stretch>
            <a:fillRect/>
          </a:stretch>
        </p:blipFill>
        <p:spPr bwMode="auto">
          <a:xfrm>
            <a:off x="0" y="0"/>
            <a:ext cx="5567363" cy="747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6981" name="Text Box 5"/>
          <p:cNvSpPr txBox="1">
            <a:spLocks noChangeArrowheads="1"/>
          </p:cNvSpPr>
          <p:nvPr/>
        </p:nvSpPr>
        <p:spPr bwMode="auto">
          <a:xfrm>
            <a:off x="381000" y="593725"/>
            <a:ext cx="8153400" cy="59864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 typeface="Wingdings" charset="0"/>
              <a:buNone/>
            </a:pPr>
            <a:r>
              <a:rPr lang="ja-JP" altLang="en-US" sz="4800" i="1">
                <a:solidFill>
                  <a:schemeClr val="bg1"/>
                </a:solidFill>
                <a:latin typeface="Times" charset="0"/>
              </a:rPr>
              <a:t>他们有祸了！因为走了该隐的道路，又为利往巴兰的错谬里直奔，并在可拉的背叛中灭亡了。</a:t>
            </a:r>
            <a:endParaRPr lang="en-US" altLang="ja-JP" sz="4800" i="1">
              <a:solidFill>
                <a:schemeClr val="bg1"/>
              </a:solidFill>
              <a:latin typeface="Times" charset="0"/>
            </a:endParaRPr>
          </a:p>
          <a:p>
            <a:endParaRPr lang="en-US" sz="4800" i="1">
              <a:solidFill>
                <a:schemeClr val="bg1"/>
              </a:solidFill>
              <a:latin typeface="Times" charset="0"/>
            </a:endParaRPr>
          </a:p>
          <a:p>
            <a:pPr eaLnBrk="1" hangingPunct="1">
              <a:spcBef>
                <a:spcPts val="150"/>
              </a:spcBef>
              <a:spcAft>
                <a:spcPts val="150"/>
              </a:spcAft>
              <a:buFontTx/>
              <a:buNone/>
            </a:pPr>
            <a:endParaRPr lang="en-US" sz="4800" i="1">
              <a:solidFill>
                <a:schemeClr val="bg1"/>
              </a:solidFill>
              <a:latin typeface="Times New Roman" charset="0"/>
              <a:cs typeface="Times New Roman" charset="0"/>
            </a:endParaRPr>
          </a:p>
          <a:p>
            <a:pPr eaLnBrk="1" hangingPunct="1">
              <a:buFontTx/>
              <a:buNone/>
            </a:pPr>
            <a:endParaRPr lang="en-US" sz="4800" i="1">
              <a:solidFill>
                <a:schemeClr val="bg1"/>
              </a:solidFill>
              <a:latin typeface="Times New Roman" charset="0"/>
              <a:cs typeface="Times New Roman" charset="0"/>
            </a:endParaRPr>
          </a:p>
        </p:txBody>
      </p:sp>
      <p:sp>
        <p:nvSpPr>
          <p:cNvPr id="126982" name="Rectangle 6"/>
          <p:cNvSpPr>
            <a:spLocks noGrp="1" noChangeArrowheads="1"/>
          </p:cNvSpPr>
          <p:nvPr>
            <p:ph type="title" idx="4294967295"/>
          </p:nvPr>
        </p:nvSpPr>
        <p:spPr>
          <a:xfrm>
            <a:off x="1295400" y="6202363"/>
            <a:ext cx="7772400" cy="579437"/>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pPr>
            <a:r>
              <a:rPr lang="zh-CN" altLang="en-US" sz="3200" b="1">
                <a:solidFill>
                  <a:schemeClr val="bg1"/>
                </a:solidFill>
                <a:latin typeface="Times New Roman" charset="0"/>
                <a:ea typeface="SimSun" charset="0"/>
                <a:cs typeface="SimSun" charset="0"/>
              </a:rPr>
              <a:t>犹大书</a:t>
            </a:r>
            <a:r>
              <a:rPr lang="zh-CN" altLang="en-US" sz="3200" b="1">
                <a:solidFill>
                  <a:schemeClr val="bg1"/>
                </a:solidFill>
                <a:latin typeface="Times New Roman" charset="0"/>
                <a:ea typeface="MS PGothic" charset="0"/>
                <a:cs typeface="MS PGothic" charset="0"/>
              </a:rPr>
              <a:t> </a:t>
            </a:r>
            <a:r>
              <a:rPr lang="en-US" altLang="ja-JP" sz="3200" b="1">
                <a:solidFill>
                  <a:schemeClr val="bg1"/>
                </a:solidFill>
                <a:latin typeface="Times New Roman" charset="0"/>
                <a:ea typeface="MS PGothic" charset="0"/>
                <a:cs typeface="MS PGothic" charset="0"/>
              </a:rPr>
              <a:t>11 </a:t>
            </a:r>
            <a:endParaRPr lang="en-US" sz="3200" b="1">
              <a:solidFill>
                <a:schemeClr val="bg1"/>
              </a:solidFill>
              <a:latin typeface="Times New Roman" charset="0"/>
              <a:ea typeface="MS PGothic" charset="0"/>
              <a:cs typeface="MS PGothic" charset="0"/>
            </a:endParaRPr>
          </a:p>
        </p:txBody>
      </p:sp>
    </p:spTree>
  </p:cSld>
  <p:clrMapOvr>
    <a:masterClrMapping/>
  </p:clrMapOvr>
  <p:transition spd="med">
    <p:randomBar dir="vert"/>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2"/>
          <p:cNvSpPr>
            <a:spLocks noGrp="1" noChangeArrowheads="1"/>
          </p:cNvSpPr>
          <p:nvPr>
            <p:ph type="title"/>
          </p:nvPr>
        </p:nvSpPr>
        <p:spPr>
          <a:xfrm>
            <a:off x="0" y="-38100"/>
            <a:ext cx="9144000" cy="1143000"/>
          </a:xfrm>
        </p:spPr>
        <p:txBody>
          <a:bodyPr/>
          <a:lstStyle/>
          <a:p>
            <a:pPr eaLnBrk="1" hangingPunct="1"/>
            <a:r>
              <a:rPr kumimoji="1" lang="zh-CN" altLang="en-US" sz="3600" b="1" dirty="0">
                <a:solidFill>
                  <a:srgbClr val="FFFFFF"/>
                </a:solidFill>
                <a:latin typeface="Arial" charset="0"/>
              </a:rPr>
              <a:t>巴兰的预言</a:t>
            </a:r>
            <a:r>
              <a:rPr kumimoji="1" lang="en-US" sz="3600" b="1" dirty="0">
                <a:solidFill>
                  <a:srgbClr val="FFFFFF"/>
                </a:solidFill>
                <a:latin typeface="Arial" charset="0"/>
              </a:rPr>
              <a:t> (</a:t>
            </a:r>
            <a:r>
              <a:rPr kumimoji="1" lang="zh-CN" altLang="en-US" sz="3600" b="1" dirty="0">
                <a:solidFill>
                  <a:srgbClr val="FFFFFF"/>
                </a:solidFill>
                <a:latin typeface="Arial" charset="0"/>
              </a:rPr>
              <a:t>民数记</a:t>
            </a:r>
            <a:r>
              <a:rPr kumimoji="1" lang="en-US" sz="3600" b="1" dirty="0">
                <a:solidFill>
                  <a:srgbClr val="FFFFFF"/>
                </a:solidFill>
                <a:latin typeface="Arial" charset="0"/>
              </a:rPr>
              <a:t> 22–24)</a:t>
            </a:r>
          </a:p>
        </p:txBody>
      </p:sp>
      <p:sp>
        <p:nvSpPr>
          <p:cNvPr id="149506"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FFFFF"/>
                </a:solidFill>
                <a:latin typeface="Arial" charset="0"/>
                <a:cs typeface="Arial" charset="0"/>
              </a:rPr>
              <a:t>140</a:t>
            </a:r>
          </a:p>
        </p:txBody>
      </p:sp>
      <p:sp>
        <p:nvSpPr>
          <p:cNvPr id="149507" name="Rectangle 6"/>
          <p:cNvSpPr>
            <a:spLocks noChangeArrowheads="1"/>
          </p:cNvSpPr>
          <p:nvPr/>
        </p:nvSpPr>
        <p:spPr bwMode="auto">
          <a:xfrm>
            <a:off x="0" y="1270000"/>
            <a:ext cx="4165600" cy="2095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90000"/>
              </a:lnSpc>
              <a:spcBef>
                <a:spcPct val="20000"/>
              </a:spcBef>
            </a:pPr>
            <a:r>
              <a:rPr kumimoji="1" lang="zh-CN" altLang="en-US" sz="3200" b="1" dirty="0">
                <a:solidFill>
                  <a:srgbClr val="FFFFFF"/>
                </a:solidFill>
                <a:latin typeface="Arial" charset="0"/>
                <a:ea typeface="ＭＳ Ｐゴシック" charset="0"/>
                <a:cs typeface="Arial" charset="0"/>
              </a:rPr>
              <a:t>巴勒在毗珥以放纵情欲的事使以色列人转离神</a:t>
            </a:r>
            <a:r>
              <a:rPr kumimoji="1" lang="en-US" sz="3200" b="1" dirty="0">
                <a:solidFill>
                  <a:srgbClr val="FFFFFF"/>
                </a:solidFill>
                <a:latin typeface="Arial" charset="0"/>
                <a:ea typeface="ＭＳ Ｐゴシック" charset="0"/>
                <a:cs typeface="Arial" charset="0"/>
              </a:rPr>
              <a:t> (</a:t>
            </a:r>
            <a:r>
              <a:rPr kumimoji="1" lang="zh-CN" altLang="en-US" sz="3200" b="1" dirty="0">
                <a:solidFill>
                  <a:srgbClr val="FFFFFF"/>
                </a:solidFill>
                <a:latin typeface="Arial" charset="0"/>
                <a:ea typeface="ＭＳ Ｐゴシック" charset="0"/>
                <a:cs typeface="Arial" charset="0"/>
              </a:rPr>
              <a:t>民数记</a:t>
            </a:r>
            <a:r>
              <a:rPr kumimoji="1" lang="en-US" sz="3200" b="1" dirty="0">
                <a:solidFill>
                  <a:srgbClr val="FFFFFF"/>
                </a:solidFill>
                <a:latin typeface="Arial" charset="0"/>
                <a:ea typeface="ＭＳ Ｐゴシック" charset="0"/>
                <a:cs typeface="Arial" charset="0"/>
              </a:rPr>
              <a:t> 25)</a:t>
            </a:r>
          </a:p>
        </p:txBody>
      </p:sp>
      <p:sp>
        <p:nvSpPr>
          <p:cNvPr id="149508" name="Text Box 5"/>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1100" b="1">
                <a:solidFill>
                  <a:srgbClr val="000000"/>
                </a:solidFill>
                <a:latin typeface="Arial" charset="0"/>
                <a:cs typeface="Arial" charset="0"/>
              </a:rPr>
              <a:t>Beitzel, </a:t>
            </a:r>
            <a:r>
              <a:rPr lang="en-US" sz="1100" b="1" i="1">
                <a:solidFill>
                  <a:srgbClr val="000000"/>
                </a:solidFill>
                <a:latin typeface="Arial" charset="0"/>
                <a:cs typeface="Arial" charset="0"/>
              </a:rPr>
              <a:t>Moody Atlas</a:t>
            </a:r>
            <a:r>
              <a:rPr lang="en-US" sz="1100" b="1">
                <a:solidFill>
                  <a:srgbClr val="000000"/>
                </a:solidFill>
                <a:latin typeface="Arial" charset="0"/>
                <a:cs typeface="Arial" charset="0"/>
              </a:rPr>
              <a:t>, 1</a:t>
            </a:r>
            <a:r>
              <a:rPr lang="en-US" sz="1100" b="1" baseline="30000">
                <a:solidFill>
                  <a:srgbClr val="000000"/>
                </a:solidFill>
                <a:latin typeface="Arial" charset="0"/>
                <a:cs typeface="Arial" charset="0"/>
              </a:rPr>
              <a:t>st</a:t>
            </a:r>
            <a:r>
              <a:rPr lang="en-US" sz="1100" b="1">
                <a:solidFill>
                  <a:srgbClr val="000000"/>
                </a:solidFill>
                <a:latin typeface="Arial" charset="0"/>
                <a:cs typeface="Arial" charset="0"/>
              </a:rPr>
              <a:t> ed., 94</a:t>
            </a:r>
          </a:p>
        </p:txBody>
      </p:sp>
      <p:pic>
        <p:nvPicPr>
          <p:cNvPr id="149509"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65600" y="1270000"/>
            <a:ext cx="4978400" cy="558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9510" name="Picture 2"/>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365500"/>
            <a:ext cx="5049838" cy="3009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13656125"/>
      </p:ext>
    </p:extLst>
  </p:cSld>
  <p:clrMapOvr>
    <a:masterClrMapping/>
  </p:clrMapOvr>
  <p:transition spd="med">
    <p:randomBar dir="vert"/>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pic>
        <p:nvPicPr>
          <p:cNvPr id="191491"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val="0"/>
              </a:ext>
            </a:extLst>
          </a:blip>
          <a:srcRect/>
          <a:stretch>
            <a:fillRect/>
          </a:stretch>
        </p:blipFill>
        <p:spPr bwMode="auto">
          <a:xfrm>
            <a:off x="0" y="0"/>
            <a:ext cx="5567363" cy="747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33" name="Text Box 5"/>
          <p:cNvSpPr txBox="1">
            <a:spLocks noChangeArrowheads="1"/>
          </p:cNvSpPr>
          <p:nvPr/>
        </p:nvSpPr>
        <p:spPr bwMode="auto">
          <a:xfrm>
            <a:off x="381000" y="593725"/>
            <a:ext cx="8153400" cy="52149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4800" i="1">
                <a:solidFill>
                  <a:schemeClr val="bg1"/>
                </a:solidFill>
                <a:latin typeface="SimSun" charset="0"/>
              </a:rPr>
              <a:t>然而，有几件事我要责备你：因为在你那里有人服从了巴兰的教训；这巴兰曾教导巴勒将绊脚石放在以色列人面前，叫他们吃祭偶象之物，行姦淫的事。</a:t>
            </a:r>
            <a:r>
              <a:rPr lang="zh-CN" sz="4800" i="1">
                <a:solidFill>
                  <a:schemeClr val="bg1"/>
                </a:solidFill>
                <a:latin typeface="SimSun" charset="0"/>
              </a:rPr>
              <a:t> </a:t>
            </a:r>
            <a:r>
              <a:rPr lang="en-US" sz="4800" i="1">
                <a:solidFill>
                  <a:schemeClr val="bg1"/>
                </a:solidFill>
                <a:latin typeface="SimSun" charset="0"/>
              </a:rPr>
              <a:t>你那里也有人照样服从了尼哥拉一党人的教训。</a:t>
            </a:r>
          </a:p>
        </p:txBody>
      </p:sp>
      <p:sp>
        <p:nvSpPr>
          <p:cNvPr id="124934" name="Rectangle 6"/>
          <p:cNvSpPr>
            <a:spLocks noGrp="1" noChangeArrowheads="1"/>
          </p:cNvSpPr>
          <p:nvPr>
            <p:ph type="title" idx="4294967295"/>
          </p:nvPr>
        </p:nvSpPr>
        <p:spPr>
          <a:xfrm>
            <a:off x="1295400" y="6248400"/>
            <a:ext cx="7772400" cy="579438"/>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pPr>
            <a:r>
              <a:rPr lang="zh-CN" altLang="en-US" sz="3200" b="1">
                <a:solidFill>
                  <a:schemeClr val="bg1"/>
                </a:solidFill>
                <a:latin typeface="Times New Roman" charset="0"/>
                <a:ea typeface="SimSun" charset="0"/>
                <a:cs typeface="SimSun" charset="0"/>
              </a:rPr>
              <a:t>启示录</a:t>
            </a:r>
            <a:r>
              <a:rPr lang="zh-CN" altLang="en-US" sz="3200" b="1">
                <a:solidFill>
                  <a:schemeClr val="bg1"/>
                </a:solidFill>
                <a:latin typeface="Times New Roman" charset="0"/>
                <a:ea typeface="MS PGothic" charset="0"/>
                <a:cs typeface="MS PGothic" charset="0"/>
              </a:rPr>
              <a:t> </a:t>
            </a:r>
            <a:r>
              <a:rPr lang="en-US" altLang="ja-JP" sz="3200" b="1">
                <a:solidFill>
                  <a:schemeClr val="bg1"/>
                </a:solidFill>
                <a:latin typeface="Times New Roman" charset="0"/>
                <a:ea typeface="MS PGothic" charset="0"/>
                <a:cs typeface="MS PGothic" charset="0"/>
              </a:rPr>
              <a:t>2:14-15</a:t>
            </a:r>
            <a:endParaRPr lang="en-US" sz="3200" b="1">
              <a:solidFill>
                <a:schemeClr val="bg1"/>
              </a:solidFill>
              <a:latin typeface="Times New Roman" charset="0"/>
              <a:ea typeface="MS PGothic" charset="0"/>
              <a:cs typeface="MS PGothic" charset="0"/>
            </a:endParaRPr>
          </a:p>
        </p:txBody>
      </p:sp>
    </p:spTree>
  </p:cSld>
  <p:clrMapOvr>
    <a:masterClrMapping/>
  </p:clrMapOvr>
  <p:transition spd="med">
    <p:randomBar dir="vert"/>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41300"/>
            <a:ext cx="9144000" cy="6357938"/>
          </a:xfrm>
          <a:prstGeom prst="rect">
            <a:avLst/>
          </a:prstGeom>
        </p:spPr>
      </p:pic>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lgn="l">
              <a:defRPr/>
            </a:pPr>
            <a:r>
              <a:rPr lang="zh-CN" altLang="en-US" b="1" dirty="0">
                <a:effectLst>
                  <a:glow rad="127000">
                    <a:schemeClr val="tx1"/>
                  </a:glow>
                </a:effectLst>
                <a:latin typeface="Arial" charset="0"/>
                <a:ea typeface="ＭＳ Ｐゴシック" charset="0"/>
                <a:cs typeface="ＭＳ Ｐゴシック" charset="0"/>
              </a:rPr>
              <a:t>上帝通过他人的失败来教导我们。</a:t>
            </a:r>
            <a:endParaRPr lang="en-US"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098637712"/>
      </p:ext>
    </p:extLst>
  </p:cSld>
  <p:clrMapOvr>
    <a:masterClrMapping/>
  </p:clrMapOvr>
  <p:transition spd="med">
    <p:randomBar dir="vert"/>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799470"/>
            <a:ext cx="9144000" cy="6096000"/>
          </a:xfrm>
          <a:prstGeom prst="rect">
            <a:avLst/>
          </a:prstGeom>
        </p:spPr>
      </p:pic>
      <p:sp>
        <p:nvSpPr>
          <p:cNvPr id="900098" name="Rectangle 2"/>
          <p:cNvSpPr>
            <a:spLocks noGrp="1" noChangeArrowheads="1"/>
          </p:cNvSpPr>
          <p:nvPr>
            <p:ph type="ctrTitle"/>
          </p:nvPr>
        </p:nvSpPr>
        <p:spPr>
          <a:xfrm>
            <a:off x="-5838" y="8358"/>
            <a:ext cx="9144000" cy="742019"/>
          </a:xfrm>
          <a:effectLst>
            <a:outerShdw blurRad="63500" dist="35921" dir="2700000" algn="ctr" rotWithShape="0">
              <a:schemeClr val="tx2">
                <a:alpha val="74998"/>
              </a:schemeClr>
            </a:outerShdw>
          </a:effectLst>
        </p:spPr>
        <p:txBody>
          <a:bodyPr/>
          <a:lstStyle/>
          <a:p>
            <a:pPr>
              <a:defRPr/>
            </a:pPr>
            <a:r>
              <a:rPr lang="zh-CN" altLang="en-US" sz="4000" b="1" dirty="0">
                <a:effectLst>
                  <a:glow rad="127000">
                    <a:schemeClr val="tx1"/>
                  </a:glow>
                </a:effectLst>
                <a:latin typeface="Arial" charset="0"/>
                <a:ea typeface="ＭＳ Ｐゴシック" charset="0"/>
                <a:cs typeface="ＭＳ Ｐゴシック" charset="0"/>
              </a:rPr>
              <a:t>有时婚姻会失败，所以</a:t>
            </a:r>
            <a:r>
              <a:rPr lang="en-US" altLang="zh-CN" sz="4000" b="1" dirty="0">
                <a:effectLst>
                  <a:glow rad="127000">
                    <a:schemeClr val="tx1"/>
                  </a:glow>
                </a:effectLst>
                <a:latin typeface="Arial" charset="0"/>
                <a:ea typeface="ＭＳ Ｐゴシック" charset="0"/>
                <a:cs typeface="ＭＳ Ｐゴシック" charset="0"/>
              </a:rPr>
              <a:t>......</a:t>
            </a:r>
            <a:endParaRPr lang="en-US" sz="40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163377341"/>
      </p:ext>
    </p:extLst>
  </p:cSld>
  <p:clrMapOvr>
    <a:masterClrMapping/>
  </p:clrMapOvr>
  <p:transition spd="med">
    <p:randomBar dir="vert"/>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62000"/>
            <a:ext cx="9144000" cy="6096000"/>
          </a:xfrm>
          <a:prstGeom prst="rect">
            <a:avLst/>
          </a:prstGeom>
        </p:spPr>
      </p:pic>
      <p:sp>
        <p:nvSpPr>
          <p:cNvPr id="900098" name="Rectangle 2"/>
          <p:cNvSpPr>
            <a:spLocks noGrp="1" noChangeArrowheads="1"/>
          </p:cNvSpPr>
          <p:nvPr>
            <p:ph type="ctrTitle"/>
          </p:nvPr>
        </p:nvSpPr>
        <p:spPr>
          <a:xfrm>
            <a:off x="-5838" y="8359"/>
            <a:ext cx="9144000" cy="681491"/>
          </a:xfrm>
          <a:effectLst>
            <a:outerShdw blurRad="63500" dist="35921" dir="2700000" algn="ctr" rotWithShape="0">
              <a:schemeClr val="tx2">
                <a:alpha val="74998"/>
              </a:schemeClr>
            </a:outerShdw>
          </a:effectLst>
        </p:spPr>
        <p:txBody>
          <a:bodyPr/>
          <a:lstStyle/>
          <a:p>
            <a:pPr>
              <a:defRPr/>
            </a:pPr>
            <a:r>
              <a:rPr lang="en-US" altLang="zh-CN" sz="4000" b="1" dirty="0">
                <a:effectLst>
                  <a:glow rad="127000">
                    <a:schemeClr val="tx1"/>
                  </a:glow>
                </a:effectLst>
                <a:latin typeface="Arial" charset="0"/>
                <a:ea typeface="ＭＳ Ｐゴシック" charset="0"/>
                <a:cs typeface="ＭＳ Ｐゴシック" charset="0"/>
              </a:rPr>
              <a:t>...</a:t>
            </a:r>
            <a:r>
              <a:rPr lang="zh-CN" altLang="en-US" sz="4000" b="1" dirty="0">
                <a:effectLst>
                  <a:glow rad="127000">
                    <a:schemeClr val="tx1"/>
                  </a:glow>
                </a:effectLst>
                <a:latin typeface="Arial" charset="0"/>
                <a:ea typeface="ＭＳ Ｐゴシック" charset="0"/>
                <a:cs typeface="ＭＳ Ｐゴシック" charset="0"/>
              </a:rPr>
              <a:t>祖父母再次成为父母</a:t>
            </a:r>
            <a:endParaRPr lang="en-US" sz="40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68287964"/>
      </p:ext>
    </p:extLst>
  </p:cSld>
  <p:clrMapOvr>
    <a:masterClrMapping/>
  </p:clrMapOvr>
  <p:transition spd="med">
    <p:randomBar dir="vert"/>
  </p:transition>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8" name="Rectangle 1026"/>
          <p:cNvSpPr>
            <a:spLocks noGrp="1" noChangeArrowheads="1"/>
          </p:cNvSpPr>
          <p:nvPr>
            <p:ph type="ctrTitle" idx="4294967295"/>
          </p:nvPr>
        </p:nvSpPr>
        <p:spPr>
          <a:xfrm>
            <a:off x="0" y="0"/>
            <a:ext cx="6619875" cy="838200"/>
          </a:xfrm>
          <a:solidFill>
            <a:srgbClr val="006600"/>
          </a:solidFill>
          <a:effectLst>
            <a:outerShdw blurRad="63500" dist="35921" dir="2700000" algn="ctr" rotWithShape="0">
              <a:schemeClr val="bg2">
                <a:alpha val="74998"/>
              </a:schemeClr>
            </a:outerShdw>
          </a:effectLst>
        </p:spPr>
        <p:txBody>
          <a:bodyPr/>
          <a:lstStyle/>
          <a:p>
            <a:r>
              <a:rPr kumimoji="1" lang="zh-CN" altLang="en-US" sz="4000" b="1">
                <a:solidFill>
                  <a:schemeClr val="tx1"/>
                </a:solidFill>
                <a:effectLst>
                  <a:outerShdw blurRad="38100" dist="38100" dir="2700000" algn="tl">
                    <a:srgbClr val="000000"/>
                  </a:outerShdw>
                </a:effectLst>
                <a:latin typeface="Arial" charset="0"/>
                <a:ea typeface="SimSun" charset="0"/>
                <a:cs typeface="SimSun" charset="0"/>
              </a:rPr>
              <a:t>救赎与成圣</a:t>
            </a:r>
            <a:endParaRPr kumimoji="1" lang="zh-CN" altLang="en-US" sz="4000" b="1">
              <a:solidFill>
                <a:schemeClr val="tx1"/>
              </a:solidFill>
              <a:latin typeface="Arial" charset="0"/>
              <a:ea typeface="SimSun" charset="0"/>
              <a:cs typeface="SimSun" charset="0"/>
            </a:endParaRPr>
          </a:p>
        </p:txBody>
      </p:sp>
      <p:sp>
        <p:nvSpPr>
          <p:cNvPr id="521220" name="Text Box 1028"/>
          <p:cNvSpPr txBox="1">
            <a:spLocks noChangeArrowheads="1"/>
          </p:cNvSpPr>
          <p:nvPr/>
        </p:nvSpPr>
        <p:spPr bwMode="auto">
          <a:xfrm>
            <a:off x="76200" y="1951038"/>
            <a:ext cx="595313" cy="854075"/>
          </a:xfrm>
          <a:prstGeom prst="rect">
            <a:avLst/>
          </a:prstGeom>
          <a:noFill/>
          <a:ln w="12700" cap="sq">
            <a:noFill/>
            <a:miter lim="800000"/>
            <a:headEnd/>
            <a:tailEnd/>
          </a:ln>
          <a:effectLst>
            <a:outerShdw blurRad="63500" dist="37026" dir="19001120" algn="ctr" rotWithShape="0">
              <a:schemeClr val="bg2">
                <a:alpha val="74998"/>
              </a:schemeClr>
            </a:outerShdw>
          </a:effectLst>
        </p:spPr>
        <p:txBody>
          <a:bodyPr lIns="0" tIns="0" rIns="0" bIns="0" anchor="ctr" anchorCtr="1">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SimSun" charset="0"/>
              </a:rPr>
              <a:t>旧约</a:t>
            </a:r>
          </a:p>
        </p:txBody>
      </p:sp>
      <p:sp>
        <p:nvSpPr>
          <p:cNvPr id="521221" name="Text Box 1029"/>
          <p:cNvSpPr txBox="1">
            <a:spLocks noChangeArrowheads="1"/>
          </p:cNvSpPr>
          <p:nvPr/>
        </p:nvSpPr>
        <p:spPr bwMode="auto">
          <a:xfrm>
            <a:off x="76200" y="4846638"/>
            <a:ext cx="595313" cy="854075"/>
          </a:xfrm>
          <a:prstGeom prst="rect">
            <a:avLst/>
          </a:prstGeom>
          <a:noFill/>
          <a:ln w="12700" cap="sq">
            <a:noFill/>
            <a:miter lim="800000"/>
            <a:headEnd/>
            <a:tailEnd/>
          </a:ln>
          <a:effectLst>
            <a:outerShdw blurRad="63500" dist="37026" dir="19001120" algn="ctr" rotWithShape="0">
              <a:schemeClr val="bg2">
                <a:alpha val="74998"/>
              </a:schemeClr>
            </a:outerShdw>
          </a:effectLst>
        </p:spPr>
        <p:txBody>
          <a:bodyPr lIns="0" tIns="0" rIns="0" bIns="0" anchor="ctr" anchorCtr="1">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SimSun" charset="0"/>
              </a:rPr>
              <a:t>新约</a:t>
            </a:r>
          </a:p>
        </p:txBody>
      </p:sp>
      <p:sp>
        <p:nvSpPr>
          <p:cNvPr id="521222" name="Rectangle 1030"/>
          <p:cNvSpPr>
            <a:spLocks noChangeArrowheads="1"/>
          </p:cNvSpPr>
          <p:nvPr/>
        </p:nvSpPr>
        <p:spPr bwMode="auto">
          <a:xfrm>
            <a:off x="2627313" y="5200650"/>
            <a:ext cx="1720850" cy="533400"/>
          </a:xfrm>
          <a:prstGeom prst="rect">
            <a:avLst/>
          </a:prstGeom>
          <a:noFill/>
          <a:ln w="9525">
            <a:noFill/>
            <a:miter lim="800000"/>
            <a:headEnd/>
            <a:tailEnd/>
          </a:ln>
          <a:effectLst>
            <a:outerShdw blurRad="63500" dist="29783" dir="20085598"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救赎</a:t>
            </a:r>
          </a:p>
        </p:txBody>
      </p:sp>
      <p:sp>
        <p:nvSpPr>
          <p:cNvPr id="521223" name="Rectangle 1031"/>
          <p:cNvSpPr>
            <a:spLocks noChangeArrowheads="1"/>
          </p:cNvSpPr>
          <p:nvPr/>
        </p:nvSpPr>
        <p:spPr bwMode="auto">
          <a:xfrm>
            <a:off x="762000" y="908050"/>
            <a:ext cx="1506538" cy="10795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3200" b="1" i="0" u="none" strike="noStrike" kern="1200" cap="none" spc="0" normalizeH="0" baseline="0" noProof="0">
                <a:ln>
                  <a:noFill/>
                </a:ln>
                <a:solidFill>
                  <a:srgbClr val="FFFFFF"/>
                </a:solidFill>
                <a:effectLst/>
                <a:uLnTx/>
                <a:uFillTx/>
                <a:latin typeface="Arial" charset="0"/>
                <a:ea typeface="SimSun" charset="0"/>
              </a:rPr>
              <a:t>人的角色</a:t>
            </a:r>
          </a:p>
        </p:txBody>
      </p:sp>
      <p:sp>
        <p:nvSpPr>
          <p:cNvPr id="521224" name="Rectangle 1032"/>
          <p:cNvSpPr>
            <a:spLocks noChangeArrowheads="1"/>
          </p:cNvSpPr>
          <p:nvPr/>
        </p:nvSpPr>
        <p:spPr bwMode="auto">
          <a:xfrm>
            <a:off x="2555875" y="981075"/>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3200" b="1" i="0" u="none" strike="noStrike" kern="1200" cap="none" spc="0" normalizeH="0" baseline="0" noProof="0">
                <a:ln>
                  <a:noFill/>
                </a:ln>
                <a:solidFill>
                  <a:srgbClr val="FFFFFF"/>
                </a:solidFill>
                <a:effectLst/>
                <a:uLnTx/>
                <a:uFillTx/>
                <a:latin typeface="Arial" charset="0"/>
                <a:ea typeface="SimSun" charset="0"/>
              </a:rPr>
              <a:t>神的回应</a:t>
            </a:r>
          </a:p>
        </p:txBody>
      </p:sp>
      <p:sp>
        <p:nvSpPr>
          <p:cNvPr id="521225" name="Rectangle 1033"/>
          <p:cNvSpPr>
            <a:spLocks noChangeArrowheads="1"/>
          </p:cNvSpPr>
          <p:nvPr/>
        </p:nvSpPr>
        <p:spPr bwMode="auto">
          <a:xfrm>
            <a:off x="755650" y="1989138"/>
            <a:ext cx="1600200" cy="1752600"/>
          </a:xfrm>
          <a:prstGeom prst="rect">
            <a:avLst/>
          </a:prstGeom>
          <a:noFill/>
          <a:ln w="9525">
            <a:noFill/>
            <a:miter lim="800000"/>
            <a:headEnd/>
            <a:tailEnd/>
          </a:ln>
          <a:effectLst>
            <a:outerShdw blurRad="63500" dist="37026" dir="19001120" algn="ctr" rotWithShape="0">
              <a:schemeClr val="bg2">
                <a:alpha val="50000"/>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信靠神的</a:t>
            </a:r>
            <a:r>
              <a:rPr kumimoji="1" lang="en-US" sz="2400" b="1" i="0" u="none" strike="noStrike" kern="1200" cap="none" spc="0" normalizeH="0" baseline="0" noProof="0">
                <a:ln>
                  <a:noFill/>
                </a:ln>
                <a:solidFill>
                  <a:srgbClr val="FFFFFF"/>
                </a:solidFill>
                <a:effectLst/>
                <a:uLnTx/>
                <a:uFillTx/>
                <a:latin typeface="Times" charset="0"/>
                <a:ea typeface="SimSun" charset="0"/>
              </a:rPr>
              <a:t>逾越羊羔</a:t>
            </a:r>
            <a:endPar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26" name="Rectangle 1034"/>
          <p:cNvSpPr>
            <a:spLocks noChangeArrowheads="1"/>
          </p:cNvSpPr>
          <p:nvPr/>
        </p:nvSpPr>
        <p:spPr bwMode="auto">
          <a:xfrm>
            <a:off x="755650" y="4941888"/>
            <a:ext cx="1522413" cy="1600200"/>
          </a:xfrm>
          <a:prstGeom prst="rect">
            <a:avLst/>
          </a:prstGeom>
          <a:noFill/>
          <a:ln w="9525">
            <a:noFill/>
            <a:miter lim="800000"/>
            <a:headEnd/>
            <a:tailEnd/>
          </a:ln>
          <a:effectLst>
            <a:outerShdw blurRad="63500" dist="37026" dir="19001120" algn="ctr" rotWithShape="0">
              <a:schemeClr val="bg2">
                <a:alpha val="74997"/>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Times" charset="0"/>
                <a:ea typeface="SimSun" charset="0"/>
              </a:rPr>
              <a:t>信靠基督为神的羔羊</a:t>
            </a:r>
            <a:endPar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27" name="Rectangle 1035"/>
          <p:cNvSpPr>
            <a:spLocks noChangeArrowheads="1"/>
          </p:cNvSpPr>
          <p:nvPr/>
        </p:nvSpPr>
        <p:spPr bwMode="auto">
          <a:xfrm>
            <a:off x="4710113" y="2301875"/>
            <a:ext cx="1985962" cy="9906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Times" charset="0"/>
                <a:ea typeface="SimSun" charset="0"/>
              </a:rPr>
              <a:t>前往迦南</a:t>
            </a:r>
          </a:p>
        </p:txBody>
      </p:sp>
      <p:sp>
        <p:nvSpPr>
          <p:cNvPr id="521228" name="Rectangle 1036"/>
          <p:cNvSpPr>
            <a:spLocks noChangeArrowheads="1"/>
          </p:cNvSpPr>
          <p:nvPr/>
        </p:nvSpPr>
        <p:spPr bwMode="auto">
          <a:xfrm>
            <a:off x="4787900" y="5272088"/>
            <a:ext cx="1720850" cy="5334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成长</a:t>
            </a:r>
          </a:p>
        </p:txBody>
      </p:sp>
      <p:sp>
        <p:nvSpPr>
          <p:cNvPr id="521229" name="Rectangle 1037"/>
          <p:cNvSpPr>
            <a:spLocks noChangeArrowheads="1"/>
          </p:cNvSpPr>
          <p:nvPr/>
        </p:nvSpPr>
        <p:spPr bwMode="auto">
          <a:xfrm>
            <a:off x="4716463" y="981075"/>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3200" b="1" i="0" u="none" strike="noStrike" kern="1200" cap="none" spc="0" normalizeH="0" baseline="0" noProof="0">
                <a:ln>
                  <a:noFill/>
                </a:ln>
                <a:solidFill>
                  <a:srgbClr val="FFFFFF"/>
                </a:solidFill>
                <a:effectLst/>
                <a:uLnTx/>
                <a:uFillTx/>
                <a:latin typeface="Arial" charset="0"/>
                <a:ea typeface="SimSun" charset="0"/>
              </a:rPr>
              <a:t>信心的生命</a:t>
            </a:r>
          </a:p>
        </p:txBody>
      </p:sp>
      <p:sp>
        <p:nvSpPr>
          <p:cNvPr id="521230" name="Rectangle 1038"/>
          <p:cNvSpPr>
            <a:spLocks noChangeArrowheads="1"/>
          </p:cNvSpPr>
          <p:nvPr/>
        </p:nvSpPr>
        <p:spPr bwMode="auto">
          <a:xfrm>
            <a:off x="2433638" y="5943600"/>
            <a:ext cx="2382837" cy="685800"/>
          </a:xfrm>
          <a:prstGeom prst="rect">
            <a:avLst/>
          </a:prstGeom>
          <a:noFill/>
          <a:ln w="9525">
            <a:noFill/>
            <a:miter lim="800000"/>
            <a:headEnd/>
            <a:tailEnd/>
          </a:ln>
          <a:effectLst>
            <a:outerShdw blurRad="63500" dist="37026" dir="19001120" algn="ctr" rotWithShape="0">
              <a:schemeClr val="bg2">
                <a:alpha val="74997"/>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地位上的成圣</a:t>
            </a:r>
            <a:endPar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31" name="Rectangle 1039"/>
          <p:cNvSpPr>
            <a:spLocks noChangeArrowheads="1"/>
          </p:cNvSpPr>
          <p:nvPr/>
        </p:nvSpPr>
        <p:spPr bwMode="auto">
          <a:xfrm>
            <a:off x="4787900" y="5949950"/>
            <a:ext cx="2382838" cy="6858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生活上的成圣</a:t>
            </a:r>
            <a:endPar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32" name="Rectangle 1040"/>
          <p:cNvSpPr>
            <a:spLocks noChangeArrowheads="1"/>
          </p:cNvSpPr>
          <p:nvPr/>
        </p:nvSpPr>
        <p:spPr bwMode="auto">
          <a:xfrm>
            <a:off x="6961188" y="2293938"/>
            <a:ext cx="2290762" cy="9906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献祭</a:t>
            </a:r>
            <a:b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br>
            <a: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t>(</a:t>
            </a:r>
            <a:r>
              <a:rPr kumimoji="1" lang="en-US" sz="2400" b="1" i="0" u="none" strike="noStrike" kern="1200" cap="none" spc="0" normalizeH="0" baseline="0" noProof="0">
                <a:ln>
                  <a:noFill/>
                </a:ln>
                <a:solidFill>
                  <a:srgbClr val="FFFFFF"/>
                </a:solidFill>
                <a:effectLst/>
                <a:uLnTx/>
                <a:uFillTx/>
                <a:latin typeface="Times" charset="0"/>
                <a:ea typeface="SimSun" charset="0"/>
              </a:rPr>
              <a:t>赎罪</a:t>
            </a:r>
            <a:r>
              <a:rPr kumimoji="1" lang="en-US" altLang="ja-JP" sz="2400" b="1" i="0" u="none" strike="noStrike" kern="1200" cap="none" spc="0" normalizeH="0" baseline="0" noProof="0">
                <a:ln>
                  <a:noFill/>
                </a:ln>
                <a:solidFill>
                  <a:srgbClr val="FFFFFF"/>
                </a:solidFill>
                <a:effectLst/>
                <a:uLnTx/>
                <a:uFillTx/>
                <a:latin typeface="Times" charset="0"/>
                <a:ea typeface="SimSun" charset="0"/>
              </a:rPr>
              <a:t> </a:t>
            </a:r>
            <a: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t>, </a:t>
            </a:r>
            <a:r>
              <a:rPr kumimoji="1" lang="en-US" sz="2400" b="1" i="0" u="none" strike="noStrike" kern="1200" cap="none" spc="0" normalizeH="0" baseline="0" noProof="0">
                <a:ln>
                  <a:noFill/>
                </a:ln>
                <a:solidFill>
                  <a:srgbClr val="FFFFFF"/>
                </a:solidFill>
                <a:effectLst/>
                <a:uLnTx/>
                <a:uFillTx/>
                <a:latin typeface="Times" charset="0"/>
                <a:ea typeface="SimSun" charset="0"/>
              </a:rPr>
              <a:t>赎愆</a:t>
            </a:r>
            <a:r>
              <a:rPr kumimoji="1" lang="en-US" altLang="ja-JP" sz="2400" b="1" i="0" u="none" strike="noStrike" kern="1200" cap="none" spc="0" normalizeH="0" baseline="0" noProof="0">
                <a:ln>
                  <a:noFill/>
                </a:ln>
                <a:solidFill>
                  <a:srgbClr val="FFFFFF"/>
                </a:solidFill>
                <a:effectLst/>
                <a:uLnTx/>
                <a:uFillTx/>
                <a:latin typeface="Times" charset="0"/>
                <a:ea typeface="SimSun" charset="0"/>
              </a:rPr>
              <a:t> </a:t>
            </a:r>
            <a: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t>)</a:t>
            </a:r>
            <a:endParaRPr kumimoji="1" lang="en-US" altLang="zh-CN"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33" name="Rectangle 1041"/>
          <p:cNvSpPr>
            <a:spLocks noChangeArrowheads="1"/>
          </p:cNvSpPr>
          <p:nvPr/>
        </p:nvSpPr>
        <p:spPr bwMode="auto">
          <a:xfrm>
            <a:off x="7034213" y="5327650"/>
            <a:ext cx="2290762" cy="8382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en-US" sz="2400" b="1" i="0" u="none" strike="noStrike" kern="1200" cap="none" spc="0" normalizeH="0" baseline="0" noProof="0">
                <a:ln>
                  <a:noFill/>
                </a:ln>
                <a:solidFill>
                  <a:srgbClr val="FFFFFF"/>
                </a:solidFill>
                <a:effectLst/>
                <a:uLnTx/>
                <a:uFillTx/>
                <a:latin typeface="Times" charset="0"/>
                <a:ea typeface="SimSun" charset="0"/>
              </a:rPr>
              <a:t>认罪</a:t>
            </a:r>
            <a:r>
              <a:rPr kumimoji="1" lang="zh-CN" altLang="en-US" sz="2400" b="1" i="0" u="none" strike="noStrike" kern="1200" cap="none" spc="0" normalizeH="0" baseline="0" noProof="0">
                <a:ln>
                  <a:noFill/>
                </a:ln>
                <a:solidFill>
                  <a:srgbClr val="FFFFFF"/>
                </a:solidFill>
                <a:effectLst/>
                <a:uLnTx/>
                <a:uFillTx/>
                <a:latin typeface="Times" charset="0"/>
                <a:ea typeface="SimSun" charset="0"/>
              </a:rPr>
              <a:t> </a:t>
            </a:r>
            <a:br>
              <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rPr>
            </a:br>
            <a:r>
              <a:rPr kumimoji="1" lang="en-US" altLang="zh-CN" sz="2400" b="1" i="0" u="none" strike="noStrike" kern="1200" cap="none" spc="0" normalizeH="0" baseline="0" noProof="0">
                <a:ln>
                  <a:noFill/>
                </a:ln>
                <a:solidFill>
                  <a:srgbClr val="FFFFFF"/>
                </a:solidFill>
                <a:effectLst/>
                <a:uLnTx/>
                <a:uFillTx/>
                <a:latin typeface="Arial" charset="0"/>
                <a:ea typeface="SimSun" charset="0"/>
                <a:cs typeface="Times New Roman" charset="0"/>
              </a:rPr>
              <a:t>(1 </a:t>
            </a:r>
            <a:r>
              <a:rPr kumimoji="1" lang="zh-CN" altLang="en-US" sz="2400" b="1" i="0" u="none" strike="noStrike" kern="1200" cap="none" spc="0" normalizeH="0" baseline="0" noProof="0">
                <a:ln>
                  <a:noFill/>
                </a:ln>
                <a:solidFill>
                  <a:srgbClr val="FFFFFF"/>
                </a:solidFill>
                <a:effectLst/>
                <a:uLnTx/>
                <a:uFillTx/>
                <a:latin typeface="Arial" charset="0"/>
                <a:ea typeface="SimSun" charset="0"/>
              </a:rPr>
              <a:t>约</a:t>
            </a:r>
            <a: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t>1:9)</a:t>
            </a:r>
            <a:endParaRPr kumimoji="1" lang="en-US" altLang="zh-CN"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34" name="Rectangle 1042"/>
          <p:cNvSpPr>
            <a:spLocks noChangeArrowheads="1"/>
          </p:cNvSpPr>
          <p:nvPr/>
        </p:nvSpPr>
        <p:spPr bwMode="auto">
          <a:xfrm>
            <a:off x="6929438" y="990600"/>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3200" b="1" i="0" u="none" strike="noStrike" kern="1200" cap="none" spc="0" normalizeH="0" baseline="0" noProof="0">
                <a:ln>
                  <a:noFill/>
                </a:ln>
                <a:solidFill>
                  <a:srgbClr val="FFFFFF"/>
                </a:solidFill>
                <a:effectLst/>
                <a:uLnTx/>
                <a:uFillTx/>
                <a:latin typeface="Times" charset="0"/>
                <a:ea typeface="SimSun" charset="0"/>
              </a:rPr>
              <a:t>恢复与神的关系</a:t>
            </a:r>
          </a:p>
        </p:txBody>
      </p:sp>
      <p:sp>
        <p:nvSpPr>
          <p:cNvPr id="521241" name="Rectangle 1049"/>
          <p:cNvSpPr>
            <a:spLocks noChangeArrowheads="1"/>
          </p:cNvSpPr>
          <p:nvPr/>
        </p:nvSpPr>
        <p:spPr bwMode="auto">
          <a:xfrm>
            <a:off x="2916238" y="2565400"/>
            <a:ext cx="1416050" cy="457200"/>
          </a:xfrm>
          <a:prstGeom prst="rect">
            <a:avLst/>
          </a:prstGeom>
          <a:noFill/>
          <a:ln w="9525">
            <a:noFill/>
            <a:miter lim="800000"/>
            <a:headEnd/>
            <a:tailEnd/>
          </a:ln>
          <a:effectLst>
            <a:outerShdw blurRad="63500" dist="37026" dir="19001120"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Times" charset="0"/>
                <a:ea typeface="SimSun" charset="0"/>
              </a:rPr>
              <a:t>出埃及记</a:t>
            </a:r>
            <a:endParaRPr kumimoji="1" lang="en-US" altLang="zh-CN" sz="2400" b="1" i="0" u="none" strike="noStrike" kern="1200" cap="none" spc="0" normalizeH="0" baseline="0" noProof="0">
              <a:ln>
                <a:noFill/>
              </a:ln>
              <a:solidFill>
                <a:srgbClr val="FFFFFF"/>
              </a:solidFill>
              <a:effectLst/>
              <a:uLnTx/>
              <a:uFillTx/>
              <a:latin typeface="Times" charset="0"/>
              <a:ea typeface="SimSun" charset="0"/>
            </a:endParaRPr>
          </a:p>
        </p:txBody>
      </p:sp>
      <p:sp>
        <p:nvSpPr>
          <p:cNvPr id="2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SimSun" charset="0"/>
                <a:cs typeface="Times New Roman" charset="0"/>
              </a:rPr>
              <a:t>121a</a:t>
            </a:r>
            <a:endParaRPr kumimoji="0" lang="en-US" altLang="zh-CN"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SimSun" charset="0"/>
              <a:cs typeface="Times New Roman" charset="0"/>
            </a:endParaRPr>
          </a:p>
        </p:txBody>
      </p:sp>
      <p:grpSp>
        <p:nvGrpSpPr>
          <p:cNvPr id="5" name="Group 70"/>
          <p:cNvGrpSpPr>
            <a:grpSpLocks/>
          </p:cNvGrpSpPr>
          <p:nvPr/>
        </p:nvGrpSpPr>
        <p:grpSpPr bwMode="auto">
          <a:xfrm>
            <a:off x="539750" y="3284538"/>
            <a:ext cx="2087563" cy="1944687"/>
            <a:chOff x="340" y="2069"/>
            <a:chExt cx="1315" cy="1225"/>
          </a:xfrm>
        </p:grpSpPr>
        <p:sp>
          <p:nvSpPr>
            <p:cNvPr id="94238" name="AutoShape 1044"/>
            <p:cNvSpPr>
              <a:spLocks noChangeArrowheads="1"/>
            </p:cNvSpPr>
            <p:nvPr/>
          </p:nvSpPr>
          <p:spPr bwMode="auto">
            <a:xfrm rot="5400000">
              <a:off x="385" y="2205"/>
              <a:ext cx="1225" cy="953"/>
            </a:xfrm>
            <a:prstGeom prst="chevron">
              <a:avLst>
                <a:gd name="adj" fmla="val 32135"/>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endParaRPr>
            </a:p>
          </p:txBody>
        </p:sp>
        <p:sp>
          <p:nvSpPr>
            <p:cNvPr id="94239" name="Text Box 69"/>
            <p:cNvSpPr txBox="1">
              <a:spLocks noChangeArrowheads="1"/>
            </p:cNvSpPr>
            <p:nvPr/>
          </p:nvSpPr>
          <p:spPr bwMode="auto">
            <a:xfrm>
              <a:off x="340" y="2341"/>
              <a:ext cx="1315" cy="8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类型</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000" b="1" i="0" u="none" strike="noStrike" kern="1200" cap="none" spc="0" normalizeH="0" baseline="0" noProof="0">
                  <a:ln>
                    <a:noFill/>
                  </a:ln>
                  <a:solidFill>
                    <a:srgbClr val="000000"/>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原型</a:t>
              </a:r>
            </a:p>
          </p:txBody>
        </p:sp>
      </p:grpSp>
      <p:grpSp>
        <p:nvGrpSpPr>
          <p:cNvPr id="6" name="Group 71"/>
          <p:cNvGrpSpPr>
            <a:grpSpLocks/>
          </p:cNvGrpSpPr>
          <p:nvPr/>
        </p:nvGrpSpPr>
        <p:grpSpPr bwMode="auto">
          <a:xfrm>
            <a:off x="2555875" y="3284538"/>
            <a:ext cx="2087563" cy="1944687"/>
            <a:chOff x="340" y="2069"/>
            <a:chExt cx="1315" cy="1225"/>
          </a:xfrm>
        </p:grpSpPr>
        <p:sp>
          <p:nvSpPr>
            <p:cNvPr id="94236" name="AutoShape 1044"/>
            <p:cNvSpPr>
              <a:spLocks noChangeArrowheads="1"/>
            </p:cNvSpPr>
            <p:nvPr/>
          </p:nvSpPr>
          <p:spPr bwMode="auto">
            <a:xfrm rot="5400000">
              <a:off x="385" y="2205"/>
              <a:ext cx="1225" cy="953"/>
            </a:xfrm>
            <a:prstGeom prst="chevron">
              <a:avLst>
                <a:gd name="adj" fmla="val 32135"/>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endParaRPr>
            </a:p>
          </p:txBody>
        </p:sp>
        <p:sp>
          <p:nvSpPr>
            <p:cNvPr id="94237" name="Text Box 73"/>
            <p:cNvSpPr txBox="1">
              <a:spLocks noChangeArrowheads="1"/>
            </p:cNvSpPr>
            <p:nvPr/>
          </p:nvSpPr>
          <p:spPr bwMode="auto">
            <a:xfrm>
              <a:off x="340" y="2341"/>
              <a:ext cx="1315" cy="8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类型</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000" b="1" i="0" u="none" strike="noStrike" kern="1200" cap="none" spc="0" normalizeH="0" baseline="0" noProof="0">
                  <a:ln>
                    <a:noFill/>
                  </a:ln>
                  <a:solidFill>
                    <a:srgbClr val="000000"/>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原型</a:t>
              </a:r>
            </a:p>
          </p:txBody>
        </p:sp>
      </p:grpSp>
      <p:grpSp>
        <p:nvGrpSpPr>
          <p:cNvPr id="7" name="Group 74"/>
          <p:cNvGrpSpPr>
            <a:grpSpLocks/>
          </p:cNvGrpSpPr>
          <p:nvPr/>
        </p:nvGrpSpPr>
        <p:grpSpPr bwMode="auto">
          <a:xfrm>
            <a:off x="4645025" y="3284538"/>
            <a:ext cx="2087563" cy="1944687"/>
            <a:chOff x="340" y="2069"/>
            <a:chExt cx="1315" cy="1225"/>
          </a:xfrm>
        </p:grpSpPr>
        <p:sp>
          <p:nvSpPr>
            <p:cNvPr id="94234" name="AutoShape 1044"/>
            <p:cNvSpPr>
              <a:spLocks noChangeArrowheads="1"/>
            </p:cNvSpPr>
            <p:nvPr/>
          </p:nvSpPr>
          <p:spPr bwMode="auto">
            <a:xfrm rot="5400000">
              <a:off x="385" y="2205"/>
              <a:ext cx="1225" cy="953"/>
            </a:xfrm>
            <a:prstGeom prst="chevron">
              <a:avLst>
                <a:gd name="adj" fmla="val 32135"/>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endParaRPr>
            </a:p>
          </p:txBody>
        </p:sp>
        <p:sp>
          <p:nvSpPr>
            <p:cNvPr id="94235" name="Text Box 76"/>
            <p:cNvSpPr txBox="1">
              <a:spLocks noChangeArrowheads="1"/>
            </p:cNvSpPr>
            <p:nvPr/>
          </p:nvSpPr>
          <p:spPr bwMode="auto">
            <a:xfrm>
              <a:off x="340" y="2341"/>
              <a:ext cx="1315" cy="8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类型</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000" b="1" i="0" u="none" strike="noStrike" kern="1200" cap="none" spc="0" normalizeH="0" baseline="0" noProof="0">
                  <a:ln>
                    <a:noFill/>
                  </a:ln>
                  <a:solidFill>
                    <a:srgbClr val="000000"/>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原型</a:t>
              </a:r>
            </a:p>
          </p:txBody>
        </p:sp>
      </p:grpSp>
      <p:grpSp>
        <p:nvGrpSpPr>
          <p:cNvPr id="8" name="Group 77"/>
          <p:cNvGrpSpPr>
            <a:grpSpLocks/>
          </p:cNvGrpSpPr>
          <p:nvPr/>
        </p:nvGrpSpPr>
        <p:grpSpPr bwMode="auto">
          <a:xfrm>
            <a:off x="7021513" y="3284538"/>
            <a:ext cx="2087562" cy="1944687"/>
            <a:chOff x="340" y="2069"/>
            <a:chExt cx="1315" cy="1225"/>
          </a:xfrm>
        </p:grpSpPr>
        <p:sp>
          <p:nvSpPr>
            <p:cNvPr id="94232" name="AutoShape 1044"/>
            <p:cNvSpPr>
              <a:spLocks noChangeArrowheads="1"/>
            </p:cNvSpPr>
            <p:nvPr/>
          </p:nvSpPr>
          <p:spPr bwMode="auto">
            <a:xfrm rot="5400000">
              <a:off x="385" y="2205"/>
              <a:ext cx="1225" cy="953"/>
            </a:xfrm>
            <a:prstGeom prst="chevron">
              <a:avLst>
                <a:gd name="adj" fmla="val 32135"/>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endParaRPr>
            </a:p>
          </p:txBody>
        </p:sp>
        <p:sp>
          <p:nvSpPr>
            <p:cNvPr id="94233" name="Text Box 79"/>
            <p:cNvSpPr txBox="1">
              <a:spLocks noChangeArrowheads="1"/>
            </p:cNvSpPr>
            <p:nvPr/>
          </p:nvSpPr>
          <p:spPr bwMode="auto">
            <a:xfrm>
              <a:off x="340" y="2341"/>
              <a:ext cx="1315" cy="8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类型</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000" b="1" i="0" u="none" strike="noStrike" kern="1200" cap="none" spc="0" normalizeH="0" baseline="0" noProof="0">
                  <a:ln>
                    <a:noFill/>
                  </a:ln>
                  <a:solidFill>
                    <a:srgbClr val="000000"/>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原型</a:t>
              </a:r>
            </a:p>
          </p:txBody>
        </p:sp>
      </p:grpSp>
    </p:spTree>
    <p:extLst>
      <p:ext uri="{BB962C8B-B14F-4D97-AF65-F5344CB8AC3E}">
        <p14:creationId xmlns:p14="http://schemas.microsoft.com/office/powerpoint/2010/main" val="22425826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521241">
                                            <p:txEl>
                                              <p:pRg st="0" end="0"/>
                                            </p:txEl>
                                          </p:spTgt>
                                        </p:tgtEl>
                                        <p:attrNameLst>
                                          <p:attrName>style.visibility</p:attrName>
                                        </p:attrNameLst>
                                      </p:cBhvr>
                                      <p:to>
                                        <p:strVal val="visible"/>
                                      </p:to>
                                    </p:set>
                                    <p:anim calcmode="lin" valueType="num">
                                      <p:cBhvr>
                                        <p:cTn id="15" dur="500" fill="hold"/>
                                        <p:tgtEl>
                                          <p:spTgt spid="521241">
                                            <p:txEl>
                                              <p:pRg st="0" end="0"/>
                                            </p:txEl>
                                          </p:spTgt>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521241">
                                            <p:txEl>
                                              <p:pRg st="0" end="0"/>
                                            </p:txEl>
                                          </p:spTgt>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521241">
                                            <p:txEl>
                                              <p:pRg st="0" end="0"/>
                                            </p:txEl>
                                          </p:spTgt>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52124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23"/>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3" presetClass="entr" presetSubtype="10" fill="hold" nodeType="clickEffect">
                                  <p:stCondLst>
                                    <p:cond delay="0"/>
                                  </p:stCondLst>
                                  <p:childTnLst>
                                    <p:set>
                                      <p:cBhvr>
                                        <p:cTn id="90" dur="1" fill="hold">
                                          <p:stCondLst>
                                            <p:cond delay="0"/>
                                          </p:stCondLst>
                                        </p:cTn>
                                        <p:tgtEl>
                                          <p:spTgt spid="5"/>
                                        </p:tgtEl>
                                        <p:attrNameLst>
                                          <p:attrName>style.visibility</p:attrName>
                                        </p:attrNameLst>
                                      </p:cBhvr>
                                      <p:to>
                                        <p:strVal val="visible"/>
                                      </p:to>
                                    </p:set>
                                    <p:animEffect transition="in" filter="blinds(horizontal)">
                                      <p:cBhvr>
                                        <p:cTn id="91" dur="500"/>
                                        <p:tgtEl>
                                          <p:spTgt spid="5"/>
                                        </p:tgtEl>
                                      </p:cBhvr>
                                    </p:animEffect>
                                  </p:childTnLst>
                                </p:cTn>
                              </p:par>
                            </p:childTnLst>
                          </p:cTn>
                        </p:par>
                      </p:childTnLst>
                    </p:cTn>
                  </p:par>
                  <p:par>
                    <p:cTn id="92" fill="hold" nodeType="clickPar">
                      <p:stCondLst>
                        <p:cond delay="indefinite"/>
                      </p:stCondLst>
                      <p:childTnLst>
                        <p:par>
                          <p:cTn id="93" fill="hold" nodeType="withGroup">
                            <p:stCondLst>
                              <p:cond delay="0"/>
                            </p:stCondLst>
                            <p:childTnLst>
                              <p:par>
                                <p:cTn id="94" presetID="3" presetClass="entr" presetSubtype="10" fill="hold" nodeType="clickEffect">
                                  <p:stCondLst>
                                    <p:cond delay="0"/>
                                  </p:stCondLst>
                                  <p:childTnLst>
                                    <p:set>
                                      <p:cBhvr>
                                        <p:cTn id="95" dur="1" fill="hold">
                                          <p:stCondLst>
                                            <p:cond delay="0"/>
                                          </p:stCondLst>
                                        </p:cTn>
                                        <p:tgtEl>
                                          <p:spTgt spid="6"/>
                                        </p:tgtEl>
                                        <p:attrNameLst>
                                          <p:attrName>style.visibility</p:attrName>
                                        </p:attrNameLst>
                                      </p:cBhvr>
                                      <p:to>
                                        <p:strVal val="visible"/>
                                      </p:to>
                                    </p:set>
                                    <p:animEffect transition="in" filter="blinds(horizontal)">
                                      <p:cBhvr>
                                        <p:cTn id="96" dur="500"/>
                                        <p:tgtEl>
                                          <p:spTgt spid="6"/>
                                        </p:tgtEl>
                                      </p:cBhvr>
                                    </p:animEffect>
                                  </p:childTnLst>
                                </p:cTn>
                              </p:par>
                            </p:childTnLst>
                          </p:cTn>
                        </p:par>
                      </p:childTnLst>
                    </p:cTn>
                  </p:par>
                  <p:par>
                    <p:cTn id="97" fill="hold" nodeType="clickPar">
                      <p:stCondLst>
                        <p:cond delay="indefinite"/>
                      </p:stCondLst>
                      <p:childTnLst>
                        <p:par>
                          <p:cTn id="98" fill="hold" nodeType="withGroup">
                            <p:stCondLst>
                              <p:cond delay="0"/>
                            </p:stCondLst>
                            <p:childTnLst>
                              <p:par>
                                <p:cTn id="99" presetID="3" presetClass="entr" presetSubtype="10" fill="hold" nodeType="clickEffect">
                                  <p:stCondLst>
                                    <p:cond delay="0"/>
                                  </p:stCondLst>
                                  <p:childTnLst>
                                    <p:set>
                                      <p:cBhvr>
                                        <p:cTn id="100" dur="1" fill="hold">
                                          <p:stCondLst>
                                            <p:cond delay="0"/>
                                          </p:stCondLst>
                                        </p:cTn>
                                        <p:tgtEl>
                                          <p:spTgt spid="7"/>
                                        </p:tgtEl>
                                        <p:attrNameLst>
                                          <p:attrName>style.visibility</p:attrName>
                                        </p:attrNameLst>
                                      </p:cBhvr>
                                      <p:to>
                                        <p:strVal val="visible"/>
                                      </p:to>
                                    </p:set>
                                    <p:animEffect transition="in" filter="blinds(horizontal)">
                                      <p:cBhvr>
                                        <p:cTn id="101" dur="500"/>
                                        <p:tgtEl>
                                          <p:spTgt spid="7"/>
                                        </p:tgtEl>
                                      </p:cBhvr>
                                    </p:animEffect>
                                  </p:childTnLst>
                                </p:cTn>
                              </p:par>
                            </p:childTnLst>
                          </p:cTn>
                        </p:par>
                      </p:childTnLst>
                    </p:cTn>
                  </p:par>
                  <p:par>
                    <p:cTn id="102" fill="hold" nodeType="clickPar">
                      <p:stCondLst>
                        <p:cond delay="indefinite"/>
                      </p:stCondLst>
                      <p:childTnLst>
                        <p:par>
                          <p:cTn id="103" fill="hold" nodeType="withGroup">
                            <p:stCondLst>
                              <p:cond delay="0"/>
                            </p:stCondLst>
                            <p:childTnLst>
                              <p:par>
                                <p:cTn id="104" presetID="3" presetClass="entr" presetSubtype="10" fill="hold" nodeType="click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blinds(horizontal)">
                                      <p:cBhvr>
                                        <p:cTn id="10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22" grpId="0"/>
      <p:bldP spid="521225" grpId="0"/>
      <p:bldP spid="521226" grpId="0"/>
      <p:bldP spid="521227" grpId="0"/>
      <p:bldP spid="521228" grpId="0"/>
      <p:bldP spid="521230" grpId="0"/>
      <p:bldP spid="521231" grpId="0"/>
      <p:bldP spid="521232" grpId="0"/>
      <p:bldP spid="521233" grpId="0"/>
      <p:bldP spid="521241" grpId="0" build="p"/>
      <p:bldP spid="23" grpId="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441"/>
            <a:ext cx="9144000" cy="1042306"/>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神施加的管教</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615243" y="1226338"/>
            <a:ext cx="7647385" cy="5228677"/>
          </a:xfrm>
          <a:prstGeom prst="rect">
            <a:avLst/>
          </a:prstGeom>
        </p:spPr>
      </p:pic>
    </p:spTree>
    <p:extLst>
      <p:ext uri="{BB962C8B-B14F-4D97-AF65-F5344CB8AC3E}">
        <p14:creationId xmlns:p14="http://schemas.microsoft.com/office/powerpoint/2010/main" val="700111443"/>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4020712" y="0"/>
            <a:ext cx="5143500" cy="6858000"/>
          </a:xfrm>
          <a:prstGeom prst="rect">
            <a:avLst/>
          </a:prstGeom>
        </p:spPr>
      </p:pic>
      <p:sp>
        <p:nvSpPr>
          <p:cNvPr id="312322" name="Rectangle 2"/>
          <p:cNvSpPr>
            <a:spLocks noGrp="1" noChangeArrowheads="1"/>
          </p:cNvSpPr>
          <p:nvPr>
            <p:ph type="ctrTitle"/>
          </p:nvPr>
        </p:nvSpPr>
        <p:spPr>
          <a:xfrm>
            <a:off x="0" y="0"/>
            <a:ext cx="9144688" cy="764704"/>
          </a:xfrm>
          <a:noFill/>
          <a:effectLst/>
        </p:spPr>
        <p:txBody>
          <a:bodyPr/>
          <a:lstStyle/>
          <a:p>
            <a:pPr eaLnBrk="1" hangingPunct="1">
              <a:defRPr/>
            </a:pPr>
            <a:r>
              <a:rPr lang="zh-CN" altLang="en-US" sz="3600" b="1" dirty="0">
                <a:ea typeface="ＭＳ Ｐゴシック" charset="0"/>
              </a:rPr>
              <a:t>亚拿尼亚和撒非拉</a:t>
            </a:r>
            <a:endParaRPr lang="en-US" sz="3600" b="1" i="0" dirty="0">
              <a:solidFill>
                <a:srgbClr val="FFFFFF"/>
              </a:solidFill>
              <a:latin typeface="Arial"/>
              <a:ea typeface="ＭＳ Ｐゴシック" charset="0"/>
              <a:cs typeface="Arial"/>
            </a:endParaRPr>
          </a:p>
        </p:txBody>
      </p:sp>
      <p:sp>
        <p:nvSpPr>
          <p:cNvPr id="312325" name="Rectangle 5"/>
          <p:cNvSpPr>
            <a:spLocks noChangeArrowheads="1"/>
          </p:cNvSpPr>
          <p:nvPr/>
        </p:nvSpPr>
        <p:spPr bwMode="auto">
          <a:xfrm>
            <a:off x="5076056" y="6161856"/>
            <a:ext cx="4104456" cy="723528"/>
          </a:xfrm>
          <a:prstGeom prst="rect">
            <a:avLst/>
          </a:prstGeom>
          <a:solidFill>
            <a:srgbClr val="000000"/>
          </a:solidFill>
          <a:ln w="9525">
            <a:noFill/>
            <a:miter lim="800000"/>
            <a:headEnd/>
            <a:tailEnd/>
          </a:ln>
          <a:effectLst/>
        </p:spPr>
        <p:txBody>
          <a:bodyPr lIns="92075" tIns="46038" rIns="92075" bIns="46038" anchor="ctr"/>
          <a:lstStyle/>
          <a:p>
            <a:pPr algn="ctr" eaLnBrk="1" hangingPunct="1">
              <a:spcBef>
                <a:spcPct val="0"/>
              </a:spcBef>
              <a:buFontTx/>
              <a:buNone/>
              <a:defRPr/>
            </a:pPr>
            <a:r>
              <a:rPr lang="zh-CN" altLang="en-US" sz="3600" dirty="0">
                <a:solidFill>
                  <a:srgbClr val="FFFFFF"/>
                </a:solidFill>
                <a:effectLst>
                  <a:outerShdw blurRad="38100" dist="38100" dir="2700000" algn="tl">
                    <a:srgbClr val="000000"/>
                  </a:outerShdw>
                </a:effectLst>
                <a:latin typeface="Arial"/>
                <a:ea typeface="ＭＳ Ｐゴシック" charset="0"/>
                <a:cs typeface="Arial"/>
              </a:rPr>
              <a:t>使徒行传 </a:t>
            </a:r>
            <a:r>
              <a:rPr lang="en-US" sz="3600" dirty="0">
                <a:solidFill>
                  <a:srgbClr val="FFFFFF"/>
                </a:solidFill>
                <a:effectLst>
                  <a:outerShdw blurRad="38100" dist="38100" dir="2700000" algn="tl">
                    <a:srgbClr val="000000"/>
                  </a:outerShdw>
                </a:effectLst>
                <a:latin typeface="Arial"/>
                <a:ea typeface="ＭＳ Ｐゴシック" charset="0"/>
                <a:cs typeface="Arial"/>
              </a:rPr>
              <a:t>5 </a:t>
            </a:r>
          </a:p>
        </p:txBody>
      </p:sp>
      <p:pic>
        <p:nvPicPr>
          <p:cNvPr id="3" name="Picture 2"/>
          <p:cNvPicPr>
            <a:picLocks noChangeAspect="1"/>
          </p:cNvPicPr>
          <p:nvPr/>
        </p:nvPicPr>
        <p:blipFill rotWithShape="1">
          <a:blip r:embed="rId4"/>
          <a:srcRect l="12476" r="24228"/>
          <a:stretch/>
        </p:blipFill>
        <p:spPr>
          <a:xfrm>
            <a:off x="179512" y="764704"/>
            <a:ext cx="4847281" cy="5067300"/>
          </a:xfrm>
          <a:prstGeom prst="rect">
            <a:avLst/>
          </a:prstGeom>
        </p:spPr>
      </p:pic>
    </p:spTree>
    <p:extLst>
      <p:ext uri="{BB962C8B-B14F-4D97-AF65-F5344CB8AC3E}">
        <p14:creationId xmlns:p14="http://schemas.microsoft.com/office/powerpoint/2010/main" val="74821306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0"/>
              </a:spcBef>
              <a:buFontTx/>
              <a:buNone/>
            </a:pPr>
            <a:endParaRPr lang="en-US" sz="2400" b="0">
              <a:solidFill>
                <a:srgbClr val="000000"/>
              </a:solidFill>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关键字</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buFontTx/>
              <a:buNone/>
              <a:defRPr/>
            </a:pPr>
            <a:r>
              <a:rPr lang="zh-CN" altLang="en-US" sz="5400" dirty="0">
                <a:solidFill>
                  <a:srgbClr val="FFFFFF"/>
                </a:solidFill>
                <a:effectLst>
                  <a:glow rad="127000">
                    <a:srgbClr val="000000"/>
                  </a:glow>
                </a:effectLst>
                <a:latin typeface="Arial" charset="0"/>
                <a:ea typeface="ＭＳ Ｐゴシック" charset="0"/>
                <a:cs typeface="ＭＳ Ｐゴシック" charset="0"/>
              </a:rPr>
              <a:t>预备</a:t>
            </a:r>
            <a:endParaRPr lang="en-US" sz="54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buFontTx/>
              <a:buNone/>
              <a:defRPr/>
            </a:pPr>
            <a:r>
              <a:rPr lang="zh-CN" altLang="en-US" sz="4800" dirty="0">
                <a:solidFill>
                  <a:srgbClr val="FFFFFF"/>
                </a:solidFill>
                <a:effectLst>
                  <a:glow rad="127000">
                    <a:srgbClr val="000000"/>
                  </a:glow>
                </a:effectLst>
                <a:latin typeface="Arial" charset="0"/>
                <a:ea typeface="ＭＳ Ｐゴシック" charset="0"/>
                <a:cs typeface="ＭＳ Ｐゴシック" charset="0"/>
              </a:rPr>
              <a:t>民数记</a:t>
            </a:r>
            <a:endParaRPr lang="en-US" sz="48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spcBef>
                <a:spcPts val="0"/>
              </a:spcBef>
              <a:spcAft>
                <a:spcPts val="0"/>
              </a:spcAft>
              <a:buFontTx/>
              <a:buNone/>
            </a:pPr>
            <a:r>
              <a:rPr lang="en-US" altLang="zh-CN" dirty="0">
                <a:solidFill>
                  <a:prstClr val="white"/>
                </a:solidFill>
                <a:effectLst>
                  <a:outerShdw blurRad="50800" dist="38100" dir="2700000" algn="tl" rotWithShape="0">
                    <a:srgbClr val="000000">
                      <a:alpha val="96000"/>
                    </a:srgbClr>
                  </a:outerShdw>
                </a:effectLst>
                <a:latin typeface="Arial"/>
                <a:cs typeface="Arial"/>
              </a:rPr>
              <a:t>135</a:t>
            </a:r>
          </a:p>
          <a:p>
            <a:pPr algn="ctr" defTabSz="457200" eaLnBrk="1" fontAlgn="auto" hangingPunct="1">
              <a:spcBef>
                <a:spcPts val="0"/>
              </a:spcBef>
              <a:spcAft>
                <a:spcPts val="0"/>
              </a:spcAft>
              <a:buFontTx/>
              <a:buNone/>
            </a:pPr>
            <a:r>
              <a:rPr lang="en-US" altLang="zh-CN"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1551103960"/>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211622739"/>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1730" name="Rectangle 2"/>
          <p:cNvSpPr>
            <a:spLocks noGrp="1" noChangeArrowheads="1"/>
          </p:cNvSpPr>
          <p:nvPr>
            <p:ph type="title"/>
          </p:nvPr>
        </p:nvSpPr>
        <p:spPr>
          <a:xfrm>
            <a:off x="0" y="1"/>
            <a:ext cx="9144000" cy="2022952"/>
          </a:xfrm>
        </p:spPr>
        <p:txBody>
          <a:bodyPr rtlCol="0" anchor="t">
            <a:normAutofit/>
          </a:bodyPr>
          <a:lstStyle/>
          <a:p>
            <a:pPr eaLnBrk="1" fontAlgn="auto" hangingPunct="1">
              <a:spcAft>
                <a:spcPts val="0"/>
              </a:spcAft>
              <a:defRPr/>
            </a:pPr>
            <a:r>
              <a:rPr lang="zh-CN" altLang="en-US" dirty="0"/>
              <a:t>奖励可以丢失！</a:t>
            </a:r>
            <a:endParaRPr lang="en-US" b="1" dirty="0">
              <a:effectLst>
                <a:glow rad="165100">
                  <a:schemeClr val="tx1"/>
                </a:glow>
              </a:effectLst>
            </a:endParaRPr>
          </a:p>
        </p:txBody>
      </p:sp>
      <p:sp>
        <p:nvSpPr>
          <p:cNvPr id="5" name="Rectangle 2"/>
          <p:cNvSpPr txBox="1">
            <a:spLocks noChangeArrowheads="1"/>
          </p:cNvSpPr>
          <p:nvPr/>
        </p:nvSpPr>
        <p:spPr bwMode="auto">
          <a:xfrm>
            <a:off x="4746888" y="2492896"/>
            <a:ext cx="3929568" cy="374441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ru-RU" sz="4000" b="1" dirty="0">
                <a:solidFill>
                  <a:prstClr val="white"/>
                </a:solidFill>
                <a:effectLst>
                  <a:glow rad="165100">
                    <a:prstClr val="black"/>
                  </a:glow>
                </a:effectLst>
                <a:ea typeface="ＭＳ Ｐゴシック" charset="0"/>
              </a:rPr>
              <a:t>"</a:t>
            </a:r>
            <a:r>
              <a:rPr lang="en-US" sz="4000" b="1" dirty="0">
                <a:solidFill>
                  <a:prstClr val="white"/>
                </a:solidFill>
                <a:effectLst>
                  <a:glow rad="165100">
                    <a:prstClr val="black"/>
                  </a:glow>
                </a:effectLst>
                <a:ea typeface="ＭＳ Ｐゴシック" charset="0"/>
              </a:rPr>
              <a:t>I have given you an open door that no one can shut</a:t>
            </a:r>
            <a:r>
              <a:rPr lang="ru-RU" sz="4000" b="1" dirty="0">
                <a:solidFill>
                  <a:prstClr val="white"/>
                </a:solidFill>
                <a:effectLst>
                  <a:glow rad="165100">
                    <a:prstClr val="black"/>
                  </a:glow>
                </a:effectLst>
                <a:ea typeface="ＭＳ Ｐゴシック" charset="0"/>
              </a:rPr>
              <a:t>"</a:t>
            </a:r>
            <a:r>
              <a:rPr lang="en-US" sz="4000" b="1" dirty="0">
                <a:solidFill>
                  <a:prstClr val="white"/>
                </a:solidFill>
                <a:effectLst>
                  <a:glow rad="165100">
                    <a:prstClr val="black"/>
                  </a:glow>
                </a:effectLst>
                <a:ea typeface="ＭＳ Ｐゴシック" charset="0"/>
              </a:rPr>
              <a:t> (3:8)</a:t>
            </a:r>
          </a:p>
        </p:txBody>
      </p:sp>
      <p:pic>
        <p:nvPicPr>
          <p:cNvPr id="22630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265883"/>
            <a:ext cx="9144000" cy="4835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2"/>
          <p:cNvSpPr txBox="1">
            <a:spLocks noChangeArrowheads="1"/>
          </p:cNvSpPr>
          <p:nvPr/>
        </p:nvSpPr>
        <p:spPr>
          <a:xfrm>
            <a:off x="0" y="548680"/>
            <a:ext cx="9144000" cy="1800200"/>
          </a:xfrm>
          <a:prstGeom prst="rect">
            <a:avLst/>
          </a:prstGeom>
          <a:effectLst/>
        </p:spPr>
        <p:txBody>
          <a:bodyPr anchor="ctr"/>
          <a:lstStyle>
            <a:lvl1pPr algn="ctr" defTabSz="914400" rtl="0" eaLnBrk="1" latinLnBrk="0" hangingPunct="1">
              <a:spcBef>
                <a:spcPct val="0"/>
              </a:spcBef>
              <a:buNone/>
              <a:defRPr sz="4400" kern="1200">
                <a:solidFill>
                  <a:srgbClr val="FFFFFF"/>
                </a:solidFill>
                <a:latin typeface="Arial"/>
                <a:ea typeface="+mj-ea"/>
                <a:cs typeface="Arial"/>
              </a:defRPr>
            </a:lvl1pPr>
          </a:lstStyle>
          <a:p>
            <a:pPr>
              <a:defRPr/>
            </a:pPr>
            <a:r>
              <a:rPr lang="zh-CN" altLang="en-US" sz="3200" dirty="0">
                <a:latin typeface="MS PGothic" panose="020B0600070205080204" pitchFamily="34" charset="-128"/>
                <a:ea typeface="MS PGothic" panose="020B0600070205080204" pitchFamily="34" charset="-128"/>
              </a:rPr>
              <a:t>“请注意，你不要失去我们所努力的工，要勤奋，使你收到满足的赏赐。”（约翰二书第</a:t>
            </a:r>
            <a:r>
              <a:rPr lang="en-US" altLang="zh-CN" sz="3200" dirty="0">
                <a:latin typeface="MS PGothic" panose="020B0600070205080204" pitchFamily="34" charset="-128"/>
                <a:ea typeface="MS PGothic" panose="020B0600070205080204" pitchFamily="34" charset="-128"/>
              </a:rPr>
              <a:t>8</a:t>
            </a:r>
            <a:r>
              <a:rPr lang="zh-CN" altLang="en-US" sz="3200" dirty="0">
                <a:latin typeface="MS PGothic" panose="020B0600070205080204" pitchFamily="34" charset="-128"/>
                <a:ea typeface="MS PGothic" panose="020B0600070205080204" pitchFamily="34" charset="-128"/>
              </a:rPr>
              <a:t>节</a:t>
            </a:r>
            <a:r>
              <a:rPr lang="en-US" altLang="zh-CN" sz="3200" dirty="0">
                <a:latin typeface="MS PGothic" panose="020B0600070205080204" pitchFamily="34" charset="-128"/>
                <a:ea typeface="MS PGothic" panose="020B0600070205080204" pitchFamily="34" charset="-128"/>
              </a:rPr>
              <a:t>NLT</a:t>
            </a:r>
            <a:r>
              <a:rPr lang="zh-CN" altLang="en-US" sz="3200" dirty="0">
                <a:latin typeface="MS PGothic" panose="020B0600070205080204" pitchFamily="34" charset="-128"/>
                <a:ea typeface="MS PGothic" panose="020B0600070205080204" pitchFamily="34" charset="-128"/>
              </a:rPr>
              <a:t>）</a:t>
            </a:r>
            <a:endParaRPr lang="en-US" sz="3200" b="1" dirty="0">
              <a:effectLst>
                <a:glow rad="165100">
                  <a:prstClr val="black"/>
                </a:glow>
              </a:effectLst>
              <a:latin typeface="MS PGothic" panose="020B0600070205080204" pitchFamily="34" charset="-128"/>
              <a:ea typeface="MS PGothic" panose="020B0600070205080204" pitchFamily="34" charset="-128"/>
            </a:endParaRPr>
          </a:p>
        </p:txBody>
      </p:sp>
    </p:spTree>
    <p:extLst>
      <p:ext uri="{BB962C8B-B14F-4D97-AF65-F5344CB8AC3E}">
        <p14:creationId xmlns:p14="http://schemas.microsoft.com/office/powerpoint/2010/main" val="3422585929"/>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33795" name="Text Box 3"/>
          <p:cNvSpPr txBox="1">
            <a:spLocks noChangeArrowheads="1"/>
          </p:cNvSpPr>
          <p:nvPr/>
        </p:nvSpPr>
        <p:spPr bwMode="auto">
          <a:xfrm>
            <a:off x="4211960" y="1779687"/>
            <a:ext cx="4896669" cy="5078313"/>
          </a:xfrm>
          <a:prstGeom prst="rect">
            <a:avLst/>
          </a:prstGeom>
          <a:noFill/>
          <a:ln>
            <a:noFill/>
          </a:ln>
        </p:spPr>
        <p:txBody>
          <a:bodyPr vert="horz" wrap="square" lIns="91440" tIns="45720" rIns="91440" bIns="45720" numCol="1" anchor="b" anchorCtr="0" compatLnSpc="1">
            <a:prstTxWarp prst="textNoShape">
              <a:avLst/>
            </a:prstTxWarp>
            <a:spAutoFit/>
          </a:bodyPr>
          <a:lstStyle>
            <a:lvl1pPr eaLnBrk="1" hangingPunct="1">
              <a:spcBef>
                <a:spcPct val="50000"/>
              </a:spcBef>
              <a:defRPr sz="3200" b="1">
                <a:solidFill>
                  <a:schemeClr val="bg1"/>
                </a:solidFill>
                <a:effectLst>
                  <a:outerShdw blurRad="288925" dist="127000" dir="2700000" algn="tl" rotWithShape="0">
                    <a:srgbClr val="000000">
                      <a:alpha val="43000"/>
                    </a:srgbClr>
                  </a:outerShdw>
                </a:effectLst>
                <a:latin typeface="Arial"/>
                <a:cs typeface="Arial"/>
              </a:defRPr>
            </a:lvl1pPr>
            <a:lvl2pPr algn="ctr" eaLnBrk="0" hangingPunct="0">
              <a:defRPr sz="4400">
                <a:solidFill>
                  <a:schemeClr val="tx2"/>
                </a:solidFill>
                <a:latin typeface="Times New Roman" pitchFamily="-112" charset="0"/>
                <a:ea typeface="ＭＳ Ｐゴシック" pitchFamily="-107" charset="-128"/>
                <a:cs typeface="ＭＳ Ｐゴシック" pitchFamily="-107" charset="-128"/>
              </a:defRPr>
            </a:lvl2pPr>
            <a:lvl3pPr algn="ctr" eaLnBrk="0" hangingPunct="0">
              <a:defRPr sz="4400">
                <a:solidFill>
                  <a:schemeClr val="tx2"/>
                </a:solidFill>
                <a:latin typeface="Times New Roman" pitchFamily="-112" charset="0"/>
                <a:ea typeface="ＭＳ Ｐゴシック" pitchFamily="-107" charset="-128"/>
                <a:cs typeface="ＭＳ Ｐゴシック" pitchFamily="-107" charset="-128"/>
              </a:defRPr>
            </a:lvl3pPr>
            <a:lvl4pPr algn="ctr" eaLnBrk="0" hangingPunct="0">
              <a:defRPr sz="4400">
                <a:solidFill>
                  <a:schemeClr val="tx2"/>
                </a:solidFill>
                <a:latin typeface="Times New Roman" pitchFamily="-112" charset="0"/>
                <a:ea typeface="ＭＳ Ｐゴシック" pitchFamily="-107" charset="-128"/>
                <a:cs typeface="ＭＳ Ｐゴシック" pitchFamily="-107" charset="-128"/>
              </a:defRPr>
            </a:lvl4pPr>
            <a:lvl5pPr algn="ctr" eaLnBrk="0" hangingPunct="0">
              <a:defRPr sz="4400">
                <a:solidFill>
                  <a:schemeClr val="tx2"/>
                </a:solidFill>
                <a:latin typeface="Times New Roman" pitchFamily="-112" charset="0"/>
                <a:ea typeface="ＭＳ Ｐゴシック" pitchFamily="-107" charset="-128"/>
                <a:cs typeface="ＭＳ Ｐゴシック" pitchFamily="-107"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sz="3600" dirty="0">
                <a:solidFill>
                  <a:srgbClr val="000000"/>
                </a:solidFill>
                <a:effectLst>
                  <a:glow rad="228600">
                    <a:srgbClr val="FFFFFF"/>
                  </a:glow>
                </a:effectLst>
                <a:ea typeface="ＭＳ Ｐゴシック" charset="0"/>
              </a:rPr>
              <a:t>“</a:t>
            </a:r>
            <a:r>
              <a:rPr lang="zh-CN" altLang="en-US" sz="3600" dirty="0">
                <a:solidFill>
                  <a:srgbClr val="000000"/>
                </a:solidFill>
                <a:effectLst>
                  <a:glow rad="228600">
                    <a:srgbClr val="FFFFFF"/>
                  </a:glow>
                </a:effectLst>
                <a:ea typeface="ＭＳ Ｐゴシック" charset="0"/>
              </a:rPr>
              <a:t>如果有人看见弟兄犯了不至于死的罪，他就要祈求，　神必因他的缘故，把生命赐给那些犯了不至于死的罪的人；</a:t>
            </a:r>
            <a:r>
              <a:rPr lang="zh-CN" altLang="en-US" sz="3600" dirty="0">
                <a:solidFill>
                  <a:srgbClr val="C00000"/>
                </a:solidFill>
                <a:effectLst>
                  <a:glow rad="228600">
                    <a:srgbClr val="FFFFFF"/>
                  </a:glow>
                </a:effectLst>
                <a:ea typeface="ＭＳ Ｐゴシック" charset="0"/>
              </a:rPr>
              <a:t>有至于死的罪，我不说他应当为那罪祈求。</a:t>
            </a:r>
            <a:r>
              <a:rPr lang="en-US" altLang="zh-CN" sz="3600" dirty="0">
                <a:solidFill>
                  <a:srgbClr val="000000"/>
                </a:solidFill>
                <a:effectLst>
                  <a:glow rad="228600">
                    <a:srgbClr val="FFFFFF"/>
                  </a:glow>
                </a:effectLst>
                <a:ea typeface="ＭＳ Ｐゴシック" charset="0"/>
              </a:rPr>
              <a:t> </a:t>
            </a:r>
            <a:r>
              <a:rPr lang="zh-CN" altLang="en-US" sz="3600" dirty="0">
                <a:solidFill>
                  <a:srgbClr val="000000"/>
                </a:solidFill>
                <a:effectLst>
                  <a:glow rad="228600">
                    <a:srgbClr val="FFFFFF"/>
                  </a:glow>
                </a:effectLst>
                <a:ea typeface="ＭＳ Ｐゴシック" charset="0"/>
              </a:rPr>
              <a:t>一切不义都是罪，但也有不至于死的罪。</a:t>
            </a:r>
            <a:r>
              <a:rPr lang="en-US" sz="3600" dirty="0">
                <a:solidFill>
                  <a:srgbClr val="000000"/>
                </a:solidFill>
                <a:effectLst>
                  <a:glow rad="228600">
                    <a:srgbClr val="FFFFFF"/>
                  </a:glow>
                </a:effectLst>
                <a:ea typeface="ＭＳ Ｐゴシック" charset="0"/>
              </a:rPr>
              <a:t>”</a:t>
            </a:r>
          </a:p>
        </p:txBody>
      </p:sp>
      <p:sp>
        <p:nvSpPr>
          <p:cNvPr id="5" name="Title 4"/>
          <p:cNvSpPr>
            <a:spLocks noGrp="1"/>
          </p:cNvSpPr>
          <p:nvPr>
            <p:ph type="title" idx="4294967295"/>
          </p:nvPr>
        </p:nvSpPr>
        <p:spPr>
          <a:xfrm>
            <a:off x="-36512" y="-27384"/>
            <a:ext cx="9180512" cy="461665"/>
          </a:xfrm>
          <a:solidFill>
            <a:schemeClr val="tx1"/>
          </a:solidFill>
        </p:spPr>
        <p:txBody>
          <a:bodyPr wrap="square">
            <a:spAutoFit/>
          </a:bodyPr>
          <a:lstStyle/>
          <a:p>
            <a:pPr eaLnBrk="1" hangingPunct="1">
              <a:spcBef>
                <a:spcPct val="50000"/>
              </a:spcBef>
              <a:defRPr/>
            </a:pPr>
            <a:r>
              <a:rPr lang="zh-CN" altLang="en-US" sz="2400" b="1" dirty="0">
                <a:solidFill>
                  <a:schemeClr val="bg1"/>
                </a:solidFill>
                <a:effectLst>
                  <a:outerShdw blurRad="288925" dist="127000" dir="2700000" algn="tl" rotWithShape="0">
                    <a:srgbClr val="000000">
                      <a:alpha val="43000"/>
                    </a:srgbClr>
                  </a:outerShdw>
                </a:effectLst>
                <a:latin typeface="Arial"/>
                <a:ea typeface="ＭＳ Ｐゴシック" charset="0"/>
                <a:cs typeface="Arial"/>
              </a:rPr>
              <a:t>有至于死的罪 </a:t>
            </a:r>
            <a:r>
              <a:rPr lang="en-US" sz="2400" b="1" dirty="0">
                <a:solidFill>
                  <a:schemeClr val="bg1"/>
                </a:solidFill>
                <a:effectLst>
                  <a:outerShdw blurRad="288925" dist="127000" dir="2700000" algn="tl" rotWithShape="0">
                    <a:srgbClr val="000000">
                      <a:alpha val="43000"/>
                    </a:srgbClr>
                  </a:outerShdw>
                </a:effectLst>
                <a:latin typeface="Arial"/>
                <a:ea typeface="ＭＳ Ｐゴシック" charset="0"/>
                <a:cs typeface="Arial"/>
              </a:rPr>
              <a:t>(</a:t>
            </a:r>
            <a:r>
              <a:rPr lang="zh-CN" altLang="en-US" sz="2400" b="1" dirty="0">
                <a:solidFill>
                  <a:schemeClr val="bg1"/>
                </a:solidFill>
                <a:effectLst>
                  <a:outerShdw blurRad="288925" dist="127000" dir="2700000" algn="tl" rotWithShape="0">
                    <a:srgbClr val="000000">
                      <a:alpha val="43000"/>
                    </a:srgbClr>
                  </a:outerShdw>
                </a:effectLst>
                <a:latin typeface="Arial"/>
                <a:ea typeface="ＭＳ Ｐゴシック" charset="0"/>
                <a:cs typeface="Arial"/>
              </a:rPr>
              <a:t>约壹 </a:t>
            </a:r>
            <a:r>
              <a:rPr lang="en-US" sz="2400" b="1" dirty="0">
                <a:solidFill>
                  <a:schemeClr val="bg1"/>
                </a:solidFill>
                <a:effectLst>
                  <a:outerShdw blurRad="288925" dist="127000" dir="2700000" algn="tl" rotWithShape="0">
                    <a:srgbClr val="000000">
                      <a:alpha val="43000"/>
                    </a:srgbClr>
                  </a:outerShdw>
                </a:effectLst>
                <a:latin typeface="Arial"/>
                <a:ea typeface="ＭＳ Ｐゴシック" charset="0"/>
                <a:cs typeface="Arial"/>
              </a:rPr>
              <a:t>5:16-17 </a:t>
            </a:r>
            <a:r>
              <a:rPr lang="en-US" altLang="zh-CN" sz="2400" b="1" dirty="0">
                <a:solidFill>
                  <a:schemeClr val="bg1"/>
                </a:solidFill>
                <a:effectLst>
                  <a:outerShdw blurRad="288925" dist="127000" dir="2700000" algn="tl" rotWithShape="0">
                    <a:srgbClr val="000000">
                      <a:alpha val="43000"/>
                    </a:srgbClr>
                  </a:outerShdw>
                </a:effectLst>
                <a:latin typeface="Arial"/>
                <a:ea typeface="ＭＳ Ｐゴシック" charset="0"/>
                <a:cs typeface="Arial"/>
              </a:rPr>
              <a:t>CNVS</a:t>
            </a:r>
            <a:r>
              <a:rPr lang="en-US" sz="2400" b="1" dirty="0">
                <a:solidFill>
                  <a:schemeClr val="bg1"/>
                </a:solidFill>
                <a:effectLst>
                  <a:outerShdw blurRad="288925" dist="127000" dir="2700000" algn="tl" rotWithShape="0">
                    <a:srgbClr val="000000">
                      <a:alpha val="43000"/>
                    </a:srgbClr>
                  </a:outerShdw>
                </a:effectLst>
                <a:latin typeface="Arial"/>
                <a:ea typeface="ＭＳ Ｐゴシック" charset="0"/>
                <a:cs typeface="Arial"/>
              </a:rPr>
              <a:t>)</a:t>
            </a:r>
          </a:p>
        </p:txBody>
      </p:sp>
    </p:spTree>
    <p:extLst>
      <p:ext uri="{BB962C8B-B14F-4D97-AF65-F5344CB8AC3E}">
        <p14:creationId xmlns:p14="http://schemas.microsoft.com/office/powerpoint/2010/main" val="251955771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7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神如何</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预备</a:t>
            </a:r>
            <a:r>
              <a:rPr lang="zh-CN" altLang="en-US" sz="5400" b="1" dirty="0">
                <a:effectLst>
                  <a:glow rad="127000">
                    <a:schemeClr val="tx1"/>
                  </a:glow>
                </a:effectLst>
                <a:latin typeface="Arial" charset="0"/>
                <a:ea typeface="ＭＳ Ｐゴシック" charset="0"/>
                <a:cs typeface="ＭＳ Ｐゴシック" charset="0"/>
              </a:rPr>
              <a:t>我们来侍奉祂</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489978014"/>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整顿</a:t>
            </a:r>
            <a:r>
              <a:rPr lang="zh-CN" altLang="en-US" sz="4800" b="1" dirty="0">
                <a:effectLst>
                  <a:glow rad="127000">
                    <a:schemeClr val="tx1"/>
                  </a:glow>
                </a:effectLst>
                <a:latin typeface="Arial" charset="0"/>
                <a:ea typeface="ＭＳ Ｐゴシック" charset="0"/>
                <a:cs typeface="ＭＳ Ｐゴシック" charset="0"/>
              </a:rPr>
              <a:t>我们以成圣。</a:t>
            </a:r>
            <a:endParaRPr lang="en-US" sz="4800" b="1" dirty="0">
              <a:effectLst>
                <a:glow rad="127000">
                  <a:schemeClr val="tx1"/>
                </a:glow>
              </a:effectLst>
              <a:latin typeface="Arial" charset="0"/>
              <a:ea typeface="ＭＳ Ｐゴシック" charset="0"/>
              <a:cs typeface="ＭＳ Ｐゴシック" charset="0"/>
            </a:endParaRP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a:extLst>
              <a:ext uri="{FF2B5EF4-FFF2-40B4-BE49-F238E27FC236}">
                <a16:creationId xmlns:a16="http://schemas.microsoft.com/office/drawing/2014/main" id="{9E4926EF-B3A4-3844-BD46-5F5EA95EC910}"/>
              </a:ext>
            </a:extLst>
          </p:cNvPr>
          <p:cNvSpPr txBox="1">
            <a:spLocks noChangeArrowheads="1"/>
          </p:cNvSpPr>
          <p:nvPr/>
        </p:nvSpPr>
        <p:spPr bwMode="auto">
          <a:xfrm>
            <a:off x="1517915" y="6195193"/>
            <a:ext cx="73914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buNone/>
              <a:defRPr/>
            </a:pPr>
            <a:r>
              <a:rPr lang="ko-KR" altLang="en-US" sz="3200" dirty="0" err="1">
                <a:solidFill>
                  <a:srgbClr val="FFFFFF"/>
                </a:solidFill>
                <a:latin typeface="Arial"/>
                <a:ea typeface="Arial" pitchFamily="-111" charset="0"/>
                <a:cs typeface="Arial"/>
              </a:rPr>
              <a:t>民数记</a:t>
            </a:r>
            <a:r>
              <a:rPr lang="en-US" sz="3200" b="1" dirty="0">
                <a:solidFill>
                  <a:srgbClr val="FFFFFF"/>
                </a:solidFill>
                <a:latin typeface="Arial"/>
                <a:ea typeface="Arial" pitchFamily="-111" charset="0"/>
                <a:cs typeface="Arial"/>
              </a:rPr>
              <a:t> 1:1–10:10</a:t>
            </a:r>
          </a:p>
        </p:txBody>
      </p:sp>
    </p:spTree>
    <p:extLst>
      <p:ext uri="{BB962C8B-B14F-4D97-AF65-F5344CB8AC3E}">
        <p14:creationId xmlns:p14="http://schemas.microsoft.com/office/powerpoint/2010/main" val="4212317872"/>
      </p:ext>
    </p:extLst>
  </p:cSld>
  <p:clrMapOvr>
    <a:masterClrMapping/>
  </p:clrMapOvr>
  <p:transition/>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DC7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警告</a:t>
            </a:r>
            <a:r>
              <a:rPr lang="zh-CN" altLang="en-US" sz="4800" b="1" dirty="0">
                <a:effectLst>
                  <a:glow rad="127000">
                    <a:schemeClr val="tx1"/>
                  </a:glow>
                </a:effectLst>
                <a:latin typeface="Arial" charset="0"/>
                <a:ea typeface="ＭＳ Ｐゴシック" charset="0"/>
                <a:cs typeface="ＭＳ Ｐゴシック" charset="0"/>
              </a:rPr>
              <a:t>我们不信的代价。</a:t>
            </a:r>
            <a:endParaRPr lang="en-US" sz="4800" b="1" dirty="0">
              <a:effectLst>
                <a:glow rad="127000">
                  <a:schemeClr val="tx1"/>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buNone/>
              <a:defRPr/>
            </a:pPr>
            <a:r>
              <a:rPr lang="zh-CN" altLang="en-US" sz="4800" dirty="0">
                <a:solidFill>
                  <a:srgbClr val="000000"/>
                </a:solidFill>
                <a:latin typeface="Arial" charset="0"/>
                <a:ea typeface="ＭＳ Ｐゴシック" charset="0"/>
                <a:cs typeface="ＭＳ Ｐゴシック" charset="0"/>
              </a:rPr>
              <a:t>预备</a:t>
            </a:r>
            <a:br>
              <a:rPr lang="en-US" sz="4800" dirty="0">
                <a:solidFill>
                  <a:srgbClr val="000000"/>
                </a:solidFill>
                <a:latin typeface="Arial" charset="0"/>
                <a:ea typeface="ＭＳ Ｐゴシック" charset="0"/>
                <a:cs typeface="ＭＳ Ｐゴシック" charset="0"/>
              </a:rPr>
            </a:br>
            <a:r>
              <a:rPr lang="zh-CN" altLang="en-US" sz="4800" dirty="0">
                <a:solidFill>
                  <a:srgbClr val="000000"/>
                </a:solidFill>
                <a:latin typeface="Arial" charset="0"/>
                <a:ea typeface="ＭＳ Ｐゴシック" charset="0"/>
                <a:cs typeface="ＭＳ Ｐゴシック" charset="0"/>
              </a:rPr>
              <a:t>灾难来临</a:t>
            </a:r>
            <a:endPar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8" name="Text Box 4">
            <a:extLst>
              <a:ext uri="{FF2B5EF4-FFF2-40B4-BE49-F238E27FC236}">
                <a16:creationId xmlns:a16="http://schemas.microsoft.com/office/drawing/2014/main" id="{C725C501-EEE2-234C-927B-DA64FA83DCAF}"/>
              </a:ext>
            </a:extLst>
          </p:cNvPr>
          <p:cNvSpPr txBox="1">
            <a:spLocks noChangeArrowheads="1"/>
          </p:cNvSpPr>
          <p:nvPr/>
        </p:nvSpPr>
        <p:spPr bwMode="auto">
          <a:xfrm>
            <a:off x="1517915" y="6195193"/>
            <a:ext cx="7391400" cy="584775"/>
          </a:xfrm>
          <a:prstGeom prst="rect">
            <a:avLst/>
          </a:prstGeom>
          <a:noFill/>
          <a:ln w="9525">
            <a:noFill/>
            <a:miter lim="800000"/>
            <a:headEnd/>
            <a:tailEnd/>
          </a:ln>
          <a:effectLst/>
        </p:spPr>
        <p:txBody>
          <a:bodyPr wrap="square">
            <a:spAutoFit/>
          </a:bodyPr>
          <a:lstStyle>
            <a:defPPr>
              <a:defRPr lang="en-US"/>
            </a:defPPr>
            <a:lvl1pPr marL="0" defTabSz="914400" eaLnBrk="1" latinLnBrk="0" hangingPunct="1">
              <a:defRPr sz="3200">
                <a:solidFill>
                  <a:srgbClr val="000000"/>
                </a:solidFill>
                <a:latin typeface="Arial"/>
                <a:ea typeface="Arial" pitchFamily="-111" charset="0"/>
                <a:cs typeface="Arial"/>
              </a:defRPr>
            </a:lvl1pPr>
            <a:lvl2pPr defTabSz="457200" eaLnBrk="1" latinLnBrk="0" hangingPunct="1">
              <a:defRPr sz="1800">
                <a:latin typeface="+mn-lt"/>
                <a:ea typeface="+mn-ea"/>
                <a:cs typeface="+mn-cs"/>
              </a:defRPr>
            </a:lvl2pPr>
            <a:lvl3pPr defTabSz="457200" eaLnBrk="1" latinLnBrk="0" hangingPunct="1">
              <a:defRPr sz="1800">
                <a:latin typeface="+mn-lt"/>
                <a:ea typeface="+mn-ea"/>
                <a:cs typeface="+mn-cs"/>
              </a:defRPr>
            </a:lvl3pPr>
            <a:lvl4pPr defTabSz="457200" eaLnBrk="1" latinLnBrk="0" hangingPunct="1">
              <a:defRPr sz="1800">
                <a:latin typeface="+mn-lt"/>
                <a:ea typeface="+mn-ea"/>
                <a:cs typeface="+mn-cs"/>
              </a:defRPr>
            </a:lvl4pPr>
            <a:lvl5pPr defTabSz="457200" eaLnBrk="1" latinLnBrk="0" hangingPunct="1">
              <a:defRPr sz="1800">
                <a:latin typeface="+mn-lt"/>
                <a:ea typeface="+mn-ea"/>
                <a:cs typeface="+mn-cs"/>
              </a:defRPr>
            </a:lvl5pPr>
            <a:lvl6pPr>
              <a:defRPr sz="1800">
                <a:latin typeface="+mn-lt"/>
                <a:ea typeface="+mn-ea"/>
                <a:cs typeface="+mn-cs"/>
              </a:defRPr>
            </a:lvl6pPr>
            <a:lvl7pPr>
              <a:defRPr sz="1800">
                <a:latin typeface="+mn-lt"/>
                <a:ea typeface="+mn-ea"/>
                <a:cs typeface="+mn-cs"/>
              </a:defRPr>
            </a:lvl7pPr>
            <a:lvl8pPr>
              <a:defRPr sz="1800">
                <a:latin typeface="+mn-lt"/>
                <a:ea typeface="+mn-ea"/>
                <a:cs typeface="+mn-cs"/>
              </a:defRPr>
            </a:lvl8pPr>
            <a:lvl9pPr>
              <a:defRPr sz="1800">
                <a:latin typeface="+mn-lt"/>
                <a:ea typeface="+mn-ea"/>
                <a:cs typeface="+mn-cs"/>
              </a:defRPr>
            </a:lvl9pPr>
          </a:lstStyle>
          <a:p>
            <a:pPr>
              <a:buNone/>
            </a:pPr>
            <a:r>
              <a:rPr lang="ko-KR" altLang="en-US" dirty="0" err="1"/>
              <a:t>民数记</a:t>
            </a:r>
            <a:r>
              <a:rPr lang="en-US" dirty="0"/>
              <a:t> 10:11–25:18</a:t>
            </a:r>
          </a:p>
        </p:txBody>
      </p:sp>
    </p:spTree>
    <p:extLst>
      <p:ext uri="{BB962C8B-B14F-4D97-AF65-F5344CB8AC3E}">
        <p14:creationId xmlns:p14="http://schemas.microsoft.com/office/powerpoint/2010/main" val="1535090806"/>
      </p:ext>
    </p:extLst>
  </p:cSld>
  <p:clrMapOvr>
    <a:masterClrMapping/>
  </p:clrMapOvr>
  <p:transition/>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446" r="9804"/>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III.</a:t>
            </a:r>
            <a:r>
              <a:rPr lang="zh-CN" altLang="en-US" b="1" dirty="0">
                <a:solidFill>
                  <a:schemeClr val="tx2"/>
                </a:solidFill>
                <a:effectLst>
                  <a:glow rad="127000">
                    <a:schemeClr val="bg1"/>
                  </a:glow>
                </a:effectLst>
                <a:latin typeface="Arial" charset="0"/>
                <a:ea typeface="ＭＳ Ｐゴシック" charset="0"/>
                <a:cs typeface="ＭＳ Ｐゴシック" charset="0"/>
              </a:rPr>
              <a:t>神</a:t>
            </a:r>
            <a:r>
              <a:rPr lang="zh-CN" altLang="en-US" b="1" dirty="0">
                <a:solidFill>
                  <a:srgbClr val="0000FF"/>
                </a:solidFill>
                <a:effectLst>
                  <a:glow rad="127000">
                    <a:schemeClr val="bg1"/>
                  </a:glow>
                </a:effectLst>
                <a:latin typeface="Arial" charset="0"/>
                <a:ea typeface="ＭＳ Ｐゴシック" charset="0"/>
                <a:cs typeface="ＭＳ Ｐゴシック" charset="0"/>
              </a:rPr>
              <a:t>奖赏</a:t>
            </a:r>
            <a:r>
              <a:rPr lang="zh-CN" altLang="en-US" b="1" dirty="0">
                <a:solidFill>
                  <a:schemeClr val="tx2"/>
                </a:solidFill>
                <a:effectLst>
                  <a:glow rad="127000">
                    <a:schemeClr val="bg1"/>
                  </a:glow>
                </a:effectLst>
                <a:latin typeface="Arial" charset="0"/>
                <a:ea typeface="ＭＳ Ｐゴシック" charset="0"/>
                <a:cs typeface="ＭＳ Ｐゴシック" charset="0"/>
              </a:rPr>
              <a:t>我们的信实。</a:t>
            </a:r>
            <a:endParaRPr lang="en-US" b="1" dirty="0">
              <a:solidFill>
                <a:schemeClr val="tx2"/>
              </a:solidFill>
              <a:effectLst>
                <a:glow rad="127000">
                  <a:schemeClr val="bg1"/>
                </a:glow>
              </a:effectLst>
              <a:latin typeface="Arial" charset="0"/>
              <a:ea typeface="ＭＳ Ｐゴシック" charset="0"/>
              <a:cs typeface="ＭＳ Ｐゴシック" charset="0"/>
            </a:endParaRPr>
          </a:p>
        </p:txBody>
      </p:sp>
      <p:sp>
        <p:nvSpPr>
          <p:cNvPr id="5" name="Text Box 4">
            <a:extLst>
              <a:ext uri="{FF2B5EF4-FFF2-40B4-BE49-F238E27FC236}">
                <a16:creationId xmlns:a16="http://schemas.microsoft.com/office/drawing/2014/main" id="{89D9DA4E-EA81-DB45-99EA-7A36471AC0AC}"/>
              </a:ext>
            </a:extLst>
          </p:cNvPr>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a:buNone/>
              <a:defRPr/>
            </a:pPr>
            <a:r>
              <a:rPr lang="ko-KR" altLang="en-US" sz="3200" dirty="0" err="1">
                <a:solidFill>
                  <a:srgbClr val="000000"/>
                </a:solidFill>
                <a:latin typeface="Arial"/>
                <a:ea typeface="Arial" pitchFamily="-111" charset="0"/>
                <a:cs typeface="Arial"/>
              </a:rPr>
              <a:t>民数记</a:t>
            </a:r>
            <a:r>
              <a:rPr lang="en-US" sz="3200" b="1" dirty="0">
                <a:solidFill>
                  <a:srgbClr val="000000"/>
                </a:solidFill>
                <a:latin typeface="Arial"/>
                <a:ea typeface="Arial" pitchFamily="-111" charset="0"/>
                <a:cs typeface="Arial"/>
              </a:rPr>
              <a:t> 26–36</a:t>
            </a:r>
          </a:p>
        </p:txBody>
      </p:sp>
    </p:spTree>
    <p:extLst>
      <p:ext uri="{BB962C8B-B14F-4D97-AF65-F5344CB8AC3E}">
        <p14:creationId xmlns:p14="http://schemas.microsoft.com/office/powerpoint/2010/main" val="675751031"/>
      </p:ext>
    </p:extLst>
  </p:cSld>
  <p:clrMapOvr>
    <a:masterClrMapping/>
  </p:clrMapOvr>
  <p:transition/>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26</a:t>
            </a:r>
          </a:p>
        </p:txBody>
      </p:sp>
    </p:spTree>
    <p:extLst>
      <p:ext uri="{BB962C8B-B14F-4D97-AF65-F5344CB8AC3E}">
        <p14:creationId xmlns:p14="http://schemas.microsoft.com/office/powerpoint/2010/main" val="895170687"/>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41994" name="Text Box 10"/>
          <p:cNvSpPr txBox="1">
            <a:spLocks noChangeArrowheads="1"/>
          </p:cNvSpPr>
          <p:nvPr/>
        </p:nvSpPr>
        <p:spPr bwMode="auto">
          <a:xfrm>
            <a:off x="0" y="2286000"/>
            <a:ext cx="3352800" cy="1373188"/>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buFont typeface="Wingdings" charset="0"/>
              <a:buNone/>
              <a:defRPr/>
            </a:pPr>
            <a:r>
              <a:rPr lang="zh-CN" altLang="en-US" sz="2800">
                <a:solidFill>
                  <a:srgbClr val="FFFFFF"/>
                </a:solidFill>
                <a:latin typeface="Times" charset="0"/>
              </a:rPr>
              <a:t>神</a:t>
            </a:r>
            <a:r>
              <a:rPr lang="zh-CN" altLang="en-US" sz="2800" u="sng">
                <a:solidFill>
                  <a:srgbClr val="FFFFFF"/>
                </a:solidFill>
                <a:latin typeface="Times" charset="0"/>
              </a:rPr>
              <a:t>预备</a:t>
            </a:r>
            <a:r>
              <a:rPr lang="zh-CN" altLang="en-US" sz="2800">
                <a:solidFill>
                  <a:srgbClr val="FFFFFF"/>
                </a:solidFill>
                <a:latin typeface="Times" charset="0"/>
              </a:rPr>
              <a:t>以色列行在与神所立的约中</a:t>
            </a:r>
            <a:r>
              <a:rPr lang="en-US" altLang="zh-CN" sz="2800">
                <a:solidFill>
                  <a:srgbClr val="FFFFFF"/>
                </a:solidFill>
                <a:latin typeface="Times" charset="0"/>
              </a:rPr>
              <a:t>    (1-10:10)</a:t>
            </a:r>
            <a:r>
              <a:rPr lang="zh-CN" altLang="en-US" sz="2800">
                <a:solidFill>
                  <a:srgbClr val="FFFFFF"/>
                </a:solidFill>
                <a:latin typeface="Times" charset="0"/>
              </a:rPr>
              <a:t>。</a:t>
            </a:r>
          </a:p>
        </p:txBody>
      </p:sp>
      <p:sp>
        <p:nvSpPr>
          <p:cNvPr id="41995" name="Text Box 11"/>
          <p:cNvSpPr txBox="1">
            <a:spLocks noChangeArrowheads="1"/>
          </p:cNvSpPr>
          <p:nvPr/>
        </p:nvSpPr>
        <p:spPr bwMode="auto">
          <a:xfrm>
            <a:off x="2209800" y="4343400"/>
            <a:ext cx="4419600" cy="1373188"/>
          </a:xfrm>
          <a:prstGeom prst="rect">
            <a:avLst/>
          </a:prstGeom>
          <a:gradFill rotWithShape="1">
            <a:gsLst>
              <a:gs pos="0">
                <a:srgbClr val="760000"/>
              </a:gs>
              <a:gs pos="50000">
                <a:srgbClr val="FF0000"/>
              </a:gs>
              <a:gs pos="100000">
                <a:srgbClr val="76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buFont typeface="Wingdings" charset="0"/>
              <a:buNone/>
              <a:defRPr/>
            </a:pPr>
            <a:r>
              <a:rPr lang="zh-CN" altLang="en-US" sz="2800">
                <a:solidFill>
                  <a:srgbClr val="FFFFFF"/>
                </a:solidFill>
                <a:latin typeface="Times" charset="0"/>
              </a:rPr>
              <a:t>可是以色列民因着他们的不信，延迟进入迦南地的时间</a:t>
            </a:r>
            <a:r>
              <a:rPr lang="en-US" altLang="zh-CN" sz="2800">
                <a:solidFill>
                  <a:srgbClr val="FFFFFF"/>
                </a:solidFill>
                <a:latin typeface="Times" charset="0"/>
              </a:rPr>
              <a:t>       (10:11- 25:18)</a:t>
            </a:r>
            <a:r>
              <a:rPr lang="zh-CN" altLang="en-US" sz="2800">
                <a:solidFill>
                  <a:srgbClr val="FFFFFF"/>
                </a:solidFill>
                <a:latin typeface="Times" charset="0"/>
              </a:rPr>
              <a:t>。</a:t>
            </a:r>
          </a:p>
        </p:txBody>
      </p:sp>
      <p:sp>
        <p:nvSpPr>
          <p:cNvPr id="112644"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defRPr/>
            </a:pPr>
            <a:r>
              <a:rPr lang="en-US" altLang="zh-CN" sz="2400">
                <a:solidFill>
                  <a:srgbClr val="333333"/>
                </a:solidFill>
                <a:latin typeface="Arial" charset="0"/>
                <a:cs typeface="Times New Roman" charset="0"/>
              </a:rPr>
              <a:t>136</a:t>
            </a:r>
          </a:p>
        </p:txBody>
      </p:sp>
      <p:sp>
        <p:nvSpPr>
          <p:cNvPr id="112645" name="Rectangle 3"/>
          <p:cNvSpPr>
            <a:spLocks noGrp="1" noChangeArrowheads="1"/>
          </p:cNvSpPr>
          <p:nvPr>
            <p:ph type="title"/>
          </p:nvPr>
        </p:nvSpPr>
        <p:spPr>
          <a:xfrm>
            <a:off x="1981200" y="228600"/>
            <a:ext cx="5257800" cy="685800"/>
          </a:xfrm>
          <a:solidFill>
            <a:srgbClr val="000000"/>
          </a:solidFill>
        </p:spPr>
        <p:txBody>
          <a:bodyPr/>
          <a:lstStyle/>
          <a:p>
            <a:pPr algn="ctr"/>
            <a:r>
              <a:rPr lang="zh-CN" altLang="en-US">
                <a:solidFill>
                  <a:srgbClr val="FFFFFF"/>
                </a:solidFill>
                <a:latin typeface="Impact" charset="0"/>
                <a:ea typeface="SimSun" charset="0"/>
                <a:cs typeface="SimSun" charset="0"/>
              </a:rPr>
              <a:t>论点</a:t>
            </a:r>
          </a:p>
        </p:txBody>
      </p:sp>
      <p:sp>
        <p:nvSpPr>
          <p:cNvPr id="41992" name="Text Box 8"/>
          <p:cNvSpPr txBox="1">
            <a:spLocks noChangeArrowheads="1"/>
          </p:cNvSpPr>
          <p:nvPr/>
        </p:nvSpPr>
        <p:spPr bwMode="auto">
          <a:xfrm>
            <a:off x="0" y="5791200"/>
            <a:ext cx="9144000" cy="1311275"/>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buFont typeface="Wingdings" charset="0"/>
              <a:buNone/>
              <a:defRPr/>
            </a:pPr>
            <a:r>
              <a:rPr lang="zh-CN" altLang="en-US" sz="3200">
                <a:solidFill>
                  <a:srgbClr val="FFFFFF"/>
                </a:solidFill>
                <a:latin typeface="Times" charset="0"/>
              </a:rPr>
              <a:t>圣经的叙述不断地将</a:t>
            </a:r>
            <a:r>
              <a:rPr lang="zh-CN" altLang="en-US" sz="3200">
                <a:solidFill>
                  <a:srgbClr val="FFFFFF"/>
                </a:solidFill>
              </a:rPr>
              <a:t>神的信实</a:t>
            </a:r>
            <a:r>
              <a:rPr lang="zh-CN" altLang="en-US" sz="3200">
                <a:solidFill>
                  <a:srgbClr val="FFFFFF"/>
                </a:solidFill>
                <a:latin typeface="Times" charset="0"/>
              </a:rPr>
              <a:t>与民的不信来</a:t>
            </a:r>
            <a:r>
              <a:rPr lang="zh-CN" altLang="en-US" sz="3200">
                <a:solidFill>
                  <a:srgbClr val="FFFFFF"/>
                </a:solidFill>
              </a:rPr>
              <a:t>对照</a:t>
            </a:r>
            <a:endParaRPr lang="zh-CN" altLang="en-US" sz="3200">
              <a:solidFill>
                <a:srgbClr val="FFFFFF"/>
              </a:solidFill>
              <a:latin typeface="Times" charset="0"/>
            </a:endParaRPr>
          </a:p>
          <a:p>
            <a:pPr algn="ctr">
              <a:buFont typeface="Wingdings" charset="0"/>
              <a:buNone/>
              <a:defRPr/>
            </a:pPr>
            <a:endParaRPr lang="zh-CN" altLang="en-US" sz="3200">
              <a:solidFill>
                <a:srgbClr val="FFFFFF"/>
              </a:solidFill>
              <a:latin typeface="Times" charset="0"/>
            </a:endParaRPr>
          </a:p>
        </p:txBody>
      </p:sp>
      <p:sp>
        <p:nvSpPr>
          <p:cNvPr id="41993" name="Text Box 9"/>
          <p:cNvSpPr txBox="1">
            <a:spLocks noChangeArrowheads="1"/>
          </p:cNvSpPr>
          <p:nvPr/>
        </p:nvSpPr>
        <p:spPr bwMode="auto">
          <a:xfrm>
            <a:off x="0" y="908050"/>
            <a:ext cx="9144000" cy="1311275"/>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buFont typeface="Wingdings" charset="0"/>
              <a:buNone/>
              <a:defRPr/>
            </a:pPr>
            <a:r>
              <a:rPr lang="zh-CN" altLang="en-US" sz="3200">
                <a:solidFill>
                  <a:srgbClr val="FFFFFF"/>
                </a:solidFill>
                <a:latin typeface="Times" charset="0"/>
              </a:rPr>
              <a:t>利未记记载以色列国的敬拜，</a:t>
            </a:r>
          </a:p>
          <a:p>
            <a:pPr algn="ctr">
              <a:buFont typeface="Wingdings" charset="0"/>
              <a:buNone/>
              <a:defRPr/>
            </a:pPr>
            <a:r>
              <a:rPr lang="zh-CN" altLang="en-US" sz="3200">
                <a:solidFill>
                  <a:srgbClr val="FFFFFF"/>
                </a:solidFill>
                <a:latin typeface="Times" charset="0"/>
              </a:rPr>
              <a:t>而民数记则记载以色列国与神的同行</a:t>
            </a:r>
            <a:endParaRPr lang="en-US" altLang="zh-CN" sz="3200">
              <a:solidFill>
                <a:srgbClr val="FFFFFF"/>
              </a:solidFill>
              <a:latin typeface="Times" charset="0"/>
            </a:endParaRPr>
          </a:p>
        </p:txBody>
      </p:sp>
      <p:sp>
        <p:nvSpPr>
          <p:cNvPr id="41996" name="Text Box 12"/>
          <p:cNvSpPr txBox="1">
            <a:spLocks noChangeArrowheads="1"/>
          </p:cNvSpPr>
          <p:nvPr/>
        </p:nvSpPr>
        <p:spPr bwMode="auto">
          <a:xfrm>
            <a:off x="5715000" y="2286000"/>
            <a:ext cx="3429000" cy="1800225"/>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buFont typeface="Wingdings" charset="0"/>
              <a:buNone/>
              <a:defRPr/>
            </a:pPr>
            <a:r>
              <a:rPr lang="zh-CN" altLang="en-US" sz="2800">
                <a:solidFill>
                  <a:srgbClr val="FFFFFF"/>
                </a:solidFill>
                <a:latin typeface="Times" charset="0"/>
              </a:rPr>
              <a:t>神忠于他所立的约，所以他预备了新的一代进迦南地           </a:t>
            </a:r>
            <a:r>
              <a:rPr lang="en-US" altLang="zh-CN" sz="2800">
                <a:solidFill>
                  <a:srgbClr val="FFFFFF"/>
                </a:solidFill>
                <a:latin typeface="Times" charset="0"/>
              </a:rPr>
              <a:t>(26-36</a:t>
            </a:r>
            <a:r>
              <a:rPr lang="zh-CN" altLang="en-US" sz="2800">
                <a:solidFill>
                  <a:srgbClr val="FFFFFF"/>
                </a:solidFill>
                <a:latin typeface="Times" charset="0"/>
              </a:rPr>
              <a:t>章</a:t>
            </a:r>
            <a:r>
              <a:rPr lang="en-US" altLang="zh-CN" sz="2800">
                <a:solidFill>
                  <a:srgbClr val="FFFFFF"/>
                </a:solidFill>
                <a:latin typeface="Times" charset="0"/>
              </a:rPr>
              <a:t>)</a:t>
            </a:r>
            <a:r>
              <a:rPr lang="zh-CN" altLang="en-US" sz="2800">
                <a:solidFill>
                  <a:srgbClr val="FFFFFF"/>
                </a:solidFill>
                <a:latin typeface="Times" charset="0"/>
              </a:rPr>
              <a:t>。</a:t>
            </a:r>
          </a:p>
        </p:txBody>
      </p:sp>
    </p:spTree>
    <p:extLst>
      <p:ext uri="{BB962C8B-B14F-4D97-AF65-F5344CB8AC3E}">
        <p14:creationId xmlns:p14="http://schemas.microsoft.com/office/powerpoint/2010/main" val="14184567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1993">
                                            <p:txEl>
                                              <p:pRg st="0" end="0"/>
                                            </p:txEl>
                                          </p:spTgt>
                                        </p:tgtEl>
                                        <p:attrNameLst>
                                          <p:attrName>style.visibility</p:attrName>
                                        </p:attrNameLst>
                                      </p:cBhvr>
                                      <p:to>
                                        <p:strVal val="visible"/>
                                      </p:to>
                                    </p:set>
                                    <p:anim calcmode="lin" valueType="num">
                                      <p:cBhvr additive="base">
                                        <p:cTn id="7" dur="500" fill="hold"/>
                                        <p:tgtEl>
                                          <p:spTgt spid="4199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19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1993">
                                            <p:txEl>
                                              <p:pRg st="1" end="1"/>
                                            </p:txEl>
                                          </p:spTgt>
                                        </p:tgtEl>
                                        <p:attrNameLst>
                                          <p:attrName>style.visibility</p:attrName>
                                        </p:attrNameLst>
                                      </p:cBhvr>
                                      <p:to>
                                        <p:strVal val="visible"/>
                                      </p:to>
                                    </p:set>
                                    <p:anim calcmode="lin" valueType="num">
                                      <p:cBhvr additive="base">
                                        <p:cTn id="13" dur="500" fill="hold"/>
                                        <p:tgtEl>
                                          <p:spTgt spid="4199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199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199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41995"/>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4199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419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94" grpId="0" animBg="1" autoUpdateAnimBg="0"/>
      <p:bldP spid="41995" grpId="0" animBg="1" autoUpdateAnimBg="0"/>
      <p:bldP spid="41992" grpId="0" animBg="1" autoUpdateAnimBg="0"/>
      <p:bldP spid="41993" grpId="0" build="p" autoUpdateAnimBg="0"/>
      <p:bldP spid="41996" grpId="0" animBg="1" autoUpdateAnimBg="0"/>
    </p:bldLst>
  </p:timing>
</p:sld>
</file>

<file path=ppt/slides/slide20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zh-TW" altLang="en-US" sz="4800" b="1" dirty="0">
                <a:effectLst>
                  <a:glow rad="101600">
                    <a:schemeClr val="tx1">
                      <a:alpha val="99000"/>
                    </a:schemeClr>
                  </a:glow>
                </a:effectLst>
              </a:rPr>
              <a:t>主题</a:t>
            </a:r>
            <a:endParaRPr lang="en-US" sz="4800" b="1"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buFontTx/>
              <a:buNone/>
              <a:defRPr/>
            </a:pPr>
            <a:endParaRPr lang="en-US"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0" y="1959077"/>
            <a:ext cx="9144000" cy="373955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buFont typeface="Wingdings" charset="0"/>
              <a:buNone/>
              <a:defRPr/>
            </a:pPr>
            <a:r>
              <a:rPr lang="zh-TW" altLang="en-US" sz="4800" dirty="0">
                <a:solidFill>
                  <a:srgbClr val="FFFFFF"/>
                </a:solidFill>
                <a:effectLst>
                  <a:glow rad="127000">
                    <a:srgbClr val="000000"/>
                  </a:glow>
                </a:effectLst>
                <a:latin typeface="Arial" charset="0"/>
                <a:ea typeface="ＭＳ Ｐゴシック" charset="0"/>
                <a:cs typeface="ＭＳ Ｐゴシック" charset="0"/>
              </a:rPr>
              <a:t> 预备占领迦南地</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spcBef>
                <a:spcPct val="0"/>
              </a:spcBef>
              <a:buFontTx/>
              <a:buNone/>
              <a:defRPr/>
            </a:pPr>
            <a:r>
              <a:rPr lang="en-US" dirty="0">
                <a:solidFill>
                  <a:srgbClr val="FFFFFF"/>
                </a:solidFill>
                <a:cs typeface="Arial" charset="0"/>
              </a:rPr>
              <a:t>135</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buFont typeface="Wingdings" charset="0"/>
              <a:buNone/>
              <a:defRPr/>
            </a:pPr>
            <a:r>
              <a:rPr lang="zh-TW" altLang="en-US" sz="4800" dirty="0">
                <a:solidFill>
                  <a:srgbClr val="FFFFFF"/>
                </a:solidFill>
                <a:effectLst>
                  <a:glow rad="127000">
                    <a:srgbClr val="000000"/>
                  </a:glow>
                </a:effectLst>
                <a:latin typeface="Arial" charset="0"/>
                <a:ea typeface="ＭＳ Ｐゴシック" charset="0"/>
                <a:cs typeface="ＭＳ Ｐゴシック" charset="0"/>
              </a:rPr>
              <a:t>民数记</a:t>
            </a:r>
            <a:endParaRPr lang="en-US" sz="4800"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65724318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09.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118786" name="Group 2"/>
          <p:cNvGrpSpPr>
            <a:grpSpLocks/>
          </p:cNvGrpSpPr>
          <p:nvPr/>
        </p:nvGrpSpPr>
        <p:grpSpPr bwMode="auto">
          <a:xfrm>
            <a:off x="0" y="765175"/>
            <a:ext cx="9144000" cy="755650"/>
            <a:chOff x="0" y="0"/>
            <a:chExt cx="4560" cy="671"/>
          </a:xfrm>
        </p:grpSpPr>
        <p:sp>
          <p:nvSpPr>
            <p:cNvPr id="118891"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预备占领迦南地</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92"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7" name="Group 5"/>
          <p:cNvGrpSpPr>
            <a:grpSpLocks/>
          </p:cNvGrpSpPr>
          <p:nvPr/>
        </p:nvGrpSpPr>
        <p:grpSpPr bwMode="auto">
          <a:xfrm>
            <a:off x="0" y="1517650"/>
            <a:ext cx="2630488" cy="904875"/>
            <a:chOff x="0" y="671"/>
            <a:chExt cx="1312" cy="805"/>
          </a:xfrm>
        </p:grpSpPr>
        <p:sp>
          <p:nvSpPr>
            <p:cNvPr id="118889"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先一代的预备</a:t>
              </a:r>
            </a:p>
          </p:txBody>
        </p:sp>
        <p:sp>
          <p:nvSpPr>
            <p:cNvPr id="118890"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8" name="Group 8"/>
          <p:cNvGrpSpPr>
            <a:grpSpLocks/>
          </p:cNvGrpSpPr>
          <p:nvPr/>
        </p:nvGrpSpPr>
        <p:grpSpPr bwMode="auto">
          <a:xfrm>
            <a:off x="2627313" y="1516063"/>
            <a:ext cx="3673475" cy="904875"/>
            <a:chOff x="1312" y="671"/>
            <a:chExt cx="1832" cy="805"/>
          </a:xfrm>
        </p:grpSpPr>
        <p:sp>
          <p:nvSpPr>
            <p:cNvPr id="118887"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Arial Narrow" charset="0"/>
                  <a:ea typeface="SimSun" charset="0"/>
                </a:rPr>
                <a:t>因不信而耽延</a:t>
              </a:r>
              <a:endParaRPr kumimoji="0" lang="zh-CN" altLang="en-US"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8"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9" name="Group 11"/>
          <p:cNvGrpSpPr>
            <a:grpSpLocks/>
          </p:cNvGrpSpPr>
          <p:nvPr/>
        </p:nvGrpSpPr>
        <p:grpSpPr bwMode="auto">
          <a:xfrm>
            <a:off x="6303963" y="1517650"/>
            <a:ext cx="2840037" cy="904875"/>
            <a:chOff x="3144" y="671"/>
            <a:chExt cx="1416" cy="805"/>
          </a:xfrm>
        </p:grpSpPr>
        <p:sp>
          <p:nvSpPr>
            <p:cNvPr id="118885"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新一代的预备</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6"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0" name="Group 14"/>
          <p:cNvGrpSpPr>
            <a:grpSpLocks/>
          </p:cNvGrpSpPr>
          <p:nvPr/>
        </p:nvGrpSpPr>
        <p:grpSpPr bwMode="auto">
          <a:xfrm>
            <a:off x="0" y="2422525"/>
            <a:ext cx="2630488" cy="476250"/>
            <a:chOff x="0" y="1476"/>
            <a:chExt cx="1312" cy="422"/>
          </a:xfrm>
        </p:grpSpPr>
        <p:sp>
          <p:nvSpPr>
            <p:cNvPr id="118883"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4"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1" name="Group 17"/>
          <p:cNvGrpSpPr>
            <a:grpSpLocks/>
          </p:cNvGrpSpPr>
          <p:nvPr/>
        </p:nvGrpSpPr>
        <p:grpSpPr bwMode="auto">
          <a:xfrm>
            <a:off x="2630488" y="2422525"/>
            <a:ext cx="3673475" cy="476250"/>
            <a:chOff x="1312" y="1476"/>
            <a:chExt cx="1832" cy="422"/>
          </a:xfrm>
        </p:grpSpPr>
        <p:sp>
          <p:nvSpPr>
            <p:cNvPr id="118881"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2"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2" name="Group 20"/>
          <p:cNvGrpSpPr>
            <a:grpSpLocks/>
          </p:cNvGrpSpPr>
          <p:nvPr/>
        </p:nvGrpSpPr>
        <p:grpSpPr bwMode="auto">
          <a:xfrm>
            <a:off x="6303963" y="2422525"/>
            <a:ext cx="2840037" cy="476250"/>
            <a:chOff x="3144" y="1476"/>
            <a:chExt cx="1416" cy="422"/>
          </a:xfrm>
        </p:grpSpPr>
        <p:sp>
          <p:nvSpPr>
            <p:cNvPr id="118879"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0"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3" name="Group 23"/>
          <p:cNvGrpSpPr>
            <a:grpSpLocks/>
          </p:cNvGrpSpPr>
          <p:nvPr/>
        </p:nvGrpSpPr>
        <p:grpSpPr bwMode="auto">
          <a:xfrm>
            <a:off x="0" y="2898775"/>
            <a:ext cx="2630488" cy="474663"/>
            <a:chOff x="0" y="1898"/>
            <a:chExt cx="1312" cy="422"/>
          </a:xfrm>
        </p:grpSpPr>
        <p:sp>
          <p:nvSpPr>
            <p:cNvPr id="118877"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神的信实</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8"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4" name="Group 26"/>
          <p:cNvGrpSpPr>
            <a:grpSpLocks/>
          </p:cNvGrpSpPr>
          <p:nvPr/>
        </p:nvGrpSpPr>
        <p:grpSpPr bwMode="auto">
          <a:xfrm>
            <a:off x="2630488" y="2898775"/>
            <a:ext cx="3673475" cy="474663"/>
            <a:chOff x="1312" y="1898"/>
            <a:chExt cx="1832" cy="422"/>
          </a:xfrm>
        </p:grpSpPr>
        <p:sp>
          <p:nvSpPr>
            <p:cNvPr id="118875"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以色列的不信</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6"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5" name="Group 29"/>
          <p:cNvGrpSpPr>
            <a:grpSpLocks/>
          </p:cNvGrpSpPr>
          <p:nvPr/>
        </p:nvGrpSpPr>
        <p:grpSpPr bwMode="auto">
          <a:xfrm>
            <a:off x="6303963" y="2898775"/>
            <a:ext cx="2840037" cy="474663"/>
            <a:chOff x="3144" y="1898"/>
            <a:chExt cx="1416" cy="422"/>
          </a:xfrm>
        </p:grpSpPr>
        <p:sp>
          <p:nvSpPr>
            <p:cNvPr id="118873"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神的信实</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74"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6" name="Group 32"/>
          <p:cNvGrpSpPr>
            <a:grpSpLocks/>
          </p:cNvGrpSpPr>
          <p:nvPr/>
        </p:nvGrpSpPr>
        <p:grpSpPr bwMode="auto">
          <a:xfrm>
            <a:off x="0" y="3373438"/>
            <a:ext cx="2630488" cy="474662"/>
            <a:chOff x="0" y="2320"/>
            <a:chExt cx="1312" cy="422"/>
          </a:xfrm>
        </p:grpSpPr>
        <p:sp>
          <p:nvSpPr>
            <p:cNvPr id="118871"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神的赐福</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2"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7" name="Group 35"/>
          <p:cNvGrpSpPr>
            <a:grpSpLocks/>
          </p:cNvGrpSpPr>
          <p:nvPr/>
        </p:nvGrpSpPr>
        <p:grpSpPr bwMode="auto">
          <a:xfrm>
            <a:off x="2630488" y="3373438"/>
            <a:ext cx="3673475" cy="474662"/>
            <a:chOff x="1312" y="2320"/>
            <a:chExt cx="1832" cy="422"/>
          </a:xfrm>
        </p:grpSpPr>
        <p:sp>
          <p:nvSpPr>
            <p:cNvPr id="118869"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神的管教</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0"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8" name="Group 38"/>
          <p:cNvGrpSpPr>
            <a:grpSpLocks/>
          </p:cNvGrpSpPr>
          <p:nvPr/>
        </p:nvGrpSpPr>
        <p:grpSpPr bwMode="auto">
          <a:xfrm>
            <a:off x="6303963" y="3373438"/>
            <a:ext cx="2840037" cy="474662"/>
            <a:chOff x="3144" y="2320"/>
            <a:chExt cx="1416" cy="422"/>
          </a:xfrm>
        </p:grpSpPr>
        <p:sp>
          <p:nvSpPr>
            <p:cNvPr id="118867"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神的赐福</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68"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9" name="Group 41"/>
          <p:cNvGrpSpPr>
            <a:grpSpLocks/>
          </p:cNvGrpSpPr>
          <p:nvPr/>
        </p:nvGrpSpPr>
        <p:grpSpPr bwMode="auto">
          <a:xfrm>
            <a:off x="0" y="3848100"/>
            <a:ext cx="2630488" cy="474663"/>
            <a:chOff x="0" y="2742"/>
            <a:chExt cx="1312" cy="422"/>
          </a:xfrm>
        </p:grpSpPr>
        <p:sp>
          <p:nvSpPr>
            <p:cNvPr id="118865"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以色列的委身</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6"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0" name="Group 44"/>
          <p:cNvGrpSpPr>
            <a:grpSpLocks/>
          </p:cNvGrpSpPr>
          <p:nvPr/>
        </p:nvGrpSpPr>
        <p:grpSpPr bwMode="auto">
          <a:xfrm>
            <a:off x="2630488" y="3848100"/>
            <a:ext cx="3673475" cy="474663"/>
            <a:chOff x="1312" y="2742"/>
            <a:chExt cx="1832" cy="422"/>
          </a:xfrm>
        </p:grpSpPr>
        <p:sp>
          <p:nvSpPr>
            <p:cNvPr id="118863"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以色列的抱怨</a:t>
              </a:r>
            </a:p>
          </p:txBody>
        </p:sp>
        <p:sp>
          <p:nvSpPr>
            <p:cNvPr id="118864"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1" name="Group 47"/>
          <p:cNvGrpSpPr>
            <a:grpSpLocks/>
          </p:cNvGrpSpPr>
          <p:nvPr/>
        </p:nvGrpSpPr>
        <p:grpSpPr bwMode="auto">
          <a:xfrm>
            <a:off x="6303963" y="3848100"/>
            <a:ext cx="2840037" cy="474663"/>
            <a:chOff x="3144" y="2742"/>
            <a:chExt cx="1416" cy="422"/>
          </a:xfrm>
        </p:grpSpPr>
        <p:sp>
          <p:nvSpPr>
            <p:cNvPr id="118861"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以色列的委身</a:t>
              </a: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62"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2" name="Group 50"/>
          <p:cNvGrpSpPr>
            <a:grpSpLocks/>
          </p:cNvGrpSpPr>
          <p:nvPr/>
        </p:nvGrpSpPr>
        <p:grpSpPr bwMode="auto">
          <a:xfrm>
            <a:off x="0" y="4322763"/>
            <a:ext cx="2630488" cy="476250"/>
            <a:chOff x="0" y="3164"/>
            <a:chExt cx="1312" cy="422"/>
          </a:xfrm>
        </p:grpSpPr>
        <p:sp>
          <p:nvSpPr>
            <p:cNvPr id="118859"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有序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0"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3" name="Group 53"/>
          <p:cNvGrpSpPr>
            <a:grpSpLocks/>
          </p:cNvGrpSpPr>
          <p:nvPr/>
        </p:nvGrpSpPr>
        <p:grpSpPr bwMode="auto">
          <a:xfrm>
            <a:off x="2630488" y="4322763"/>
            <a:ext cx="3673475" cy="476250"/>
            <a:chOff x="1312" y="3164"/>
            <a:chExt cx="1832" cy="422"/>
          </a:xfrm>
        </p:grpSpPr>
        <p:sp>
          <p:nvSpPr>
            <p:cNvPr id="118857"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无序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8"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4" name="Group 56"/>
          <p:cNvGrpSpPr>
            <a:grpSpLocks/>
          </p:cNvGrpSpPr>
          <p:nvPr/>
        </p:nvGrpSpPr>
        <p:grpSpPr bwMode="auto">
          <a:xfrm>
            <a:off x="6303963" y="4322763"/>
            <a:ext cx="2840037" cy="476250"/>
            <a:chOff x="3144" y="3164"/>
            <a:chExt cx="1416" cy="422"/>
          </a:xfrm>
        </p:grpSpPr>
        <p:sp>
          <p:nvSpPr>
            <p:cNvPr id="118855"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重整</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6"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5" name="Group 59"/>
          <p:cNvGrpSpPr>
            <a:grpSpLocks/>
          </p:cNvGrpSpPr>
          <p:nvPr/>
        </p:nvGrpSpPr>
        <p:grpSpPr bwMode="auto">
          <a:xfrm>
            <a:off x="0" y="4799013"/>
            <a:ext cx="2630488" cy="474662"/>
            <a:chOff x="0" y="3586"/>
            <a:chExt cx="1312" cy="422"/>
          </a:xfrm>
        </p:grpSpPr>
        <p:sp>
          <p:nvSpPr>
            <p:cNvPr id="118853"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西奈山</a:t>
              </a:r>
            </a:p>
          </p:txBody>
        </p:sp>
        <p:sp>
          <p:nvSpPr>
            <p:cNvPr id="118854"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6" name="Group 62"/>
          <p:cNvGrpSpPr>
            <a:grpSpLocks/>
          </p:cNvGrpSpPr>
          <p:nvPr/>
        </p:nvGrpSpPr>
        <p:grpSpPr bwMode="auto">
          <a:xfrm>
            <a:off x="2630488" y="4799013"/>
            <a:ext cx="3673475" cy="474662"/>
            <a:chOff x="1312" y="3586"/>
            <a:chExt cx="1832" cy="422"/>
          </a:xfrm>
        </p:grpSpPr>
        <p:sp>
          <p:nvSpPr>
            <p:cNvPr id="118851"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旷野</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2"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7" name="Group 65"/>
          <p:cNvGrpSpPr>
            <a:grpSpLocks/>
          </p:cNvGrpSpPr>
          <p:nvPr/>
        </p:nvGrpSpPr>
        <p:grpSpPr bwMode="auto">
          <a:xfrm>
            <a:off x="6303963" y="4799013"/>
            <a:ext cx="2840037" cy="474662"/>
            <a:chOff x="3144" y="3586"/>
            <a:chExt cx="1416" cy="422"/>
          </a:xfrm>
        </p:grpSpPr>
        <p:sp>
          <p:nvSpPr>
            <p:cNvPr id="118849"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摩押</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0"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8" name="Group 68"/>
          <p:cNvGrpSpPr>
            <a:grpSpLocks/>
          </p:cNvGrpSpPr>
          <p:nvPr/>
        </p:nvGrpSpPr>
        <p:grpSpPr bwMode="auto">
          <a:xfrm>
            <a:off x="0" y="5273675"/>
            <a:ext cx="2630488" cy="582613"/>
            <a:chOff x="0" y="4008"/>
            <a:chExt cx="1312" cy="518"/>
          </a:xfrm>
        </p:grpSpPr>
        <p:sp>
          <p:nvSpPr>
            <p:cNvPr id="118847"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20 </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天</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8"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9" name="Group 71"/>
          <p:cNvGrpSpPr>
            <a:grpSpLocks/>
          </p:cNvGrpSpPr>
          <p:nvPr/>
        </p:nvGrpSpPr>
        <p:grpSpPr bwMode="auto">
          <a:xfrm>
            <a:off x="2630488" y="5273675"/>
            <a:ext cx="3673475" cy="582613"/>
            <a:chOff x="1312" y="4008"/>
            <a:chExt cx="1832" cy="518"/>
          </a:xfrm>
        </p:grpSpPr>
        <p:sp>
          <p:nvSpPr>
            <p:cNvPr id="118845"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Times" charset="0"/>
                  <a:ea typeface="SimSun" charset="0"/>
                </a:rPr>
                <a:t>38</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年</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3</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个月零</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10</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天</a:t>
              </a:r>
              <a:endParaRPr kumimoji="0" lang="en-US" altLang="zh-CN" sz="2400" b="1" i="0" u="none" strike="noStrike" kern="1200" cap="none" spc="0" normalizeH="0" baseline="0" noProof="0">
                <a:ln>
                  <a:noFill/>
                </a:ln>
                <a:solidFill>
                  <a:srgbClr val="FFFFFF"/>
                </a:solidFill>
                <a:effectLst/>
                <a:uLnTx/>
                <a:uFillTx/>
                <a:latin typeface="Times" charset="0"/>
                <a:ea typeface="SimSun" charset="0"/>
              </a:endParaRPr>
            </a:p>
          </p:txBody>
        </p:sp>
        <p:sp>
          <p:nvSpPr>
            <p:cNvPr id="118846"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0" name="Group 74"/>
          <p:cNvGrpSpPr>
            <a:grpSpLocks/>
          </p:cNvGrpSpPr>
          <p:nvPr/>
        </p:nvGrpSpPr>
        <p:grpSpPr bwMode="auto">
          <a:xfrm>
            <a:off x="6303963" y="5273675"/>
            <a:ext cx="2840037" cy="582613"/>
            <a:chOff x="3144" y="4008"/>
            <a:chExt cx="1416" cy="518"/>
          </a:xfrm>
        </p:grpSpPr>
        <p:sp>
          <p:nvSpPr>
            <p:cNvPr id="118843"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约</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5</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个月</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4"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1" name="Group 77"/>
          <p:cNvGrpSpPr>
            <a:grpSpLocks/>
          </p:cNvGrpSpPr>
          <p:nvPr/>
        </p:nvGrpSpPr>
        <p:grpSpPr bwMode="auto">
          <a:xfrm>
            <a:off x="0" y="5856288"/>
            <a:ext cx="1347788" cy="1001712"/>
            <a:chOff x="0" y="4526"/>
            <a:chExt cx="672" cy="890"/>
          </a:xfrm>
        </p:grpSpPr>
        <p:sp>
          <p:nvSpPr>
            <p:cNvPr id="118841"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组织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(1-4)</a:t>
              </a:r>
            </a:p>
          </p:txBody>
        </p:sp>
        <p:sp>
          <p:nvSpPr>
            <p:cNvPr id="118842"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2" name="Group 80"/>
          <p:cNvGrpSpPr>
            <a:grpSpLocks/>
          </p:cNvGrpSpPr>
          <p:nvPr/>
        </p:nvGrpSpPr>
        <p:grpSpPr bwMode="auto">
          <a:xfrm>
            <a:off x="1347788" y="5856288"/>
            <a:ext cx="1282700" cy="1001712"/>
            <a:chOff x="672" y="4526"/>
            <a:chExt cx="640" cy="890"/>
          </a:xfrm>
        </p:grpSpPr>
        <p:sp>
          <p:nvSpPr>
            <p:cNvPr id="118839"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成圣</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(5:1-10:10)</a:t>
              </a:r>
            </a:p>
          </p:txBody>
        </p:sp>
        <p:sp>
          <p:nvSpPr>
            <p:cNvPr id="118840"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3" name="Group 83"/>
          <p:cNvGrpSpPr>
            <a:grpSpLocks/>
          </p:cNvGrpSpPr>
          <p:nvPr/>
        </p:nvGrpSpPr>
        <p:grpSpPr bwMode="auto">
          <a:xfrm>
            <a:off x="2630488" y="5856288"/>
            <a:ext cx="785812" cy="1001712"/>
            <a:chOff x="1312" y="4526"/>
            <a:chExt cx="392" cy="890"/>
          </a:xfrm>
        </p:grpSpPr>
        <p:sp>
          <p:nvSpPr>
            <p:cNvPr id="118837"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12:16)</a:t>
              </a:r>
            </a:p>
          </p:txBody>
        </p:sp>
        <p:sp>
          <p:nvSpPr>
            <p:cNvPr id="118838"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4" name="Group 86"/>
          <p:cNvGrpSpPr>
            <a:grpSpLocks/>
          </p:cNvGrpSpPr>
          <p:nvPr/>
        </p:nvGrpSpPr>
        <p:grpSpPr bwMode="auto">
          <a:xfrm>
            <a:off x="3419475" y="5856288"/>
            <a:ext cx="722313" cy="1001712"/>
            <a:chOff x="1704" y="4526"/>
            <a:chExt cx="360" cy="890"/>
          </a:xfrm>
        </p:grpSpPr>
        <p:sp>
          <p:nvSpPr>
            <p:cNvPr id="118835"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罪</a:t>
              </a:r>
              <a:endPar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(13-14)</a:t>
              </a:r>
            </a:p>
          </p:txBody>
        </p:sp>
        <p:sp>
          <p:nvSpPr>
            <p:cNvPr id="118836"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5" name="Group 89"/>
          <p:cNvGrpSpPr>
            <a:grpSpLocks/>
          </p:cNvGrpSpPr>
          <p:nvPr/>
        </p:nvGrpSpPr>
        <p:grpSpPr bwMode="auto">
          <a:xfrm>
            <a:off x="4138613" y="5856288"/>
            <a:ext cx="722312" cy="1001712"/>
            <a:chOff x="2064" y="4526"/>
            <a:chExt cx="360" cy="890"/>
          </a:xfrm>
        </p:grpSpPr>
        <p:sp>
          <p:nvSpPr>
            <p:cNvPr id="118833"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旷野</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(15-19)</a:t>
              </a:r>
            </a:p>
          </p:txBody>
        </p:sp>
        <p:sp>
          <p:nvSpPr>
            <p:cNvPr id="118834"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6" name="Group 92"/>
          <p:cNvGrpSpPr>
            <a:grpSpLocks/>
          </p:cNvGrpSpPr>
          <p:nvPr/>
        </p:nvGrpSpPr>
        <p:grpSpPr bwMode="auto">
          <a:xfrm>
            <a:off x="4860925" y="5856288"/>
            <a:ext cx="657225" cy="1001712"/>
            <a:chOff x="2424" y="4526"/>
            <a:chExt cx="328" cy="890"/>
          </a:xfrm>
        </p:grpSpPr>
        <p:sp>
          <p:nvSpPr>
            <p:cNvPr id="118831"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摩押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(20-21)</a:t>
              </a:r>
            </a:p>
          </p:txBody>
        </p:sp>
        <p:sp>
          <p:nvSpPr>
            <p:cNvPr id="118832"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dirty="0">
                <a:ln>
                  <a:noFill/>
                </a:ln>
                <a:solidFill>
                  <a:srgbClr val="FFFFFF"/>
                </a:solidFill>
                <a:effectLst/>
                <a:uLnTx/>
                <a:uFillTx/>
                <a:latin typeface="Times" charset="0"/>
                <a:ea typeface="SimSun" charset="0"/>
                <a:cs typeface="Times New Roman" charset="0"/>
              </a:endParaRPr>
            </a:p>
          </p:txBody>
        </p:sp>
      </p:grpSp>
      <p:grpSp>
        <p:nvGrpSpPr>
          <p:cNvPr id="118817" name="Group 95"/>
          <p:cNvGrpSpPr>
            <a:grpSpLocks/>
          </p:cNvGrpSpPr>
          <p:nvPr/>
        </p:nvGrpSpPr>
        <p:grpSpPr bwMode="auto">
          <a:xfrm>
            <a:off x="5518150" y="5856288"/>
            <a:ext cx="785813" cy="1001712"/>
            <a:chOff x="2752" y="4526"/>
            <a:chExt cx="392" cy="890"/>
          </a:xfrm>
        </p:grpSpPr>
        <p:sp>
          <p:nvSpPr>
            <p:cNvPr id="118829"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在摩押的罪</a:t>
              </a:r>
              <a:endParaRPr kumimoji="0" lang="en-GB" altLang="zh-CN" sz="1400" b="0"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(22-25)</a:t>
              </a:r>
            </a:p>
          </p:txBody>
        </p:sp>
        <p:sp>
          <p:nvSpPr>
            <p:cNvPr id="118830"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8" name="Group 98"/>
          <p:cNvGrpSpPr>
            <a:grpSpLocks/>
          </p:cNvGrpSpPr>
          <p:nvPr/>
        </p:nvGrpSpPr>
        <p:grpSpPr bwMode="auto">
          <a:xfrm>
            <a:off x="6303963" y="5856288"/>
            <a:ext cx="890587" cy="1001712"/>
            <a:chOff x="3144" y="4526"/>
            <a:chExt cx="444" cy="890"/>
          </a:xfrm>
        </p:grpSpPr>
        <p:sp>
          <p:nvSpPr>
            <p:cNvPr id="118827"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预备土地</a:t>
              </a:r>
              <a:endParaRPr kumimoji="0" lang="en-GB" altLang="zh-CN" sz="16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(26-27)</a:t>
              </a:r>
            </a:p>
          </p:txBody>
        </p:sp>
        <p:sp>
          <p:nvSpPr>
            <p:cNvPr id="118828"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9" name="Group 101"/>
          <p:cNvGrpSpPr>
            <a:grpSpLocks/>
          </p:cNvGrpSpPr>
          <p:nvPr/>
        </p:nvGrpSpPr>
        <p:grpSpPr bwMode="auto">
          <a:xfrm>
            <a:off x="7194550" y="5856288"/>
            <a:ext cx="882650" cy="1001712"/>
            <a:chOff x="3588" y="4526"/>
            <a:chExt cx="440" cy="890"/>
          </a:xfrm>
        </p:grpSpPr>
        <p:sp>
          <p:nvSpPr>
            <p:cNvPr id="118825"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献祭与许愿</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(28-30)</a:t>
              </a:r>
            </a:p>
          </p:txBody>
        </p:sp>
        <p:sp>
          <p:nvSpPr>
            <p:cNvPr id="118826"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sp>
        <p:nvSpPr>
          <p:cNvPr id="118820"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最终的预备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(31-36)</a:t>
            </a:r>
          </a:p>
        </p:txBody>
      </p:sp>
      <p:sp>
        <p:nvSpPr>
          <p:cNvPr id="118821"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
        <p:nvSpPr>
          <p:cNvPr id="118822" name="Text Box 106"/>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333333"/>
                </a:solidFill>
                <a:effectLst/>
                <a:uLnTx/>
                <a:uFillTx/>
                <a:latin typeface="Arial" charset="0"/>
                <a:ea typeface="SimSun" charset="0"/>
                <a:cs typeface="Times New Roman" charset="0"/>
              </a:rPr>
              <a:t>135</a:t>
            </a:r>
          </a:p>
        </p:txBody>
      </p:sp>
      <p:sp>
        <p:nvSpPr>
          <p:cNvPr id="118823"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zh-CN" altLang="en-US">
                <a:solidFill>
                  <a:srgbClr val="000000"/>
                </a:solidFill>
                <a:latin typeface="Impact" charset="0"/>
                <a:ea typeface="SimSun" charset="0"/>
                <a:cs typeface="SimSun" charset="0"/>
              </a:rPr>
              <a:t>民数记</a:t>
            </a:r>
          </a:p>
        </p:txBody>
      </p:sp>
      <p:sp>
        <p:nvSpPr>
          <p:cNvPr id="108" name="Oval 108">
            <a:extLst>
              <a:ext uri="{FF2B5EF4-FFF2-40B4-BE49-F238E27FC236}">
                <a16:creationId xmlns:a16="http://schemas.microsoft.com/office/drawing/2014/main" id="{B4E00AED-4EB8-4869-B42A-5B471A61643C}"/>
              </a:ext>
            </a:extLst>
          </p:cNvPr>
          <p:cNvSpPr>
            <a:spLocks noChangeArrowheads="1"/>
          </p:cNvSpPr>
          <p:nvPr/>
        </p:nvSpPr>
        <p:spPr bwMode="auto">
          <a:xfrm>
            <a:off x="6326188" y="5955620"/>
            <a:ext cx="804176" cy="90238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wrap="square"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Tree>
    <p:extLst>
      <p:ext uri="{BB962C8B-B14F-4D97-AF65-F5344CB8AC3E}">
        <p14:creationId xmlns:p14="http://schemas.microsoft.com/office/powerpoint/2010/main" val="28234231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43536" y="0"/>
            <a:ext cx="9231071" cy="6858000"/>
          </a:xfrm>
          <a:prstGeom prst="rect">
            <a:avLst/>
          </a:prstGeom>
        </p:spPr>
      </p:pic>
      <p:sp>
        <p:nvSpPr>
          <p:cNvPr id="157698" name="Rectangle 5"/>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699" name="Rectangle 7"/>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0" name="Rectangle 10"/>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1" name="Rectangle 12"/>
          <p:cNvSpPr>
            <a:spLocks noChangeArrowheads="1"/>
          </p:cNvSpPr>
          <p:nvPr/>
        </p:nvSpPr>
        <p:spPr bwMode="auto">
          <a:xfrm>
            <a:off x="3409950" y="2133600"/>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2" name="Text Box 14"/>
          <p:cNvSpPr txBox="1">
            <a:spLocks noChangeArrowheads="1"/>
          </p:cNvSpPr>
          <p:nvPr/>
        </p:nvSpPr>
        <p:spPr bwMode="auto">
          <a:xfrm>
            <a:off x="381000" y="4054475"/>
            <a:ext cx="4114800" cy="16312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TW" altLang="en-US" sz="4000" b="1" i="0" u="none" strike="noStrike" kern="1200" cap="none" spc="0" normalizeH="0" baseline="0" noProof="0">
                <a:ln>
                  <a:noFill/>
                </a:ln>
                <a:solidFill>
                  <a:srgbClr val="FFFFFF"/>
                </a:solidFill>
                <a:effectLst>
                  <a:glow rad="228600">
                    <a:srgbClr val="000000"/>
                  </a:glow>
                </a:effectLst>
                <a:uLnTx/>
                <a:uFillTx/>
                <a:latin typeface="Arial Black" charset="0"/>
                <a:ea typeface="ＭＳ Ｐゴシック" charset="0"/>
              </a:rPr>
              <a:t>预备占领</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TW" altLang="en-US" sz="4000" b="1" i="0" u="none" strike="noStrike" kern="1200" cap="none" spc="0" normalizeH="0" baseline="0" noProof="0">
                <a:ln>
                  <a:noFill/>
                </a:ln>
                <a:solidFill>
                  <a:srgbClr val="FFFFFF"/>
                </a:solidFill>
                <a:effectLst>
                  <a:glow rad="228600">
                    <a:srgbClr val="000000"/>
                  </a:glow>
                </a:effectLst>
                <a:uLnTx/>
                <a:uFillTx/>
                <a:latin typeface="Arial Black" charset="0"/>
                <a:ea typeface="ＭＳ Ｐゴシック" charset="0"/>
              </a:rPr>
              <a:t>迦南地 </a:t>
            </a:r>
          </a:p>
        </p:txBody>
      </p:sp>
      <p:sp>
        <p:nvSpPr>
          <p:cNvPr id="157703" name="Rectangle 15"/>
          <p:cNvSpPr>
            <a:spLocks noGrp="1" noChangeArrowheads="1"/>
          </p:cNvSpPr>
          <p:nvPr>
            <p:ph type="title"/>
          </p:nvPr>
        </p:nvSpPr>
        <p:spPr>
          <a:xfrm>
            <a:off x="3851275" y="457200"/>
            <a:ext cx="5072063" cy="1143000"/>
          </a:xfrm>
          <a:solidFill>
            <a:srgbClr val="000000"/>
          </a:solidFill>
        </p:spPr>
        <p:txBody>
          <a:bodyPr anchor="ctr" anchorCtr="1"/>
          <a:lstStyle/>
          <a:p>
            <a:r>
              <a:rPr lang="zh-TW" altLang="en-US" sz="6600">
                <a:solidFill>
                  <a:srgbClr val="FFFFFF"/>
                </a:solidFill>
                <a:effectLst>
                  <a:glow rad="228600">
                    <a:srgbClr val="000000"/>
                  </a:glow>
                </a:effectLst>
              </a:rPr>
              <a:t>民数记</a:t>
            </a:r>
            <a:endParaRPr lang="en-US" sz="6600">
              <a:solidFill>
                <a:srgbClr val="FFFFFF"/>
              </a:solidFill>
              <a:effectLst>
                <a:glow rad="228600">
                  <a:srgbClr val="000000"/>
                </a:glow>
              </a:effectLst>
            </a:endParaRPr>
          </a:p>
        </p:txBody>
      </p:sp>
      <p:sp>
        <p:nvSpPr>
          <p:cNvPr id="11" name="Text Box 5"/>
          <p:cNvSpPr txBox="1">
            <a:spLocks noChangeArrowheads="1"/>
          </p:cNvSpPr>
          <p:nvPr/>
        </p:nvSpPr>
        <p:spPr bwMode="auto">
          <a:xfrm>
            <a:off x="71438" y="6265863"/>
            <a:ext cx="4500562" cy="547687"/>
          </a:xfrm>
          <a:prstGeom prst="rect">
            <a:avLst/>
          </a:prstGeom>
          <a:solidFill>
            <a:srgbClr val="000514"/>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1" u="none" strike="noStrike" kern="0" cap="none" spc="0" normalizeH="0" baseline="0" noProof="0" dirty="0">
                <a:ln>
                  <a:noFill/>
                </a:ln>
                <a:solidFill>
                  <a:srgbClr val="E5E5FF"/>
                </a:solidFill>
                <a:effectLst>
                  <a:outerShdw blurRad="38100" dist="38100" dir="2700000" algn="tl">
                    <a:srgbClr val="000000"/>
                  </a:outerShdw>
                </a:effectLst>
                <a:uLnTx/>
                <a:uFillTx/>
                <a:latin typeface="Arial"/>
                <a:ea typeface="ＭＳ Ｐゴシック" charset="0"/>
                <a:cs typeface="Arial"/>
              </a:rPr>
              <a:t>Dr. Rick Griffith, </a:t>
            </a:r>
            <a:r>
              <a:rPr kumimoji="0" lang="zh-CN" altLang="en-US" sz="1600" b="1" i="1" u="none" strike="noStrike" kern="0" cap="none" spc="0" normalizeH="0" baseline="0" noProof="0" dirty="0">
                <a:ln>
                  <a:noFill/>
                </a:ln>
                <a:solidFill>
                  <a:srgbClr val="E5E5FF"/>
                </a:solidFill>
                <a:effectLst>
                  <a:outerShdw blurRad="38100" dist="38100" dir="2700000" algn="tl">
                    <a:srgbClr val="000000"/>
                  </a:outerShdw>
                </a:effectLst>
                <a:uLnTx/>
                <a:uFillTx/>
                <a:latin typeface="Arial"/>
                <a:ea typeface="ＭＳ Ｐゴシック" charset="0"/>
                <a:cs typeface="Arial"/>
              </a:rPr>
              <a:t>新加坡神学院</a:t>
            </a:r>
            <a:r>
              <a:rPr kumimoji="0" lang="en-US" sz="1600" b="1" i="1" u="none" strike="noStrike" kern="0" cap="none" spc="0" normalizeH="0" baseline="0" noProof="0" dirty="0">
                <a:ln>
                  <a:noFill/>
                </a:ln>
                <a:solidFill>
                  <a:srgbClr val="E5E5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2282915159"/>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Text Box 108"/>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140</a:t>
            </a:r>
          </a:p>
        </p:txBody>
      </p:sp>
      <p:sp>
        <p:nvSpPr>
          <p:cNvPr id="201731" name="Rectangle 109"/>
          <p:cNvSpPr>
            <a:spLocks noGrp="1" noChangeArrowheads="1"/>
          </p:cNvSpPr>
          <p:nvPr>
            <p:ph type="title" idx="4294967295"/>
          </p:nvPr>
        </p:nvSpPr>
        <p:spPr>
          <a:xfrm>
            <a:off x="228600" y="152400"/>
            <a:ext cx="7772400" cy="609600"/>
          </a:xfrm>
          <a:solidFill>
            <a:schemeClr val="accent1"/>
          </a:solidFill>
          <a:ln>
            <a:solidFill>
              <a:schemeClr val="tx1"/>
            </a:solidFill>
            <a:miter lim="800000"/>
            <a:headEnd/>
            <a:tailEnd/>
          </a:ln>
        </p:spPr>
        <p:txBody>
          <a:bodyPr anchor="ctr" anchorCtr="1"/>
          <a:lstStyle/>
          <a:p>
            <a:pPr algn="ctr"/>
            <a:r>
              <a:rPr lang="zh-CN" altLang="en-US" sz="3800" b="1">
                <a:solidFill>
                  <a:srgbClr val="000000"/>
                </a:solidFill>
                <a:latin typeface="Impact" charset="0"/>
                <a:ea typeface="SimSun" charset="0"/>
                <a:cs typeface="SimSun" charset="0"/>
              </a:rPr>
              <a:t>旷野中人口的变化</a:t>
            </a:r>
          </a:p>
        </p:txBody>
      </p:sp>
      <p:grpSp>
        <p:nvGrpSpPr>
          <p:cNvPr id="201732" name="Group 202"/>
          <p:cNvGrpSpPr>
            <a:grpSpLocks/>
          </p:cNvGrpSpPr>
          <p:nvPr/>
        </p:nvGrpSpPr>
        <p:grpSpPr bwMode="auto">
          <a:xfrm>
            <a:off x="250825" y="1628775"/>
            <a:ext cx="9142413" cy="4445000"/>
            <a:chOff x="64" y="1262"/>
            <a:chExt cx="5250" cy="2588"/>
          </a:xfrm>
        </p:grpSpPr>
        <p:sp>
          <p:nvSpPr>
            <p:cNvPr id="201780" name="Rectangle 115"/>
            <p:cNvSpPr>
              <a:spLocks noChangeArrowheads="1"/>
            </p:cNvSpPr>
            <p:nvPr/>
          </p:nvSpPr>
          <p:spPr bwMode="auto">
            <a:xfrm>
              <a:off x="64" y="1262"/>
              <a:ext cx="800"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流便</a:t>
              </a:r>
              <a:endParaRPr lang="en-US" altLang="zh-CN" sz="2400">
                <a:latin typeface="Times" charset="0"/>
              </a:endParaRPr>
            </a:p>
          </p:txBody>
        </p:sp>
        <p:sp>
          <p:nvSpPr>
            <p:cNvPr id="201781" name="Rectangle 116"/>
            <p:cNvSpPr>
              <a:spLocks noChangeArrowheads="1"/>
            </p:cNvSpPr>
            <p:nvPr/>
          </p:nvSpPr>
          <p:spPr bwMode="auto">
            <a:xfrm>
              <a:off x="864" y="1262"/>
              <a:ext cx="1494"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46,500</a:t>
              </a:r>
            </a:p>
          </p:txBody>
        </p:sp>
        <p:sp>
          <p:nvSpPr>
            <p:cNvPr id="201782" name="Rectangle 117"/>
            <p:cNvSpPr>
              <a:spLocks noChangeArrowheads="1"/>
            </p:cNvSpPr>
            <p:nvPr/>
          </p:nvSpPr>
          <p:spPr bwMode="auto">
            <a:xfrm>
              <a:off x="2358" y="1262"/>
              <a:ext cx="1494"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43,730</a:t>
              </a:r>
            </a:p>
          </p:txBody>
        </p:sp>
        <p:sp>
          <p:nvSpPr>
            <p:cNvPr id="201783" name="Rectangle 118"/>
            <p:cNvSpPr>
              <a:spLocks noChangeArrowheads="1"/>
            </p:cNvSpPr>
            <p:nvPr/>
          </p:nvSpPr>
          <p:spPr bwMode="auto">
            <a:xfrm>
              <a:off x="3852" y="1262"/>
              <a:ext cx="1462"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(2,770)</a:t>
              </a:r>
            </a:p>
          </p:txBody>
        </p:sp>
        <p:sp>
          <p:nvSpPr>
            <p:cNvPr id="201784" name="Rectangle 119"/>
            <p:cNvSpPr>
              <a:spLocks noChangeArrowheads="1"/>
            </p:cNvSpPr>
            <p:nvPr/>
          </p:nvSpPr>
          <p:spPr bwMode="auto">
            <a:xfrm>
              <a:off x="64" y="1498"/>
              <a:ext cx="800"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西缅</a:t>
              </a:r>
              <a:endParaRPr lang="en-US" altLang="zh-CN" sz="2400">
                <a:latin typeface="Times" charset="0"/>
              </a:endParaRPr>
            </a:p>
          </p:txBody>
        </p:sp>
        <p:sp>
          <p:nvSpPr>
            <p:cNvPr id="201785" name="Rectangle 120"/>
            <p:cNvSpPr>
              <a:spLocks noChangeArrowheads="1"/>
            </p:cNvSpPr>
            <p:nvPr/>
          </p:nvSpPr>
          <p:spPr bwMode="auto">
            <a:xfrm>
              <a:off x="864" y="1498"/>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59,300</a:t>
              </a:r>
            </a:p>
          </p:txBody>
        </p:sp>
        <p:sp>
          <p:nvSpPr>
            <p:cNvPr id="201786" name="Rectangle 121"/>
            <p:cNvSpPr>
              <a:spLocks noChangeArrowheads="1"/>
            </p:cNvSpPr>
            <p:nvPr/>
          </p:nvSpPr>
          <p:spPr bwMode="auto">
            <a:xfrm>
              <a:off x="2358" y="1498"/>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22,200</a:t>
              </a:r>
            </a:p>
          </p:txBody>
        </p:sp>
        <p:sp>
          <p:nvSpPr>
            <p:cNvPr id="201787" name="Rectangle 122"/>
            <p:cNvSpPr>
              <a:spLocks noChangeArrowheads="1"/>
            </p:cNvSpPr>
            <p:nvPr/>
          </p:nvSpPr>
          <p:spPr bwMode="auto">
            <a:xfrm>
              <a:off x="3852" y="1498"/>
              <a:ext cx="1462"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(37,100)</a:t>
              </a:r>
            </a:p>
          </p:txBody>
        </p:sp>
        <p:sp>
          <p:nvSpPr>
            <p:cNvPr id="201788" name="Rectangle 123"/>
            <p:cNvSpPr>
              <a:spLocks noChangeArrowheads="1"/>
            </p:cNvSpPr>
            <p:nvPr/>
          </p:nvSpPr>
          <p:spPr bwMode="auto">
            <a:xfrm>
              <a:off x="64" y="1733"/>
              <a:ext cx="800"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迦得</a:t>
              </a:r>
              <a:endParaRPr lang="en-US" altLang="zh-CN" sz="2400">
                <a:latin typeface="Times" charset="0"/>
              </a:endParaRPr>
            </a:p>
          </p:txBody>
        </p:sp>
        <p:sp>
          <p:nvSpPr>
            <p:cNvPr id="201789" name="Rectangle 124"/>
            <p:cNvSpPr>
              <a:spLocks noChangeArrowheads="1"/>
            </p:cNvSpPr>
            <p:nvPr/>
          </p:nvSpPr>
          <p:spPr bwMode="auto">
            <a:xfrm>
              <a:off x="864" y="1733"/>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45,650</a:t>
              </a:r>
            </a:p>
          </p:txBody>
        </p:sp>
        <p:sp>
          <p:nvSpPr>
            <p:cNvPr id="201790" name="Rectangle 125"/>
            <p:cNvSpPr>
              <a:spLocks noChangeArrowheads="1"/>
            </p:cNvSpPr>
            <p:nvPr/>
          </p:nvSpPr>
          <p:spPr bwMode="auto">
            <a:xfrm>
              <a:off x="2358" y="1733"/>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40,500</a:t>
              </a:r>
            </a:p>
          </p:txBody>
        </p:sp>
        <p:sp>
          <p:nvSpPr>
            <p:cNvPr id="201791" name="Rectangle 126"/>
            <p:cNvSpPr>
              <a:spLocks noChangeArrowheads="1"/>
            </p:cNvSpPr>
            <p:nvPr/>
          </p:nvSpPr>
          <p:spPr bwMode="auto">
            <a:xfrm>
              <a:off x="3852" y="1733"/>
              <a:ext cx="1462"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(5,150)</a:t>
              </a:r>
            </a:p>
          </p:txBody>
        </p:sp>
        <p:sp>
          <p:nvSpPr>
            <p:cNvPr id="201792" name="Rectangle 127"/>
            <p:cNvSpPr>
              <a:spLocks noChangeArrowheads="1"/>
            </p:cNvSpPr>
            <p:nvPr/>
          </p:nvSpPr>
          <p:spPr bwMode="auto">
            <a:xfrm>
              <a:off x="64" y="1968"/>
              <a:ext cx="800"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Arial Narrow" charset="0"/>
                </a:rPr>
                <a:t>犹大</a:t>
              </a:r>
            </a:p>
          </p:txBody>
        </p:sp>
        <p:sp>
          <p:nvSpPr>
            <p:cNvPr id="201793" name="Rectangle 128"/>
            <p:cNvSpPr>
              <a:spLocks noChangeArrowheads="1"/>
            </p:cNvSpPr>
            <p:nvPr/>
          </p:nvSpPr>
          <p:spPr bwMode="auto">
            <a:xfrm>
              <a:off x="864" y="1968"/>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74,600</a:t>
              </a:r>
            </a:p>
          </p:txBody>
        </p:sp>
        <p:sp>
          <p:nvSpPr>
            <p:cNvPr id="201794" name="Rectangle 129"/>
            <p:cNvSpPr>
              <a:spLocks noChangeArrowheads="1"/>
            </p:cNvSpPr>
            <p:nvPr/>
          </p:nvSpPr>
          <p:spPr bwMode="auto">
            <a:xfrm>
              <a:off x="2358" y="1968"/>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76,500</a:t>
              </a:r>
            </a:p>
          </p:txBody>
        </p:sp>
        <p:sp>
          <p:nvSpPr>
            <p:cNvPr id="201795" name="Rectangle 130"/>
            <p:cNvSpPr>
              <a:spLocks noChangeArrowheads="1"/>
            </p:cNvSpPr>
            <p:nvPr/>
          </p:nvSpPr>
          <p:spPr bwMode="auto">
            <a:xfrm>
              <a:off x="3852" y="1968"/>
              <a:ext cx="1462"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1,900</a:t>
              </a:r>
            </a:p>
          </p:txBody>
        </p:sp>
        <p:sp>
          <p:nvSpPr>
            <p:cNvPr id="201796" name="Rectangle 131"/>
            <p:cNvSpPr>
              <a:spLocks noChangeArrowheads="1"/>
            </p:cNvSpPr>
            <p:nvPr/>
          </p:nvSpPr>
          <p:spPr bwMode="auto">
            <a:xfrm>
              <a:off x="64" y="2203"/>
              <a:ext cx="800"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以萨迦</a:t>
              </a:r>
              <a:endParaRPr lang="en-US" altLang="zh-CN" sz="2400">
                <a:latin typeface="Times" charset="0"/>
              </a:endParaRPr>
            </a:p>
          </p:txBody>
        </p:sp>
        <p:sp>
          <p:nvSpPr>
            <p:cNvPr id="201797" name="Rectangle 132"/>
            <p:cNvSpPr>
              <a:spLocks noChangeArrowheads="1"/>
            </p:cNvSpPr>
            <p:nvPr/>
          </p:nvSpPr>
          <p:spPr bwMode="auto">
            <a:xfrm>
              <a:off x="864" y="2203"/>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54,400</a:t>
              </a:r>
            </a:p>
          </p:txBody>
        </p:sp>
        <p:sp>
          <p:nvSpPr>
            <p:cNvPr id="201798" name="Rectangle 133"/>
            <p:cNvSpPr>
              <a:spLocks noChangeArrowheads="1"/>
            </p:cNvSpPr>
            <p:nvPr/>
          </p:nvSpPr>
          <p:spPr bwMode="auto">
            <a:xfrm>
              <a:off x="2358" y="2203"/>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64,300</a:t>
              </a:r>
            </a:p>
          </p:txBody>
        </p:sp>
        <p:sp>
          <p:nvSpPr>
            <p:cNvPr id="201799" name="Rectangle 134"/>
            <p:cNvSpPr>
              <a:spLocks noChangeArrowheads="1"/>
            </p:cNvSpPr>
            <p:nvPr/>
          </p:nvSpPr>
          <p:spPr bwMode="auto">
            <a:xfrm>
              <a:off x="3852" y="2203"/>
              <a:ext cx="1462"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9,900</a:t>
              </a:r>
            </a:p>
          </p:txBody>
        </p:sp>
        <p:sp>
          <p:nvSpPr>
            <p:cNvPr id="201800" name="Rectangle 135"/>
            <p:cNvSpPr>
              <a:spLocks noChangeArrowheads="1"/>
            </p:cNvSpPr>
            <p:nvPr/>
          </p:nvSpPr>
          <p:spPr bwMode="auto">
            <a:xfrm>
              <a:off x="64" y="2438"/>
              <a:ext cx="800"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西布伦</a:t>
              </a:r>
              <a:endParaRPr lang="en-US" altLang="zh-CN" sz="2400">
                <a:latin typeface="Times" charset="0"/>
              </a:endParaRPr>
            </a:p>
          </p:txBody>
        </p:sp>
        <p:sp>
          <p:nvSpPr>
            <p:cNvPr id="201801" name="Rectangle 136"/>
            <p:cNvSpPr>
              <a:spLocks noChangeArrowheads="1"/>
            </p:cNvSpPr>
            <p:nvPr/>
          </p:nvSpPr>
          <p:spPr bwMode="auto">
            <a:xfrm>
              <a:off x="864" y="2438"/>
              <a:ext cx="1494"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57,400</a:t>
              </a:r>
            </a:p>
          </p:txBody>
        </p:sp>
        <p:sp>
          <p:nvSpPr>
            <p:cNvPr id="201802" name="Rectangle 137"/>
            <p:cNvSpPr>
              <a:spLocks noChangeArrowheads="1"/>
            </p:cNvSpPr>
            <p:nvPr/>
          </p:nvSpPr>
          <p:spPr bwMode="auto">
            <a:xfrm>
              <a:off x="2358" y="2438"/>
              <a:ext cx="1494"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60,500</a:t>
              </a:r>
            </a:p>
          </p:txBody>
        </p:sp>
        <p:sp>
          <p:nvSpPr>
            <p:cNvPr id="201803" name="Rectangle 138"/>
            <p:cNvSpPr>
              <a:spLocks noChangeArrowheads="1"/>
            </p:cNvSpPr>
            <p:nvPr/>
          </p:nvSpPr>
          <p:spPr bwMode="auto">
            <a:xfrm>
              <a:off x="3852" y="2438"/>
              <a:ext cx="1462"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3,100</a:t>
              </a:r>
            </a:p>
          </p:txBody>
        </p:sp>
        <p:sp>
          <p:nvSpPr>
            <p:cNvPr id="201804" name="Rectangle 139"/>
            <p:cNvSpPr>
              <a:spLocks noChangeArrowheads="1"/>
            </p:cNvSpPr>
            <p:nvPr/>
          </p:nvSpPr>
          <p:spPr bwMode="auto">
            <a:xfrm>
              <a:off x="64" y="2674"/>
              <a:ext cx="800"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以法莲</a:t>
              </a:r>
              <a:endParaRPr lang="en-US" altLang="zh-CN" sz="2400">
                <a:latin typeface="Times" charset="0"/>
              </a:endParaRPr>
            </a:p>
          </p:txBody>
        </p:sp>
        <p:sp>
          <p:nvSpPr>
            <p:cNvPr id="201805" name="Rectangle 140"/>
            <p:cNvSpPr>
              <a:spLocks noChangeArrowheads="1"/>
            </p:cNvSpPr>
            <p:nvPr/>
          </p:nvSpPr>
          <p:spPr bwMode="auto">
            <a:xfrm>
              <a:off x="864" y="2674"/>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40,500</a:t>
              </a:r>
            </a:p>
          </p:txBody>
        </p:sp>
        <p:sp>
          <p:nvSpPr>
            <p:cNvPr id="201806" name="Rectangle 141"/>
            <p:cNvSpPr>
              <a:spLocks noChangeArrowheads="1"/>
            </p:cNvSpPr>
            <p:nvPr/>
          </p:nvSpPr>
          <p:spPr bwMode="auto">
            <a:xfrm>
              <a:off x="2358" y="2674"/>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32,500</a:t>
              </a:r>
            </a:p>
          </p:txBody>
        </p:sp>
        <p:sp>
          <p:nvSpPr>
            <p:cNvPr id="201807" name="Rectangle 142"/>
            <p:cNvSpPr>
              <a:spLocks noChangeArrowheads="1"/>
            </p:cNvSpPr>
            <p:nvPr/>
          </p:nvSpPr>
          <p:spPr bwMode="auto">
            <a:xfrm>
              <a:off x="3852" y="2674"/>
              <a:ext cx="1462"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(8,000)</a:t>
              </a:r>
            </a:p>
          </p:txBody>
        </p:sp>
        <p:sp>
          <p:nvSpPr>
            <p:cNvPr id="201808" name="Rectangle 143"/>
            <p:cNvSpPr>
              <a:spLocks noChangeArrowheads="1"/>
            </p:cNvSpPr>
            <p:nvPr/>
          </p:nvSpPr>
          <p:spPr bwMode="auto">
            <a:xfrm>
              <a:off x="64" y="2909"/>
              <a:ext cx="800"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玛拿西</a:t>
              </a:r>
              <a:endParaRPr lang="en-US" altLang="zh-CN" sz="2400">
                <a:latin typeface="Times" charset="0"/>
              </a:endParaRPr>
            </a:p>
          </p:txBody>
        </p:sp>
        <p:sp>
          <p:nvSpPr>
            <p:cNvPr id="201809" name="Rectangle 144"/>
            <p:cNvSpPr>
              <a:spLocks noChangeArrowheads="1"/>
            </p:cNvSpPr>
            <p:nvPr/>
          </p:nvSpPr>
          <p:spPr bwMode="auto">
            <a:xfrm>
              <a:off x="864" y="2909"/>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32,200</a:t>
              </a:r>
            </a:p>
          </p:txBody>
        </p:sp>
        <p:sp>
          <p:nvSpPr>
            <p:cNvPr id="201810" name="Rectangle 145"/>
            <p:cNvSpPr>
              <a:spLocks noChangeArrowheads="1"/>
            </p:cNvSpPr>
            <p:nvPr/>
          </p:nvSpPr>
          <p:spPr bwMode="auto">
            <a:xfrm>
              <a:off x="2358" y="2909"/>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52,700</a:t>
              </a:r>
            </a:p>
          </p:txBody>
        </p:sp>
        <p:sp>
          <p:nvSpPr>
            <p:cNvPr id="201811" name="Rectangle 146"/>
            <p:cNvSpPr>
              <a:spLocks noChangeArrowheads="1"/>
            </p:cNvSpPr>
            <p:nvPr/>
          </p:nvSpPr>
          <p:spPr bwMode="auto">
            <a:xfrm>
              <a:off x="3852" y="2909"/>
              <a:ext cx="1462"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20,500</a:t>
              </a:r>
            </a:p>
          </p:txBody>
        </p:sp>
        <p:sp>
          <p:nvSpPr>
            <p:cNvPr id="201812" name="Rectangle 147"/>
            <p:cNvSpPr>
              <a:spLocks noChangeArrowheads="1"/>
            </p:cNvSpPr>
            <p:nvPr/>
          </p:nvSpPr>
          <p:spPr bwMode="auto">
            <a:xfrm>
              <a:off x="64" y="3144"/>
              <a:ext cx="800"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便雅悯</a:t>
              </a:r>
              <a:endParaRPr lang="en-US" altLang="zh-CN" sz="2400">
                <a:latin typeface="Times" charset="0"/>
              </a:endParaRPr>
            </a:p>
          </p:txBody>
        </p:sp>
        <p:sp>
          <p:nvSpPr>
            <p:cNvPr id="201813" name="Rectangle 148"/>
            <p:cNvSpPr>
              <a:spLocks noChangeArrowheads="1"/>
            </p:cNvSpPr>
            <p:nvPr/>
          </p:nvSpPr>
          <p:spPr bwMode="auto">
            <a:xfrm>
              <a:off x="864" y="3144"/>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35,400</a:t>
              </a:r>
            </a:p>
          </p:txBody>
        </p:sp>
        <p:sp>
          <p:nvSpPr>
            <p:cNvPr id="201814" name="Rectangle 149"/>
            <p:cNvSpPr>
              <a:spLocks noChangeArrowheads="1"/>
            </p:cNvSpPr>
            <p:nvPr/>
          </p:nvSpPr>
          <p:spPr bwMode="auto">
            <a:xfrm>
              <a:off x="2358" y="3144"/>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45,600</a:t>
              </a:r>
            </a:p>
          </p:txBody>
        </p:sp>
        <p:sp>
          <p:nvSpPr>
            <p:cNvPr id="201815" name="Rectangle 150"/>
            <p:cNvSpPr>
              <a:spLocks noChangeArrowheads="1"/>
            </p:cNvSpPr>
            <p:nvPr/>
          </p:nvSpPr>
          <p:spPr bwMode="auto">
            <a:xfrm>
              <a:off x="3852" y="3144"/>
              <a:ext cx="1462"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10,200</a:t>
              </a:r>
            </a:p>
          </p:txBody>
        </p:sp>
        <p:sp>
          <p:nvSpPr>
            <p:cNvPr id="201816" name="Rectangle 151"/>
            <p:cNvSpPr>
              <a:spLocks noChangeArrowheads="1"/>
            </p:cNvSpPr>
            <p:nvPr/>
          </p:nvSpPr>
          <p:spPr bwMode="auto">
            <a:xfrm>
              <a:off x="64" y="3379"/>
              <a:ext cx="800"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但</a:t>
              </a:r>
              <a:endParaRPr lang="en-US" altLang="zh-CN" sz="2400">
                <a:latin typeface="Times" charset="0"/>
              </a:endParaRPr>
            </a:p>
          </p:txBody>
        </p:sp>
        <p:sp>
          <p:nvSpPr>
            <p:cNvPr id="201817" name="Rectangle 152"/>
            <p:cNvSpPr>
              <a:spLocks noChangeArrowheads="1"/>
            </p:cNvSpPr>
            <p:nvPr/>
          </p:nvSpPr>
          <p:spPr bwMode="auto">
            <a:xfrm>
              <a:off x="864" y="3379"/>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62,700</a:t>
              </a:r>
            </a:p>
          </p:txBody>
        </p:sp>
        <p:sp>
          <p:nvSpPr>
            <p:cNvPr id="201818" name="Rectangle 153"/>
            <p:cNvSpPr>
              <a:spLocks noChangeArrowheads="1"/>
            </p:cNvSpPr>
            <p:nvPr/>
          </p:nvSpPr>
          <p:spPr bwMode="auto">
            <a:xfrm>
              <a:off x="2358" y="3379"/>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64,400</a:t>
              </a:r>
            </a:p>
          </p:txBody>
        </p:sp>
        <p:sp>
          <p:nvSpPr>
            <p:cNvPr id="201819" name="Rectangle 154"/>
            <p:cNvSpPr>
              <a:spLocks noChangeArrowheads="1"/>
            </p:cNvSpPr>
            <p:nvPr/>
          </p:nvSpPr>
          <p:spPr bwMode="auto">
            <a:xfrm>
              <a:off x="3852" y="3379"/>
              <a:ext cx="1462"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1,700</a:t>
              </a:r>
            </a:p>
          </p:txBody>
        </p:sp>
        <p:sp>
          <p:nvSpPr>
            <p:cNvPr id="201820" name="Rectangle 155"/>
            <p:cNvSpPr>
              <a:spLocks noChangeArrowheads="1"/>
            </p:cNvSpPr>
            <p:nvPr/>
          </p:nvSpPr>
          <p:spPr bwMode="auto">
            <a:xfrm>
              <a:off x="64" y="3614"/>
              <a:ext cx="800"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亚设</a:t>
              </a:r>
              <a:endParaRPr lang="en-US" altLang="zh-CN" sz="2400">
                <a:latin typeface="Times" charset="0"/>
              </a:endParaRPr>
            </a:p>
          </p:txBody>
        </p:sp>
        <p:sp>
          <p:nvSpPr>
            <p:cNvPr id="201821" name="Rectangle 156"/>
            <p:cNvSpPr>
              <a:spLocks noChangeArrowheads="1"/>
            </p:cNvSpPr>
            <p:nvPr/>
          </p:nvSpPr>
          <p:spPr bwMode="auto">
            <a:xfrm>
              <a:off x="864" y="3614"/>
              <a:ext cx="1494"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41,500</a:t>
              </a:r>
            </a:p>
          </p:txBody>
        </p:sp>
        <p:sp>
          <p:nvSpPr>
            <p:cNvPr id="201822" name="Rectangle 157"/>
            <p:cNvSpPr>
              <a:spLocks noChangeArrowheads="1"/>
            </p:cNvSpPr>
            <p:nvPr/>
          </p:nvSpPr>
          <p:spPr bwMode="auto">
            <a:xfrm>
              <a:off x="2358" y="3614"/>
              <a:ext cx="1494"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53,400</a:t>
              </a:r>
            </a:p>
          </p:txBody>
        </p:sp>
        <p:sp>
          <p:nvSpPr>
            <p:cNvPr id="201823" name="Rectangle 158"/>
            <p:cNvSpPr>
              <a:spLocks noChangeArrowheads="1"/>
            </p:cNvSpPr>
            <p:nvPr/>
          </p:nvSpPr>
          <p:spPr bwMode="auto">
            <a:xfrm>
              <a:off x="3852" y="3614"/>
              <a:ext cx="1462"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11,900</a:t>
              </a:r>
            </a:p>
          </p:txBody>
        </p:sp>
      </p:grpSp>
      <p:grpSp>
        <p:nvGrpSpPr>
          <p:cNvPr id="201733" name="Group 203"/>
          <p:cNvGrpSpPr>
            <a:grpSpLocks/>
          </p:cNvGrpSpPr>
          <p:nvPr/>
        </p:nvGrpSpPr>
        <p:grpSpPr bwMode="auto">
          <a:xfrm>
            <a:off x="250825" y="836613"/>
            <a:ext cx="9144000" cy="766762"/>
            <a:chOff x="0" y="960"/>
            <a:chExt cx="5760" cy="302"/>
          </a:xfrm>
        </p:grpSpPr>
        <p:grpSp>
          <p:nvGrpSpPr>
            <p:cNvPr id="201760" name="Group 170"/>
            <p:cNvGrpSpPr>
              <a:grpSpLocks/>
            </p:cNvGrpSpPr>
            <p:nvPr/>
          </p:nvGrpSpPr>
          <p:grpSpPr bwMode="auto">
            <a:xfrm>
              <a:off x="0" y="960"/>
              <a:ext cx="928" cy="302"/>
              <a:chOff x="0" y="0"/>
              <a:chExt cx="626" cy="518"/>
            </a:xfrm>
          </p:grpSpPr>
          <p:sp>
            <p:nvSpPr>
              <p:cNvPr id="201776" name="Rectangle 169"/>
              <p:cNvSpPr>
                <a:spLocks noChangeArrowheads="1"/>
              </p:cNvSpPr>
              <p:nvPr/>
            </p:nvSpPr>
            <p:spPr bwMode="auto">
              <a:xfrm>
                <a:off x="0" y="0"/>
                <a:ext cx="626" cy="518"/>
              </a:xfrm>
              <a:prstGeom prst="rect">
                <a:avLst/>
              </a:prstGeom>
              <a:solidFill>
                <a:srgbClr val="E9E9E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nvGrpSpPr>
              <p:cNvPr id="201777" name="Group 168"/>
              <p:cNvGrpSpPr>
                <a:grpSpLocks/>
              </p:cNvGrpSpPr>
              <p:nvPr/>
            </p:nvGrpSpPr>
            <p:grpSpPr bwMode="auto">
              <a:xfrm>
                <a:off x="0" y="0"/>
                <a:ext cx="626" cy="518"/>
                <a:chOff x="0" y="0"/>
                <a:chExt cx="626" cy="518"/>
              </a:xfrm>
            </p:grpSpPr>
            <p:sp>
              <p:nvSpPr>
                <p:cNvPr id="201778" name="Rectangle 111"/>
                <p:cNvSpPr>
                  <a:spLocks noChangeArrowheads="1"/>
                </p:cNvSpPr>
                <p:nvPr/>
              </p:nvSpPr>
              <p:spPr bwMode="auto">
                <a:xfrm>
                  <a:off x="43" y="0"/>
                  <a:ext cx="540" cy="518"/>
                </a:xfrm>
                <a:prstGeom prst="rect">
                  <a:avLst/>
                </a:prstGeom>
                <a:solidFill>
                  <a:srgbClr val="660033"/>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solidFill>
                        <a:srgbClr val="FFFFFF"/>
                      </a:solidFill>
                      <a:latin typeface="Times" charset="0"/>
                    </a:rPr>
                    <a:t>支派</a:t>
                  </a:r>
                </a:p>
              </p:txBody>
            </p:sp>
            <p:sp>
              <p:nvSpPr>
                <p:cNvPr id="201779" name="Rectangle 167"/>
                <p:cNvSpPr>
                  <a:spLocks noChangeArrowheads="1"/>
                </p:cNvSpPr>
                <p:nvPr/>
              </p:nvSpPr>
              <p:spPr bwMode="auto">
                <a:xfrm>
                  <a:off x="0" y="0"/>
                  <a:ext cx="62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grpSp>
          <p:nvGrpSpPr>
            <p:cNvPr id="201761" name="Group 174"/>
            <p:cNvGrpSpPr>
              <a:grpSpLocks/>
            </p:cNvGrpSpPr>
            <p:nvPr/>
          </p:nvGrpSpPr>
          <p:grpSpPr bwMode="auto">
            <a:xfrm>
              <a:off x="928" y="960"/>
              <a:ext cx="1621" cy="302"/>
              <a:chOff x="626" y="0"/>
              <a:chExt cx="1094" cy="518"/>
            </a:xfrm>
          </p:grpSpPr>
          <p:sp>
            <p:nvSpPr>
              <p:cNvPr id="201772" name="Rectangle 173"/>
              <p:cNvSpPr>
                <a:spLocks noChangeArrowheads="1"/>
              </p:cNvSpPr>
              <p:nvPr/>
            </p:nvSpPr>
            <p:spPr bwMode="auto">
              <a:xfrm>
                <a:off x="626" y="0"/>
                <a:ext cx="1094" cy="518"/>
              </a:xfrm>
              <a:prstGeom prst="rect">
                <a:avLst/>
              </a:prstGeom>
              <a:solidFill>
                <a:srgbClr val="E9E9E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nvGrpSpPr>
              <p:cNvPr id="201773" name="Group 172"/>
              <p:cNvGrpSpPr>
                <a:grpSpLocks/>
              </p:cNvGrpSpPr>
              <p:nvPr/>
            </p:nvGrpSpPr>
            <p:grpSpPr bwMode="auto">
              <a:xfrm>
                <a:off x="626" y="0"/>
                <a:ext cx="1094" cy="518"/>
                <a:chOff x="626" y="0"/>
                <a:chExt cx="1094" cy="518"/>
              </a:xfrm>
            </p:grpSpPr>
            <p:sp>
              <p:nvSpPr>
                <p:cNvPr id="201774" name="Rectangle 112"/>
                <p:cNvSpPr>
                  <a:spLocks noChangeArrowheads="1"/>
                </p:cNvSpPr>
                <p:nvPr/>
              </p:nvSpPr>
              <p:spPr bwMode="auto">
                <a:xfrm>
                  <a:off x="669" y="0"/>
                  <a:ext cx="1008" cy="518"/>
                </a:xfrm>
                <a:prstGeom prst="rect">
                  <a:avLst/>
                </a:prstGeom>
                <a:solidFill>
                  <a:srgbClr val="660033"/>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200">
                      <a:solidFill>
                        <a:srgbClr val="FFFFFF"/>
                      </a:solidFill>
                      <a:latin typeface="Arial Narrow" charset="0"/>
                    </a:rPr>
                    <a:t>民数记</a:t>
                  </a:r>
                  <a:r>
                    <a:rPr lang="en-US" altLang="zh-CN" sz="2200">
                      <a:solidFill>
                        <a:srgbClr val="FFFFFF"/>
                      </a:solidFill>
                      <a:latin typeface="Arial Narrow" charset="0"/>
                    </a:rPr>
                    <a:t>1</a:t>
                  </a:r>
                  <a:r>
                    <a:rPr lang="zh-CN" altLang="en-US" sz="2200">
                      <a:solidFill>
                        <a:srgbClr val="FFFFFF"/>
                      </a:solidFill>
                      <a:latin typeface="Arial Narrow" charset="0"/>
                    </a:rPr>
                    <a:t>章 </a:t>
                  </a:r>
                  <a:r>
                    <a:rPr lang="en-US" altLang="zh-CN" sz="2200">
                      <a:solidFill>
                        <a:srgbClr val="FFFFFF"/>
                      </a:solidFill>
                      <a:latin typeface="Arial Narrow" charset="0"/>
                    </a:rPr>
                    <a:t>(</a:t>
                  </a:r>
                  <a:r>
                    <a:rPr lang="zh-CN" altLang="en-US" sz="2200">
                      <a:solidFill>
                        <a:srgbClr val="FFFFFF"/>
                      </a:solidFill>
                      <a:latin typeface="Arial Narrow" charset="0"/>
                    </a:rPr>
                    <a:t>主前</a:t>
                  </a:r>
                  <a:r>
                    <a:rPr lang="en-US" altLang="zh-CN" sz="2200">
                      <a:solidFill>
                        <a:srgbClr val="FFFFFF"/>
                      </a:solidFill>
                      <a:latin typeface="Arial Narrow" charset="0"/>
                    </a:rPr>
                    <a:t>1444</a:t>
                  </a:r>
                  <a:r>
                    <a:rPr lang="zh-CN" altLang="en-US" sz="2200">
                      <a:solidFill>
                        <a:srgbClr val="FFFFFF"/>
                      </a:solidFill>
                      <a:latin typeface="Arial Narrow" charset="0"/>
                    </a:rPr>
                    <a:t>年</a:t>
                  </a:r>
                  <a:r>
                    <a:rPr lang="en-US" altLang="zh-CN" sz="2200">
                      <a:solidFill>
                        <a:srgbClr val="FFFFFF"/>
                      </a:solidFill>
                      <a:latin typeface="Arial Narrow" charset="0"/>
                    </a:rPr>
                    <a:t>)</a:t>
                  </a:r>
                  <a:r>
                    <a:rPr lang="zh-CN" altLang="en-US" sz="2200">
                      <a:solidFill>
                        <a:srgbClr val="FFFFFF"/>
                      </a:solidFill>
                      <a:latin typeface="Arial Narrow" charset="0"/>
                    </a:rPr>
                    <a:t> 游荡开始</a:t>
                  </a:r>
                </a:p>
              </p:txBody>
            </p:sp>
            <p:sp>
              <p:nvSpPr>
                <p:cNvPr id="201775" name="Rectangle 171"/>
                <p:cNvSpPr>
                  <a:spLocks noChangeArrowheads="1"/>
                </p:cNvSpPr>
                <p:nvPr/>
              </p:nvSpPr>
              <p:spPr bwMode="auto">
                <a:xfrm>
                  <a:off x="626" y="0"/>
                  <a:ext cx="109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grpSp>
          <p:nvGrpSpPr>
            <p:cNvPr id="201762" name="Group 178"/>
            <p:cNvGrpSpPr>
              <a:grpSpLocks/>
            </p:cNvGrpSpPr>
            <p:nvPr/>
          </p:nvGrpSpPr>
          <p:grpSpPr bwMode="auto">
            <a:xfrm>
              <a:off x="2549" y="960"/>
              <a:ext cx="1622" cy="302"/>
              <a:chOff x="1720" y="0"/>
              <a:chExt cx="1094" cy="518"/>
            </a:xfrm>
          </p:grpSpPr>
          <p:sp>
            <p:nvSpPr>
              <p:cNvPr id="201768" name="Rectangle 177"/>
              <p:cNvSpPr>
                <a:spLocks noChangeArrowheads="1"/>
              </p:cNvSpPr>
              <p:nvPr/>
            </p:nvSpPr>
            <p:spPr bwMode="auto">
              <a:xfrm>
                <a:off x="1720" y="0"/>
                <a:ext cx="1094" cy="518"/>
              </a:xfrm>
              <a:prstGeom prst="rect">
                <a:avLst/>
              </a:prstGeom>
              <a:solidFill>
                <a:srgbClr val="E9E9E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nvGrpSpPr>
              <p:cNvPr id="201769" name="Group 176"/>
              <p:cNvGrpSpPr>
                <a:grpSpLocks/>
              </p:cNvGrpSpPr>
              <p:nvPr/>
            </p:nvGrpSpPr>
            <p:grpSpPr bwMode="auto">
              <a:xfrm>
                <a:off x="1720" y="0"/>
                <a:ext cx="1094" cy="518"/>
                <a:chOff x="1720" y="0"/>
                <a:chExt cx="1094" cy="518"/>
              </a:xfrm>
            </p:grpSpPr>
            <p:sp>
              <p:nvSpPr>
                <p:cNvPr id="201770" name="Rectangle 113"/>
                <p:cNvSpPr>
                  <a:spLocks noChangeArrowheads="1"/>
                </p:cNvSpPr>
                <p:nvPr/>
              </p:nvSpPr>
              <p:spPr bwMode="auto">
                <a:xfrm>
                  <a:off x="1763" y="0"/>
                  <a:ext cx="1008" cy="518"/>
                </a:xfrm>
                <a:prstGeom prst="rect">
                  <a:avLst/>
                </a:prstGeom>
                <a:solidFill>
                  <a:srgbClr val="660033"/>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000">
                      <a:solidFill>
                        <a:srgbClr val="FFFFFF"/>
                      </a:solidFill>
                      <a:latin typeface="Times" charset="0"/>
                    </a:rPr>
                    <a:t>民数记</a:t>
                  </a:r>
                  <a:r>
                    <a:rPr lang="en-US" altLang="zh-CN" sz="2000">
                      <a:solidFill>
                        <a:srgbClr val="FFFFFF"/>
                      </a:solidFill>
                      <a:latin typeface="Times" charset="0"/>
                    </a:rPr>
                    <a:t>26</a:t>
                  </a:r>
                  <a:r>
                    <a:rPr lang="zh-CN" altLang="en-US" sz="2000">
                      <a:solidFill>
                        <a:srgbClr val="FFFFFF"/>
                      </a:solidFill>
                      <a:latin typeface="Times" charset="0"/>
                    </a:rPr>
                    <a:t>章 </a:t>
                  </a:r>
                  <a:r>
                    <a:rPr lang="en-US" altLang="zh-CN" sz="2000">
                      <a:solidFill>
                        <a:srgbClr val="FFFFFF"/>
                      </a:solidFill>
                      <a:latin typeface="Arial Narrow" charset="0"/>
                    </a:rPr>
                    <a:t>(</a:t>
                  </a:r>
                  <a:r>
                    <a:rPr lang="zh-CN" altLang="en-US" sz="2000">
                      <a:solidFill>
                        <a:srgbClr val="FFFFFF"/>
                      </a:solidFill>
                      <a:latin typeface="Times" charset="0"/>
                    </a:rPr>
                    <a:t>主前</a:t>
                  </a:r>
                  <a:r>
                    <a:rPr lang="en-US" altLang="zh-CN" sz="2000">
                      <a:solidFill>
                        <a:srgbClr val="FFFFFF"/>
                      </a:solidFill>
                      <a:latin typeface="Arial Narrow" charset="0"/>
                    </a:rPr>
                    <a:t>1406)</a:t>
                  </a:r>
                  <a:r>
                    <a:rPr lang="zh-CN" altLang="en-US" sz="2000">
                      <a:solidFill>
                        <a:srgbClr val="FFFFFF"/>
                      </a:solidFill>
                      <a:latin typeface="Arial Narrow" charset="0"/>
                    </a:rPr>
                    <a:t>游荡</a:t>
                  </a:r>
                  <a:r>
                    <a:rPr lang="zh-CN" altLang="en-US" sz="2000">
                      <a:solidFill>
                        <a:srgbClr val="FFFFFF"/>
                      </a:solidFill>
                      <a:latin typeface="Times" charset="0"/>
                    </a:rPr>
                    <a:t>结束</a:t>
                  </a:r>
                </a:p>
              </p:txBody>
            </p:sp>
            <p:sp>
              <p:nvSpPr>
                <p:cNvPr id="201771" name="Rectangle 175"/>
                <p:cNvSpPr>
                  <a:spLocks noChangeArrowheads="1"/>
                </p:cNvSpPr>
                <p:nvPr/>
              </p:nvSpPr>
              <p:spPr bwMode="auto">
                <a:xfrm>
                  <a:off x="1720" y="0"/>
                  <a:ext cx="109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grpSp>
          <p:nvGrpSpPr>
            <p:cNvPr id="201763" name="Group 182"/>
            <p:cNvGrpSpPr>
              <a:grpSpLocks/>
            </p:cNvGrpSpPr>
            <p:nvPr/>
          </p:nvGrpSpPr>
          <p:grpSpPr bwMode="auto">
            <a:xfrm>
              <a:off x="4171" y="960"/>
              <a:ext cx="1589" cy="302"/>
              <a:chOff x="2814" y="0"/>
              <a:chExt cx="1072" cy="518"/>
            </a:xfrm>
          </p:grpSpPr>
          <p:sp>
            <p:nvSpPr>
              <p:cNvPr id="201764" name="Rectangle 181"/>
              <p:cNvSpPr>
                <a:spLocks noChangeArrowheads="1"/>
              </p:cNvSpPr>
              <p:nvPr/>
            </p:nvSpPr>
            <p:spPr bwMode="auto">
              <a:xfrm>
                <a:off x="2814" y="0"/>
                <a:ext cx="1072" cy="518"/>
              </a:xfrm>
              <a:prstGeom prst="rect">
                <a:avLst/>
              </a:prstGeom>
              <a:solidFill>
                <a:srgbClr val="E9E9E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nvGrpSpPr>
              <p:cNvPr id="201765" name="Group 180"/>
              <p:cNvGrpSpPr>
                <a:grpSpLocks/>
              </p:cNvGrpSpPr>
              <p:nvPr/>
            </p:nvGrpSpPr>
            <p:grpSpPr bwMode="auto">
              <a:xfrm>
                <a:off x="2814" y="0"/>
                <a:ext cx="1072" cy="518"/>
                <a:chOff x="2814" y="0"/>
                <a:chExt cx="1072" cy="518"/>
              </a:xfrm>
            </p:grpSpPr>
            <p:sp>
              <p:nvSpPr>
                <p:cNvPr id="201766" name="Rectangle 114"/>
                <p:cNvSpPr>
                  <a:spLocks noChangeArrowheads="1"/>
                </p:cNvSpPr>
                <p:nvPr/>
              </p:nvSpPr>
              <p:spPr bwMode="auto">
                <a:xfrm>
                  <a:off x="2857" y="0"/>
                  <a:ext cx="986" cy="518"/>
                </a:xfrm>
                <a:prstGeom prst="rect">
                  <a:avLst/>
                </a:prstGeom>
                <a:solidFill>
                  <a:srgbClr val="660033"/>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solidFill>
                        <a:srgbClr val="FFFFFF"/>
                      </a:solidFill>
                      <a:latin typeface="Arial Narrow" charset="0"/>
                    </a:rPr>
                    <a:t>增加</a:t>
                  </a:r>
                </a:p>
                <a:p>
                  <a:pPr algn="ctr" eaLnBrk="1" hangingPunct="1">
                    <a:spcBef>
                      <a:spcPct val="0"/>
                    </a:spcBef>
                    <a:buFontTx/>
                    <a:buNone/>
                  </a:pPr>
                  <a:r>
                    <a:rPr lang="en-US" altLang="zh-CN" sz="2400">
                      <a:solidFill>
                        <a:srgbClr val="FFFFFF"/>
                      </a:solidFill>
                      <a:latin typeface="Arial Narrow" charset="0"/>
                    </a:rPr>
                    <a:t>(</a:t>
                  </a:r>
                  <a:r>
                    <a:rPr lang="zh-CN" altLang="en-US" sz="2400">
                      <a:solidFill>
                        <a:srgbClr val="FFFFFF"/>
                      </a:solidFill>
                      <a:latin typeface="Arial Narrow" charset="0"/>
                    </a:rPr>
                    <a:t>减少</a:t>
                  </a:r>
                  <a:r>
                    <a:rPr lang="en-US" altLang="zh-CN" sz="2400">
                      <a:solidFill>
                        <a:srgbClr val="FFFFFF"/>
                      </a:solidFill>
                      <a:latin typeface="Arial Narrow" charset="0"/>
                    </a:rPr>
                    <a:t>)</a:t>
                  </a:r>
                </a:p>
              </p:txBody>
            </p:sp>
            <p:sp>
              <p:nvSpPr>
                <p:cNvPr id="201767" name="Rectangle 179"/>
                <p:cNvSpPr>
                  <a:spLocks noChangeArrowheads="1"/>
                </p:cNvSpPr>
                <p:nvPr/>
              </p:nvSpPr>
              <p:spPr bwMode="auto">
                <a:xfrm>
                  <a:off x="2814" y="0"/>
                  <a:ext cx="107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grpSp>
      <p:grpSp>
        <p:nvGrpSpPr>
          <p:cNvPr id="201734" name="Group 201"/>
          <p:cNvGrpSpPr>
            <a:grpSpLocks/>
          </p:cNvGrpSpPr>
          <p:nvPr/>
        </p:nvGrpSpPr>
        <p:grpSpPr bwMode="auto">
          <a:xfrm>
            <a:off x="250825" y="6049963"/>
            <a:ext cx="9144000" cy="808037"/>
            <a:chOff x="0" y="3850"/>
            <a:chExt cx="5760" cy="470"/>
          </a:xfrm>
        </p:grpSpPr>
        <p:grpSp>
          <p:nvGrpSpPr>
            <p:cNvPr id="201736" name="Group 184"/>
            <p:cNvGrpSpPr>
              <a:grpSpLocks/>
            </p:cNvGrpSpPr>
            <p:nvPr/>
          </p:nvGrpSpPr>
          <p:grpSpPr bwMode="auto">
            <a:xfrm>
              <a:off x="0" y="3850"/>
              <a:ext cx="928" cy="235"/>
              <a:chOff x="0" y="4951"/>
              <a:chExt cx="626" cy="403"/>
            </a:xfrm>
          </p:grpSpPr>
          <p:sp>
            <p:nvSpPr>
              <p:cNvPr id="201758" name="Rectangle 159"/>
              <p:cNvSpPr>
                <a:spLocks noChangeArrowheads="1"/>
              </p:cNvSpPr>
              <p:nvPr/>
            </p:nvSpPr>
            <p:spPr bwMode="auto">
              <a:xfrm>
                <a:off x="43" y="4951"/>
                <a:ext cx="54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拿弗他利</a:t>
                </a:r>
                <a:endParaRPr lang="en-US" altLang="zh-CN" sz="2400">
                  <a:latin typeface="Times" charset="0"/>
                </a:endParaRPr>
              </a:p>
            </p:txBody>
          </p:sp>
          <p:sp>
            <p:nvSpPr>
              <p:cNvPr id="201759" name="Rectangle 183"/>
              <p:cNvSpPr>
                <a:spLocks noChangeArrowheads="1"/>
              </p:cNvSpPr>
              <p:nvPr/>
            </p:nvSpPr>
            <p:spPr bwMode="auto">
              <a:xfrm>
                <a:off x="0" y="4951"/>
                <a:ext cx="62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nvGrpSpPr>
            <p:cNvPr id="201737" name="Group 186"/>
            <p:cNvGrpSpPr>
              <a:grpSpLocks/>
            </p:cNvGrpSpPr>
            <p:nvPr/>
          </p:nvGrpSpPr>
          <p:grpSpPr bwMode="auto">
            <a:xfrm>
              <a:off x="928" y="3850"/>
              <a:ext cx="1621" cy="235"/>
              <a:chOff x="626" y="4951"/>
              <a:chExt cx="1094" cy="403"/>
            </a:xfrm>
          </p:grpSpPr>
          <p:sp>
            <p:nvSpPr>
              <p:cNvPr id="201756" name="Rectangle 160"/>
              <p:cNvSpPr>
                <a:spLocks noChangeArrowheads="1"/>
              </p:cNvSpPr>
              <p:nvPr/>
            </p:nvSpPr>
            <p:spPr bwMode="auto">
              <a:xfrm>
                <a:off x="669" y="4951"/>
                <a:ext cx="100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53,400</a:t>
                </a:r>
              </a:p>
            </p:txBody>
          </p:sp>
          <p:sp>
            <p:nvSpPr>
              <p:cNvPr id="201757" name="Rectangle 185"/>
              <p:cNvSpPr>
                <a:spLocks noChangeArrowheads="1"/>
              </p:cNvSpPr>
              <p:nvPr/>
            </p:nvSpPr>
            <p:spPr bwMode="auto">
              <a:xfrm>
                <a:off x="626" y="4951"/>
                <a:ext cx="109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nvGrpSpPr>
            <p:cNvPr id="201738" name="Group 188"/>
            <p:cNvGrpSpPr>
              <a:grpSpLocks/>
            </p:cNvGrpSpPr>
            <p:nvPr/>
          </p:nvGrpSpPr>
          <p:grpSpPr bwMode="auto">
            <a:xfrm>
              <a:off x="2549" y="3850"/>
              <a:ext cx="1622" cy="235"/>
              <a:chOff x="1720" y="4951"/>
              <a:chExt cx="1094" cy="403"/>
            </a:xfrm>
          </p:grpSpPr>
          <p:sp>
            <p:nvSpPr>
              <p:cNvPr id="201754" name="Rectangle 161"/>
              <p:cNvSpPr>
                <a:spLocks noChangeArrowheads="1"/>
              </p:cNvSpPr>
              <p:nvPr/>
            </p:nvSpPr>
            <p:spPr bwMode="auto">
              <a:xfrm>
                <a:off x="1763" y="4951"/>
                <a:ext cx="100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45,400</a:t>
                </a:r>
              </a:p>
            </p:txBody>
          </p:sp>
          <p:sp>
            <p:nvSpPr>
              <p:cNvPr id="201755" name="Rectangle 187"/>
              <p:cNvSpPr>
                <a:spLocks noChangeArrowheads="1"/>
              </p:cNvSpPr>
              <p:nvPr/>
            </p:nvSpPr>
            <p:spPr bwMode="auto">
              <a:xfrm>
                <a:off x="1720" y="4951"/>
                <a:ext cx="109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nvGrpSpPr>
            <p:cNvPr id="201739" name="Group 190"/>
            <p:cNvGrpSpPr>
              <a:grpSpLocks/>
            </p:cNvGrpSpPr>
            <p:nvPr/>
          </p:nvGrpSpPr>
          <p:grpSpPr bwMode="auto">
            <a:xfrm>
              <a:off x="4171" y="3850"/>
              <a:ext cx="1589" cy="235"/>
              <a:chOff x="2814" y="4951"/>
              <a:chExt cx="1072" cy="403"/>
            </a:xfrm>
          </p:grpSpPr>
          <p:sp>
            <p:nvSpPr>
              <p:cNvPr id="201752" name="Rectangle 162"/>
              <p:cNvSpPr>
                <a:spLocks noChangeArrowheads="1"/>
              </p:cNvSpPr>
              <p:nvPr/>
            </p:nvSpPr>
            <p:spPr bwMode="auto">
              <a:xfrm>
                <a:off x="2857" y="4951"/>
                <a:ext cx="98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(8,000)</a:t>
                </a:r>
              </a:p>
            </p:txBody>
          </p:sp>
          <p:sp>
            <p:nvSpPr>
              <p:cNvPr id="201753" name="Rectangle 189"/>
              <p:cNvSpPr>
                <a:spLocks noChangeArrowheads="1"/>
              </p:cNvSpPr>
              <p:nvPr/>
            </p:nvSpPr>
            <p:spPr bwMode="auto">
              <a:xfrm>
                <a:off x="2814" y="4951"/>
                <a:ext cx="1072"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nvGrpSpPr>
            <p:cNvPr id="201740" name="Group 192"/>
            <p:cNvGrpSpPr>
              <a:grpSpLocks/>
            </p:cNvGrpSpPr>
            <p:nvPr/>
          </p:nvGrpSpPr>
          <p:grpSpPr bwMode="auto">
            <a:xfrm>
              <a:off x="0" y="4085"/>
              <a:ext cx="928" cy="235"/>
              <a:chOff x="0" y="5354"/>
              <a:chExt cx="626" cy="403"/>
            </a:xfrm>
          </p:grpSpPr>
          <p:sp>
            <p:nvSpPr>
              <p:cNvPr id="201750" name="Rectangle 163"/>
              <p:cNvSpPr>
                <a:spLocks noChangeArrowheads="1"/>
              </p:cNvSpPr>
              <p:nvPr/>
            </p:nvSpPr>
            <p:spPr bwMode="auto">
              <a:xfrm>
                <a:off x="43" y="5354"/>
                <a:ext cx="540" cy="403"/>
              </a:xfrm>
              <a:prstGeom prst="rect">
                <a:avLst/>
              </a:prstGeom>
              <a:solidFill>
                <a:srgbClr val="9900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solidFill>
                      <a:srgbClr val="FFFFFF"/>
                    </a:solidFill>
                    <a:latin typeface="Arial Narrow" charset="0"/>
                  </a:rPr>
                  <a:t>总数</a:t>
                </a:r>
              </a:p>
            </p:txBody>
          </p:sp>
          <p:sp>
            <p:nvSpPr>
              <p:cNvPr id="201751" name="Rectangle 191"/>
              <p:cNvSpPr>
                <a:spLocks noChangeArrowheads="1"/>
              </p:cNvSpPr>
              <p:nvPr/>
            </p:nvSpPr>
            <p:spPr bwMode="auto">
              <a:xfrm>
                <a:off x="0" y="5354"/>
                <a:ext cx="62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nvGrpSpPr>
            <p:cNvPr id="201741" name="Group 194"/>
            <p:cNvGrpSpPr>
              <a:grpSpLocks/>
            </p:cNvGrpSpPr>
            <p:nvPr/>
          </p:nvGrpSpPr>
          <p:grpSpPr bwMode="auto">
            <a:xfrm>
              <a:off x="928" y="4085"/>
              <a:ext cx="1621" cy="235"/>
              <a:chOff x="626" y="5354"/>
              <a:chExt cx="1094" cy="403"/>
            </a:xfrm>
          </p:grpSpPr>
          <p:sp>
            <p:nvSpPr>
              <p:cNvPr id="201748" name="Rectangle 164"/>
              <p:cNvSpPr>
                <a:spLocks noChangeArrowheads="1"/>
              </p:cNvSpPr>
              <p:nvPr/>
            </p:nvSpPr>
            <p:spPr bwMode="auto">
              <a:xfrm>
                <a:off x="669" y="5354"/>
                <a:ext cx="1008" cy="403"/>
              </a:xfrm>
              <a:prstGeom prst="rect">
                <a:avLst/>
              </a:prstGeom>
              <a:solidFill>
                <a:srgbClr val="9900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solidFill>
                      <a:srgbClr val="FFFFFF"/>
                    </a:solidFill>
                    <a:latin typeface="Arial Narrow" charset="0"/>
                  </a:rPr>
                  <a:t>603,550</a:t>
                </a:r>
              </a:p>
            </p:txBody>
          </p:sp>
          <p:sp>
            <p:nvSpPr>
              <p:cNvPr id="201749" name="Rectangle 193"/>
              <p:cNvSpPr>
                <a:spLocks noChangeArrowheads="1"/>
              </p:cNvSpPr>
              <p:nvPr/>
            </p:nvSpPr>
            <p:spPr bwMode="auto">
              <a:xfrm>
                <a:off x="626" y="5354"/>
                <a:ext cx="109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nvGrpSpPr>
            <p:cNvPr id="201742" name="Group 196"/>
            <p:cNvGrpSpPr>
              <a:grpSpLocks/>
            </p:cNvGrpSpPr>
            <p:nvPr/>
          </p:nvGrpSpPr>
          <p:grpSpPr bwMode="auto">
            <a:xfrm>
              <a:off x="2549" y="4085"/>
              <a:ext cx="1622" cy="235"/>
              <a:chOff x="1720" y="5354"/>
              <a:chExt cx="1094" cy="403"/>
            </a:xfrm>
          </p:grpSpPr>
          <p:sp>
            <p:nvSpPr>
              <p:cNvPr id="201746" name="Rectangle 165"/>
              <p:cNvSpPr>
                <a:spLocks noChangeArrowheads="1"/>
              </p:cNvSpPr>
              <p:nvPr/>
            </p:nvSpPr>
            <p:spPr bwMode="auto">
              <a:xfrm>
                <a:off x="1763" y="5354"/>
                <a:ext cx="1008" cy="403"/>
              </a:xfrm>
              <a:prstGeom prst="rect">
                <a:avLst/>
              </a:prstGeom>
              <a:solidFill>
                <a:srgbClr val="9900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solidFill>
                      <a:srgbClr val="FFFFFF"/>
                    </a:solidFill>
                    <a:latin typeface="Arial Narrow" charset="0"/>
                  </a:rPr>
                  <a:t>601,730</a:t>
                </a:r>
              </a:p>
            </p:txBody>
          </p:sp>
          <p:sp>
            <p:nvSpPr>
              <p:cNvPr id="201747" name="Rectangle 195"/>
              <p:cNvSpPr>
                <a:spLocks noChangeArrowheads="1"/>
              </p:cNvSpPr>
              <p:nvPr/>
            </p:nvSpPr>
            <p:spPr bwMode="auto">
              <a:xfrm>
                <a:off x="1720" y="5354"/>
                <a:ext cx="109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nvGrpSpPr>
            <p:cNvPr id="201743" name="Group 198"/>
            <p:cNvGrpSpPr>
              <a:grpSpLocks/>
            </p:cNvGrpSpPr>
            <p:nvPr/>
          </p:nvGrpSpPr>
          <p:grpSpPr bwMode="auto">
            <a:xfrm>
              <a:off x="4171" y="4085"/>
              <a:ext cx="1589" cy="235"/>
              <a:chOff x="2814" y="5354"/>
              <a:chExt cx="1072" cy="403"/>
            </a:xfrm>
          </p:grpSpPr>
          <p:sp>
            <p:nvSpPr>
              <p:cNvPr id="201744" name="Rectangle 166"/>
              <p:cNvSpPr>
                <a:spLocks noChangeArrowheads="1"/>
              </p:cNvSpPr>
              <p:nvPr/>
            </p:nvSpPr>
            <p:spPr bwMode="auto">
              <a:xfrm>
                <a:off x="2857" y="5354"/>
                <a:ext cx="986" cy="403"/>
              </a:xfrm>
              <a:prstGeom prst="rect">
                <a:avLst/>
              </a:prstGeom>
              <a:solidFill>
                <a:srgbClr val="9900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solidFill>
                      <a:srgbClr val="FFFFFF"/>
                    </a:solidFill>
                    <a:latin typeface="Arial Narrow" charset="0"/>
                  </a:rPr>
                  <a:t>(1,820)</a:t>
                </a:r>
              </a:p>
            </p:txBody>
          </p:sp>
          <p:sp>
            <p:nvSpPr>
              <p:cNvPr id="201745" name="Rectangle 197"/>
              <p:cNvSpPr>
                <a:spLocks noChangeArrowheads="1"/>
              </p:cNvSpPr>
              <p:nvPr/>
            </p:nvSpPr>
            <p:spPr bwMode="auto">
              <a:xfrm>
                <a:off x="2814" y="5354"/>
                <a:ext cx="1072"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sp>
        <p:nvSpPr>
          <p:cNvPr id="13519" name="Oval 207"/>
          <p:cNvSpPr>
            <a:spLocks noChangeArrowheads="1"/>
          </p:cNvSpPr>
          <p:nvPr/>
        </p:nvSpPr>
        <p:spPr bwMode="auto">
          <a:xfrm>
            <a:off x="6934200" y="1844675"/>
            <a:ext cx="2209800" cy="666750"/>
          </a:xfrm>
          <a:prstGeom prst="ellipse">
            <a:avLst/>
          </a:prstGeom>
          <a:noFill/>
          <a:ln w="57150" cap="sq">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zh-CN" altLang="en-US" sz="2400">
              <a:latin typeface="Times" charset="0"/>
              <a:cs typeface="Times New Roma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3519"/>
                                        </p:tgtEl>
                                        <p:attrNameLst>
                                          <p:attrName>style.visibility</p:attrName>
                                        </p:attrNameLst>
                                      </p:cBhvr>
                                      <p:to>
                                        <p:strVal val="visible"/>
                                      </p:to>
                                    </p:set>
                                    <p:animEffect transition="in" filter="fade">
                                      <p:cBhvr>
                                        <p:cTn id="7" dur="2000"/>
                                        <p:tgtEl>
                                          <p:spTgt spid="13519"/>
                                        </p:tgtEl>
                                      </p:cBhvr>
                                    </p:animEffect>
                                    <p:anim calcmode="lin" valueType="num">
                                      <p:cBhvr>
                                        <p:cTn id="8" dur="2000" fill="hold"/>
                                        <p:tgtEl>
                                          <p:spTgt spid="13519"/>
                                        </p:tgtEl>
                                        <p:attrNameLst>
                                          <p:attrName>style.rotation</p:attrName>
                                        </p:attrNameLst>
                                      </p:cBhvr>
                                      <p:tavLst>
                                        <p:tav tm="0">
                                          <p:val>
                                            <p:fltVal val="720"/>
                                          </p:val>
                                        </p:tav>
                                        <p:tav tm="100000">
                                          <p:val>
                                            <p:fltVal val="0"/>
                                          </p:val>
                                        </p:tav>
                                      </p:tavLst>
                                    </p:anim>
                                    <p:anim calcmode="lin" valueType="num">
                                      <p:cBhvr>
                                        <p:cTn id="9" dur="2000" fill="hold"/>
                                        <p:tgtEl>
                                          <p:spTgt spid="13519"/>
                                        </p:tgtEl>
                                        <p:attrNameLst>
                                          <p:attrName>ppt_h</p:attrName>
                                        </p:attrNameLst>
                                      </p:cBhvr>
                                      <p:tavLst>
                                        <p:tav tm="0">
                                          <p:val>
                                            <p:fltVal val="0"/>
                                          </p:val>
                                        </p:tav>
                                        <p:tav tm="100000">
                                          <p:val>
                                            <p:strVal val="#ppt_h"/>
                                          </p:val>
                                        </p:tav>
                                      </p:tavLst>
                                    </p:anim>
                                    <p:anim calcmode="lin" valueType="num">
                                      <p:cBhvr>
                                        <p:cTn id="10" dur="2000" fill="hold"/>
                                        <p:tgtEl>
                                          <p:spTgt spid="13519"/>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9" grpId="0"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8182"/>
            <a:ext cx="9144000" cy="6866182"/>
          </a:xfrm>
          <a:prstGeom prst="rect">
            <a:avLst/>
          </a:prstGeom>
        </p:spPr>
      </p:pic>
      <p:sp>
        <p:nvSpPr>
          <p:cNvPr id="900098" name="Rectangle 2"/>
          <p:cNvSpPr>
            <a:spLocks noGrp="1" noChangeArrowheads="1"/>
          </p:cNvSpPr>
          <p:nvPr>
            <p:ph type="ctrTitle"/>
          </p:nvPr>
        </p:nvSpPr>
        <p:spPr>
          <a:xfrm>
            <a:off x="-1" y="43012"/>
            <a:ext cx="3452843" cy="2203339"/>
          </a:xfrm>
          <a:effectLst>
            <a:outerShdw blurRad="63500" dist="35921" dir="2700000" algn="ctr" rotWithShape="0">
              <a:schemeClr val="tx2">
                <a:alpha val="74998"/>
              </a:schemeClr>
            </a:outerShdw>
          </a:effectLst>
        </p:spPr>
        <p:txBody>
          <a:bodyPr anchor="t"/>
          <a:lstStyle/>
          <a:p>
            <a:pPr algn="l">
              <a:defRPr/>
            </a:pPr>
            <a:r>
              <a:rPr lang="zh-CN" altLang="en-US" sz="4000" b="1" dirty="0">
                <a:solidFill>
                  <a:srgbClr val="FFFFFF"/>
                </a:solidFill>
                <a:effectLst>
                  <a:glow rad="127000">
                    <a:schemeClr val="tx1"/>
                  </a:glow>
                </a:effectLst>
                <a:latin typeface="Arial" charset="0"/>
                <a:ea typeface="ＭＳ Ｐゴシック" charset="0"/>
                <a:cs typeface="ＭＳ Ｐゴシック" charset="0"/>
              </a:rPr>
              <a:t>部落的人口</a:t>
            </a:r>
            <a:endParaRPr lang="en-US" sz="4000" b="1" dirty="0">
              <a:solidFill>
                <a:srgbClr val="FFFFFF"/>
              </a:solidFill>
              <a:effectLst>
                <a:glow rad="127000">
                  <a:schemeClr val="tx1"/>
                </a:glow>
              </a:effectLst>
              <a:latin typeface="Arial" charset="0"/>
              <a:ea typeface="ＭＳ Ｐゴシック" charset="0"/>
              <a:cs typeface="ＭＳ Ｐゴシック" charset="0"/>
            </a:endParaRPr>
          </a:p>
        </p:txBody>
      </p:sp>
      <p:sp>
        <p:nvSpPr>
          <p:cNvPr id="7" name="Text Box 3"/>
          <p:cNvSpPr txBox="1">
            <a:spLocks noChangeArrowheads="1"/>
          </p:cNvSpPr>
          <p:nvPr/>
        </p:nvSpPr>
        <p:spPr bwMode="auto">
          <a:xfrm>
            <a:off x="4310414" y="3544580"/>
            <a:ext cx="167215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eaLnBrk="1" fontAlgn="auto" hangingPunct="1">
              <a:spcAft>
                <a:spcPts val="0"/>
              </a:spcAft>
              <a:buFontTx/>
              <a:buNone/>
              <a:defRPr/>
            </a:pPr>
            <a:r>
              <a:rPr lang="zh-CN" altLang="en-US" sz="2000" dirty="0">
                <a:solidFill>
                  <a:srgbClr val="FFFFFF"/>
                </a:solidFill>
                <a:effectLst>
                  <a:glow rad="101600">
                    <a:srgbClr val="000000">
                      <a:alpha val="75000"/>
                    </a:srgbClr>
                  </a:glow>
                </a:effectLst>
                <a:latin typeface="Arial"/>
                <a:ea typeface="ＭＳ Ｐゴシック" charset="0"/>
                <a:cs typeface="Arial"/>
              </a:rPr>
              <a:t>但</a:t>
            </a:r>
            <a:br>
              <a:rPr lang="en-US" sz="2000" dirty="0">
                <a:solidFill>
                  <a:srgbClr val="FFFFFF"/>
                </a:solidFill>
                <a:effectLst>
                  <a:glow rad="101600">
                    <a:srgbClr val="000000">
                      <a:alpha val="75000"/>
                    </a:srgbClr>
                  </a:glow>
                </a:effectLst>
                <a:latin typeface="Arial"/>
                <a:ea typeface="ＭＳ Ｐゴシック" charset="0"/>
                <a:cs typeface="Arial"/>
              </a:rPr>
            </a:br>
            <a:r>
              <a:rPr lang="en-US" sz="2000" dirty="0">
                <a:solidFill>
                  <a:srgbClr val="FFFFFF"/>
                </a:solidFill>
                <a:effectLst>
                  <a:glow rad="101600">
                    <a:srgbClr val="000000">
                      <a:alpha val="75000"/>
                    </a:srgbClr>
                  </a:glow>
                </a:effectLst>
                <a:latin typeface="Arial"/>
                <a:ea typeface="ＭＳ Ｐゴシック" charset="0"/>
                <a:cs typeface="Arial"/>
              </a:rPr>
              <a:t>64,400</a:t>
            </a:r>
          </a:p>
        </p:txBody>
      </p:sp>
      <p:sp>
        <p:nvSpPr>
          <p:cNvPr id="8" name="Text Box 4"/>
          <p:cNvSpPr txBox="1">
            <a:spLocks noChangeArrowheads="1"/>
          </p:cNvSpPr>
          <p:nvPr/>
        </p:nvSpPr>
        <p:spPr bwMode="auto">
          <a:xfrm>
            <a:off x="4549224" y="4286551"/>
            <a:ext cx="206148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eaLnBrk="1" fontAlgn="auto" hangingPunct="1">
              <a:spcAft>
                <a:spcPts val="0"/>
              </a:spcAft>
              <a:buFontTx/>
              <a:buNone/>
              <a:defRPr/>
            </a:pPr>
            <a:r>
              <a:rPr lang="zh-CN" altLang="en-US" sz="2000" dirty="0">
                <a:solidFill>
                  <a:srgbClr val="FFFFFF"/>
                </a:solidFill>
                <a:effectLst>
                  <a:glow rad="101600">
                    <a:srgbClr val="000000">
                      <a:alpha val="75000"/>
                    </a:srgbClr>
                  </a:glow>
                </a:effectLst>
                <a:latin typeface="Arial"/>
                <a:ea typeface="ＭＳ Ｐゴシック" charset="0"/>
                <a:cs typeface="Arial"/>
              </a:rPr>
              <a:t>犹大</a:t>
            </a:r>
            <a:br>
              <a:rPr lang="en-US" sz="2000" dirty="0">
                <a:solidFill>
                  <a:srgbClr val="FFFFFF"/>
                </a:solidFill>
                <a:effectLst>
                  <a:glow rad="101600">
                    <a:srgbClr val="000000">
                      <a:alpha val="75000"/>
                    </a:srgbClr>
                  </a:glow>
                </a:effectLst>
                <a:latin typeface="Arial"/>
                <a:ea typeface="ＭＳ Ｐゴシック" charset="0"/>
                <a:cs typeface="Arial"/>
              </a:rPr>
            </a:br>
            <a:r>
              <a:rPr lang="en-US" sz="2000" dirty="0">
                <a:solidFill>
                  <a:srgbClr val="FFFFFF"/>
                </a:solidFill>
                <a:effectLst>
                  <a:glow rad="101600">
                    <a:srgbClr val="000000">
                      <a:alpha val="75000"/>
                    </a:srgbClr>
                  </a:glow>
                </a:effectLst>
                <a:latin typeface="Arial"/>
                <a:ea typeface="ＭＳ Ｐゴシック" charset="0"/>
                <a:cs typeface="Arial"/>
              </a:rPr>
              <a:t>76,500</a:t>
            </a:r>
          </a:p>
        </p:txBody>
      </p:sp>
      <p:sp>
        <p:nvSpPr>
          <p:cNvPr id="9" name="Text Box 5"/>
          <p:cNvSpPr txBox="1">
            <a:spLocks noChangeArrowheads="1"/>
          </p:cNvSpPr>
          <p:nvPr/>
        </p:nvSpPr>
        <p:spPr bwMode="auto">
          <a:xfrm>
            <a:off x="3946562" y="5122694"/>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457200" eaLnBrk="1" fontAlgn="auto" hangingPunct="1">
              <a:spcAft>
                <a:spcPts val="0"/>
              </a:spcAft>
              <a:buFontTx/>
              <a:buNone/>
              <a:defRPr/>
            </a:pPr>
            <a:r>
              <a:rPr lang="zh-CN" altLang="en-US" sz="2000" dirty="0">
                <a:solidFill>
                  <a:srgbClr val="FFFFFF"/>
                </a:solidFill>
                <a:effectLst>
                  <a:glow rad="101600">
                    <a:srgbClr val="000000">
                      <a:alpha val="75000"/>
                    </a:srgbClr>
                  </a:glow>
                </a:effectLst>
                <a:latin typeface="Arial"/>
                <a:ea typeface="ＭＳ Ｐゴシック" charset="0"/>
                <a:cs typeface="Arial"/>
              </a:rPr>
              <a:t>西缅</a:t>
            </a:r>
            <a:br>
              <a:rPr lang="en-US" sz="2000" dirty="0">
                <a:solidFill>
                  <a:srgbClr val="FFFFFF"/>
                </a:solidFill>
                <a:effectLst>
                  <a:glow rad="101600">
                    <a:srgbClr val="000000">
                      <a:alpha val="75000"/>
                    </a:srgbClr>
                  </a:glow>
                </a:effectLst>
                <a:latin typeface="Arial"/>
                <a:ea typeface="ＭＳ Ｐゴシック" charset="0"/>
                <a:cs typeface="Arial"/>
              </a:rPr>
            </a:br>
            <a:r>
              <a:rPr lang="en-US" sz="2000" dirty="0">
                <a:solidFill>
                  <a:srgbClr val="FFFFFF"/>
                </a:solidFill>
                <a:effectLst>
                  <a:glow rad="101600">
                    <a:srgbClr val="000000">
                      <a:alpha val="75000"/>
                    </a:srgbClr>
                  </a:glow>
                </a:effectLst>
                <a:latin typeface="Arial"/>
                <a:ea typeface="ＭＳ Ｐゴシック" charset="0"/>
                <a:cs typeface="Arial"/>
              </a:rPr>
              <a:t>22,200</a:t>
            </a:r>
          </a:p>
        </p:txBody>
      </p:sp>
      <p:sp>
        <p:nvSpPr>
          <p:cNvPr id="10" name="Text Box 6"/>
          <p:cNvSpPr txBox="1">
            <a:spLocks noChangeArrowheads="1"/>
          </p:cNvSpPr>
          <p:nvPr/>
        </p:nvSpPr>
        <p:spPr bwMode="auto">
          <a:xfrm>
            <a:off x="6371899" y="4001780"/>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eaLnBrk="1" fontAlgn="auto" hangingPunct="1">
              <a:spcAft>
                <a:spcPts val="0"/>
              </a:spcAft>
              <a:buFontTx/>
              <a:buNone/>
              <a:defRPr/>
            </a:pPr>
            <a:r>
              <a:rPr lang="zh-CN" altLang="en-US" sz="2000" dirty="0">
                <a:solidFill>
                  <a:srgbClr val="FFFFFF"/>
                </a:solidFill>
                <a:effectLst>
                  <a:glow rad="101600">
                    <a:srgbClr val="000000">
                      <a:alpha val="75000"/>
                    </a:srgbClr>
                  </a:glow>
                </a:effectLst>
                <a:latin typeface="Arial"/>
                <a:ea typeface="ＭＳ Ｐゴシック" charset="0"/>
                <a:cs typeface="Arial"/>
              </a:rPr>
              <a:t>流本</a:t>
            </a:r>
            <a:br>
              <a:rPr lang="en-US" sz="2000" dirty="0">
                <a:solidFill>
                  <a:srgbClr val="FFFFFF"/>
                </a:solidFill>
                <a:effectLst>
                  <a:glow rad="101600">
                    <a:srgbClr val="000000">
                      <a:alpha val="75000"/>
                    </a:srgbClr>
                  </a:glow>
                </a:effectLst>
                <a:latin typeface="Arial"/>
                <a:ea typeface="ＭＳ Ｐゴシック" charset="0"/>
                <a:cs typeface="Arial"/>
              </a:rPr>
            </a:br>
            <a:r>
              <a:rPr lang="en-US" sz="2000" dirty="0">
                <a:solidFill>
                  <a:srgbClr val="FFFFFF"/>
                </a:solidFill>
                <a:effectLst>
                  <a:glow rad="101600">
                    <a:srgbClr val="000000">
                      <a:alpha val="75000"/>
                    </a:srgbClr>
                  </a:glow>
                </a:effectLst>
                <a:latin typeface="Arial"/>
                <a:ea typeface="ＭＳ Ｐゴシック" charset="0"/>
                <a:cs typeface="Arial"/>
              </a:rPr>
              <a:t>43,730</a:t>
            </a:r>
          </a:p>
        </p:txBody>
      </p:sp>
      <p:sp>
        <p:nvSpPr>
          <p:cNvPr id="11" name="Text Box 7"/>
          <p:cNvSpPr txBox="1">
            <a:spLocks noChangeArrowheads="1"/>
          </p:cNvSpPr>
          <p:nvPr/>
        </p:nvSpPr>
        <p:spPr bwMode="auto">
          <a:xfrm>
            <a:off x="6371899" y="2764532"/>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eaLnBrk="1" fontAlgn="auto" hangingPunct="1">
              <a:spcAft>
                <a:spcPts val="0"/>
              </a:spcAft>
              <a:buFontTx/>
              <a:buNone/>
              <a:defRPr/>
            </a:pPr>
            <a:r>
              <a:rPr lang="zh-CN" altLang="en-US" sz="2000" dirty="0">
                <a:solidFill>
                  <a:srgbClr val="FFFFFF"/>
                </a:solidFill>
                <a:effectLst>
                  <a:glow rad="101600">
                    <a:srgbClr val="000000">
                      <a:alpha val="75000"/>
                    </a:srgbClr>
                  </a:glow>
                </a:effectLst>
                <a:latin typeface="Arial"/>
                <a:ea typeface="ＭＳ Ｐゴシック" charset="0"/>
                <a:cs typeface="Arial"/>
              </a:rPr>
              <a:t>迦得</a:t>
            </a:r>
            <a:br>
              <a:rPr lang="en-US" sz="2000" dirty="0">
                <a:solidFill>
                  <a:srgbClr val="FFFFFF"/>
                </a:solidFill>
                <a:effectLst>
                  <a:glow rad="101600">
                    <a:srgbClr val="000000">
                      <a:alpha val="75000"/>
                    </a:srgbClr>
                  </a:glow>
                </a:effectLst>
                <a:latin typeface="Arial"/>
                <a:ea typeface="ＭＳ Ｐゴシック" charset="0"/>
                <a:cs typeface="Arial"/>
              </a:rPr>
            </a:br>
            <a:r>
              <a:rPr lang="en-US" sz="2000" dirty="0">
                <a:solidFill>
                  <a:srgbClr val="FFFFFF"/>
                </a:solidFill>
                <a:effectLst>
                  <a:glow rad="101600">
                    <a:srgbClr val="000000">
                      <a:alpha val="75000"/>
                    </a:srgbClr>
                  </a:glow>
                </a:effectLst>
                <a:latin typeface="Arial"/>
                <a:ea typeface="ＭＳ Ｐゴシック" charset="0"/>
                <a:cs typeface="Arial"/>
              </a:rPr>
              <a:t>40,500</a:t>
            </a:r>
          </a:p>
        </p:txBody>
      </p:sp>
      <p:sp>
        <p:nvSpPr>
          <p:cNvPr id="12" name="Text Box 8"/>
          <p:cNvSpPr txBox="1">
            <a:spLocks noChangeArrowheads="1"/>
          </p:cNvSpPr>
          <p:nvPr/>
        </p:nvSpPr>
        <p:spPr bwMode="auto">
          <a:xfrm>
            <a:off x="6453367" y="1666913"/>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457200" eaLnBrk="1" fontAlgn="auto" hangingPunct="1">
              <a:spcAft>
                <a:spcPts val="0"/>
              </a:spcAft>
              <a:buFontTx/>
              <a:buNone/>
              <a:defRPr/>
            </a:pPr>
            <a:r>
              <a:rPr lang="zh-CN" altLang="en-US" sz="2000" dirty="0">
                <a:solidFill>
                  <a:srgbClr val="FFFFFF"/>
                </a:solidFill>
                <a:effectLst>
                  <a:glow rad="101600">
                    <a:srgbClr val="000000">
                      <a:alpha val="75000"/>
                    </a:srgbClr>
                  </a:glow>
                </a:effectLst>
                <a:latin typeface="Arial"/>
                <a:ea typeface="ＭＳ Ｐゴシック" charset="0"/>
                <a:cs typeface="Arial"/>
              </a:rPr>
              <a:t>玛拿西</a:t>
            </a:r>
            <a:endParaRPr lang="en-US" sz="2000" dirty="0">
              <a:solidFill>
                <a:srgbClr val="FFFFFF"/>
              </a:solidFill>
              <a:effectLst>
                <a:glow rad="101600">
                  <a:srgbClr val="000000">
                    <a:alpha val="75000"/>
                  </a:srgbClr>
                </a:glow>
              </a:effectLst>
              <a:latin typeface="Arial"/>
              <a:ea typeface="ＭＳ Ｐゴシック" charset="0"/>
              <a:cs typeface="Arial"/>
            </a:endParaRPr>
          </a:p>
        </p:txBody>
      </p:sp>
      <p:sp>
        <p:nvSpPr>
          <p:cNvPr id="13" name="Text Box 9"/>
          <p:cNvSpPr txBox="1">
            <a:spLocks noChangeArrowheads="1"/>
          </p:cNvSpPr>
          <p:nvPr/>
        </p:nvSpPr>
        <p:spPr bwMode="auto">
          <a:xfrm>
            <a:off x="4652708" y="3099759"/>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457200" eaLnBrk="1" fontAlgn="auto" hangingPunct="1">
              <a:spcAft>
                <a:spcPts val="0"/>
              </a:spcAft>
              <a:buFontTx/>
              <a:buNone/>
              <a:defRPr/>
            </a:pPr>
            <a:r>
              <a:rPr lang="zh-CN" altLang="en-US" sz="2000" dirty="0">
                <a:solidFill>
                  <a:srgbClr val="FFFFFF"/>
                </a:solidFill>
                <a:effectLst>
                  <a:glow rad="101600">
                    <a:srgbClr val="000000">
                      <a:alpha val="75000"/>
                    </a:srgbClr>
                  </a:glow>
                </a:effectLst>
                <a:latin typeface="Arial"/>
                <a:ea typeface="ＭＳ Ｐゴシック" charset="0"/>
                <a:cs typeface="Arial"/>
              </a:rPr>
              <a:t>以法莲</a:t>
            </a:r>
            <a:br>
              <a:rPr lang="en-US" sz="2000" dirty="0">
                <a:solidFill>
                  <a:srgbClr val="FFFFFF"/>
                </a:solidFill>
                <a:effectLst>
                  <a:glow rad="101600">
                    <a:srgbClr val="000000">
                      <a:alpha val="75000"/>
                    </a:srgbClr>
                  </a:glow>
                </a:effectLst>
                <a:latin typeface="Arial"/>
                <a:ea typeface="ＭＳ Ｐゴシック" charset="0"/>
                <a:cs typeface="Arial"/>
              </a:rPr>
            </a:br>
            <a:r>
              <a:rPr lang="en-US" sz="2000" dirty="0">
                <a:solidFill>
                  <a:srgbClr val="FFFFFF"/>
                </a:solidFill>
                <a:effectLst>
                  <a:glow rad="101600">
                    <a:srgbClr val="000000">
                      <a:alpha val="75000"/>
                    </a:srgbClr>
                  </a:glow>
                </a:effectLst>
                <a:latin typeface="Arial"/>
                <a:ea typeface="ＭＳ Ｐゴシック" charset="0"/>
                <a:cs typeface="Arial"/>
              </a:rPr>
              <a:t>32,500</a:t>
            </a:r>
          </a:p>
        </p:txBody>
      </p:sp>
      <p:sp>
        <p:nvSpPr>
          <p:cNvPr id="14" name="Text Box 10"/>
          <p:cNvSpPr txBox="1">
            <a:spLocks noChangeArrowheads="1"/>
          </p:cNvSpPr>
          <p:nvPr/>
        </p:nvSpPr>
        <p:spPr bwMode="auto">
          <a:xfrm>
            <a:off x="4993310" y="2473206"/>
            <a:ext cx="1978867"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eaLnBrk="1" fontAlgn="auto" hangingPunct="1">
              <a:spcAft>
                <a:spcPts val="0"/>
              </a:spcAft>
              <a:buFontTx/>
              <a:buNone/>
              <a:defRPr/>
            </a:pPr>
            <a:r>
              <a:rPr lang="zh-CN" altLang="en-US" sz="2000" dirty="0">
                <a:solidFill>
                  <a:srgbClr val="FFFFFF"/>
                </a:solidFill>
                <a:effectLst>
                  <a:glow rad="101600">
                    <a:srgbClr val="000000">
                      <a:alpha val="75000"/>
                    </a:srgbClr>
                  </a:glow>
                </a:effectLst>
                <a:latin typeface="Arial"/>
                <a:ea typeface="ＭＳ Ｐゴシック" charset="0"/>
                <a:cs typeface="Arial"/>
              </a:rPr>
              <a:t>玛拿西</a:t>
            </a:r>
            <a:br>
              <a:rPr lang="en-US" sz="2000" dirty="0">
                <a:solidFill>
                  <a:srgbClr val="FFFFFF"/>
                </a:solidFill>
                <a:effectLst>
                  <a:glow rad="101600">
                    <a:srgbClr val="000000">
                      <a:alpha val="75000"/>
                    </a:srgbClr>
                  </a:glow>
                </a:effectLst>
                <a:latin typeface="Arial"/>
                <a:ea typeface="ＭＳ Ｐゴシック" charset="0"/>
                <a:cs typeface="Arial"/>
              </a:rPr>
            </a:br>
            <a:r>
              <a:rPr lang="en-US" sz="2000" dirty="0">
                <a:solidFill>
                  <a:srgbClr val="FFFFFF"/>
                </a:solidFill>
                <a:effectLst>
                  <a:glow rad="101600">
                    <a:srgbClr val="000000">
                      <a:alpha val="75000"/>
                    </a:srgbClr>
                  </a:glow>
                </a:effectLst>
                <a:latin typeface="Arial"/>
                <a:ea typeface="ＭＳ Ｐゴシック" charset="0"/>
                <a:cs typeface="Arial"/>
              </a:rPr>
              <a:t>52,700</a:t>
            </a:r>
          </a:p>
        </p:txBody>
      </p:sp>
      <p:sp>
        <p:nvSpPr>
          <p:cNvPr id="19" name="Text Box 15"/>
          <p:cNvSpPr txBox="1">
            <a:spLocks noChangeArrowheads="1"/>
          </p:cNvSpPr>
          <p:nvPr/>
        </p:nvSpPr>
        <p:spPr bwMode="auto">
          <a:xfrm>
            <a:off x="5906480" y="838232"/>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eaLnBrk="1" fontAlgn="auto" hangingPunct="1">
              <a:spcAft>
                <a:spcPts val="0"/>
              </a:spcAft>
              <a:buFontTx/>
              <a:buNone/>
              <a:defRPr/>
            </a:pPr>
            <a:r>
              <a:rPr lang="zh-CN" altLang="en-US" sz="2000" dirty="0">
                <a:solidFill>
                  <a:srgbClr val="FFFFFF"/>
                </a:solidFill>
                <a:effectLst>
                  <a:glow rad="101600">
                    <a:srgbClr val="000000">
                      <a:alpha val="75000"/>
                    </a:srgbClr>
                  </a:glow>
                </a:effectLst>
                <a:latin typeface="Arial"/>
                <a:ea typeface="ＭＳ Ｐゴシック" charset="0"/>
                <a:cs typeface="Arial"/>
              </a:rPr>
              <a:t>拿弗他利</a:t>
            </a:r>
            <a:br>
              <a:rPr lang="en-US" sz="2000" dirty="0">
                <a:solidFill>
                  <a:srgbClr val="FFFFFF"/>
                </a:solidFill>
                <a:effectLst>
                  <a:glow rad="101600">
                    <a:srgbClr val="000000">
                      <a:alpha val="75000"/>
                    </a:srgbClr>
                  </a:glow>
                </a:effectLst>
                <a:latin typeface="Arial"/>
                <a:ea typeface="ＭＳ Ｐゴシック" charset="0"/>
                <a:cs typeface="Arial"/>
              </a:rPr>
            </a:br>
            <a:r>
              <a:rPr lang="en-US" sz="2000" dirty="0">
                <a:solidFill>
                  <a:srgbClr val="FFFFFF"/>
                </a:solidFill>
                <a:effectLst>
                  <a:glow rad="101600">
                    <a:srgbClr val="000000">
                      <a:alpha val="75000"/>
                    </a:srgbClr>
                  </a:glow>
                </a:effectLst>
                <a:latin typeface="Arial"/>
                <a:ea typeface="ＭＳ Ｐゴシック" charset="0"/>
                <a:cs typeface="Arial"/>
              </a:rPr>
              <a:t>45,400</a:t>
            </a:r>
          </a:p>
        </p:txBody>
      </p:sp>
      <p:sp>
        <p:nvSpPr>
          <p:cNvPr id="20" name="Text Box 16"/>
          <p:cNvSpPr txBox="1">
            <a:spLocks noChangeArrowheads="1"/>
          </p:cNvSpPr>
          <p:nvPr/>
        </p:nvSpPr>
        <p:spPr bwMode="auto">
          <a:xfrm rot="167692">
            <a:off x="5160933" y="292230"/>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eaLnBrk="1" fontAlgn="auto" hangingPunct="1">
              <a:spcAft>
                <a:spcPts val="0"/>
              </a:spcAft>
              <a:buFontTx/>
              <a:buNone/>
              <a:defRPr/>
            </a:pPr>
            <a:r>
              <a:rPr lang="zh-CN" altLang="en-US" sz="2000" dirty="0">
                <a:solidFill>
                  <a:srgbClr val="FFFFFF"/>
                </a:solidFill>
                <a:effectLst>
                  <a:glow rad="101600">
                    <a:srgbClr val="000000">
                      <a:alpha val="75000"/>
                    </a:srgbClr>
                  </a:glow>
                </a:effectLst>
                <a:latin typeface="Arial"/>
                <a:ea typeface="ＭＳ Ｐゴシック" charset="0"/>
                <a:cs typeface="Arial"/>
              </a:rPr>
              <a:t>亚设</a:t>
            </a:r>
            <a:br>
              <a:rPr lang="en-US" sz="2000" dirty="0">
                <a:solidFill>
                  <a:srgbClr val="FFFFFF"/>
                </a:solidFill>
                <a:effectLst>
                  <a:glow rad="101600">
                    <a:srgbClr val="000000">
                      <a:alpha val="75000"/>
                    </a:srgbClr>
                  </a:glow>
                </a:effectLst>
                <a:latin typeface="Arial"/>
                <a:ea typeface="ＭＳ Ｐゴシック" charset="0"/>
                <a:cs typeface="Arial"/>
              </a:rPr>
            </a:br>
            <a:r>
              <a:rPr lang="en-US" sz="2000" dirty="0">
                <a:solidFill>
                  <a:srgbClr val="FFFFFF"/>
                </a:solidFill>
                <a:effectLst>
                  <a:glow rad="101600">
                    <a:srgbClr val="000000">
                      <a:alpha val="75000"/>
                    </a:srgbClr>
                  </a:glow>
                </a:effectLst>
                <a:latin typeface="Arial"/>
                <a:ea typeface="ＭＳ Ｐゴシック" charset="0"/>
                <a:cs typeface="Arial"/>
              </a:rPr>
              <a:t>53,400</a:t>
            </a:r>
          </a:p>
        </p:txBody>
      </p:sp>
      <p:sp>
        <p:nvSpPr>
          <p:cNvPr id="17" name="Text Box 13"/>
          <p:cNvSpPr txBox="1">
            <a:spLocks noChangeArrowheads="1"/>
          </p:cNvSpPr>
          <p:nvPr/>
        </p:nvSpPr>
        <p:spPr bwMode="auto">
          <a:xfrm>
            <a:off x="4799939" y="1355709"/>
            <a:ext cx="252954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eaLnBrk="1" fontAlgn="auto" hangingPunct="1">
              <a:spcAft>
                <a:spcPts val="0"/>
              </a:spcAft>
              <a:buFontTx/>
              <a:buNone/>
              <a:defRPr/>
            </a:pPr>
            <a:r>
              <a:rPr lang="zh-CN" altLang="en-US" sz="2000" dirty="0">
                <a:solidFill>
                  <a:srgbClr val="FFFFFF"/>
                </a:solidFill>
                <a:effectLst>
                  <a:glow rad="101600">
                    <a:srgbClr val="000000">
                      <a:alpha val="75000"/>
                    </a:srgbClr>
                  </a:glow>
                </a:effectLst>
                <a:latin typeface="Arial"/>
                <a:ea typeface="ＭＳ Ｐゴシック" charset="0"/>
                <a:cs typeface="Arial"/>
              </a:rPr>
              <a:t>西布伦</a:t>
            </a:r>
            <a:br>
              <a:rPr lang="en-US" sz="2000" dirty="0">
                <a:solidFill>
                  <a:srgbClr val="FFFFFF"/>
                </a:solidFill>
                <a:effectLst>
                  <a:glow rad="101600">
                    <a:srgbClr val="000000">
                      <a:alpha val="75000"/>
                    </a:srgbClr>
                  </a:glow>
                </a:effectLst>
                <a:latin typeface="Arial"/>
                <a:ea typeface="ＭＳ Ｐゴシック" charset="0"/>
                <a:cs typeface="Arial"/>
              </a:rPr>
            </a:br>
            <a:r>
              <a:rPr lang="en-US" sz="2000" dirty="0">
                <a:solidFill>
                  <a:srgbClr val="FFFFFF"/>
                </a:solidFill>
                <a:effectLst>
                  <a:glow rad="101600">
                    <a:srgbClr val="000000">
                      <a:alpha val="75000"/>
                    </a:srgbClr>
                  </a:glow>
                </a:effectLst>
                <a:latin typeface="Arial"/>
                <a:ea typeface="ＭＳ Ｐゴシック" charset="0"/>
                <a:cs typeface="Arial"/>
              </a:rPr>
              <a:t>60,500</a:t>
            </a:r>
          </a:p>
        </p:txBody>
      </p:sp>
      <p:sp>
        <p:nvSpPr>
          <p:cNvPr id="18" name="Text Box 14"/>
          <p:cNvSpPr txBox="1">
            <a:spLocks noChangeArrowheads="1"/>
          </p:cNvSpPr>
          <p:nvPr/>
        </p:nvSpPr>
        <p:spPr bwMode="auto">
          <a:xfrm>
            <a:off x="5072827" y="1846653"/>
            <a:ext cx="27610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eaLnBrk="1" fontAlgn="auto" hangingPunct="1">
              <a:spcAft>
                <a:spcPts val="0"/>
              </a:spcAft>
              <a:buFontTx/>
              <a:buNone/>
              <a:defRPr/>
            </a:pPr>
            <a:r>
              <a:rPr lang="zh-CN" altLang="en-US" sz="2000" dirty="0">
                <a:solidFill>
                  <a:srgbClr val="FFFFFF"/>
                </a:solidFill>
                <a:effectLst>
                  <a:glow rad="101600">
                    <a:srgbClr val="000000">
                      <a:alpha val="75000"/>
                    </a:srgbClr>
                  </a:glow>
                </a:effectLst>
                <a:latin typeface="Arial"/>
                <a:ea typeface="ＭＳ Ｐゴシック" charset="0"/>
                <a:cs typeface="Arial"/>
              </a:rPr>
              <a:t>以萨迦</a:t>
            </a:r>
            <a:br>
              <a:rPr lang="en-US" sz="2000" dirty="0">
                <a:solidFill>
                  <a:srgbClr val="FFFFFF"/>
                </a:solidFill>
                <a:effectLst>
                  <a:glow rad="101600">
                    <a:srgbClr val="000000">
                      <a:alpha val="75000"/>
                    </a:srgbClr>
                  </a:glow>
                </a:effectLst>
                <a:latin typeface="Arial"/>
                <a:ea typeface="ＭＳ Ｐゴシック" charset="0"/>
                <a:cs typeface="Arial"/>
              </a:rPr>
            </a:br>
            <a:r>
              <a:rPr lang="en-US" sz="2000" dirty="0">
                <a:solidFill>
                  <a:srgbClr val="FFFFFF"/>
                </a:solidFill>
                <a:effectLst>
                  <a:glow rad="101600">
                    <a:srgbClr val="000000">
                      <a:alpha val="75000"/>
                    </a:srgbClr>
                  </a:glow>
                </a:effectLst>
                <a:latin typeface="Arial"/>
                <a:ea typeface="ＭＳ Ｐゴシック" charset="0"/>
                <a:cs typeface="Arial"/>
              </a:rPr>
              <a:t>64,300</a:t>
            </a:r>
          </a:p>
        </p:txBody>
      </p:sp>
      <p:sp>
        <p:nvSpPr>
          <p:cNvPr id="49" name="Text Box 2"/>
          <p:cNvSpPr txBox="1">
            <a:spLocks noChangeArrowheads="1"/>
          </p:cNvSpPr>
          <p:nvPr/>
        </p:nvSpPr>
        <p:spPr bwMode="auto">
          <a:xfrm>
            <a:off x="8391686" y="89445"/>
            <a:ext cx="698178"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fontAlgn="auto">
              <a:spcBef>
                <a:spcPts val="0"/>
              </a:spcBef>
              <a:spcAft>
                <a:spcPts val="0"/>
              </a:spcAft>
              <a:buFontTx/>
              <a:buNone/>
            </a:pPr>
            <a:r>
              <a:rPr lang="en-US" dirty="0">
                <a:solidFill>
                  <a:srgbClr val="FFFFFF"/>
                </a:solidFill>
                <a:latin typeface="Arial" charset="0"/>
                <a:cs typeface="Arial" charset="0"/>
              </a:rPr>
              <a:t>171</a:t>
            </a:r>
          </a:p>
        </p:txBody>
      </p:sp>
      <p:sp>
        <p:nvSpPr>
          <p:cNvPr id="50" name="Rectangle 2"/>
          <p:cNvSpPr txBox="1">
            <a:spLocks noChangeArrowheads="1"/>
          </p:cNvSpPr>
          <p:nvPr/>
        </p:nvSpPr>
        <p:spPr bwMode="auto">
          <a:xfrm>
            <a:off x="-1" y="1435223"/>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457200">
              <a:buFontTx/>
              <a:buNone/>
              <a:defRPr/>
            </a:pPr>
            <a:r>
              <a:rPr lang="zh-CN" altLang="en-US" sz="2000" i="1" dirty="0">
                <a:solidFill>
                  <a:srgbClr val="FFFFFF"/>
                </a:solidFill>
                <a:effectLst>
                  <a:glow rad="127000">
                    <a:srgbClr val="000000"/>
                  </a:glow>
                </a:effectLst>
                <a:latin typeface="Arial" charset="0"/>
                <a:ea typeface="ＭＳ Ｐゴシック" charset="0"/>
                <a:cs typeface="ＭＳ Ｐゴシック" charset="0"/>
              </a:rPr>
              <a:t>民数记 </a:t>
            </a:r>
            <a:r>
              <a:rPr lang="en-US" sz="2000" i="1" dirty="0">
                <a:solidFill>
                  <a:srgbClr val="FFFFFF"/>
                </a:solidFill>
                <a:effectLst>
                  <a:glow rad="127000">
                    <a:srgbClr val="000000"/>
                  </a:glow>
                </a:effectLst>
                <a:latin typeface="Arial" charset="0"/>
                <a:ea typeface="ＭＳ Ｐゴシック" charset="0"/>
                <a:cs typeface="ＭＳ Ｐゴシック" charset="0"/>
              </a:rPr>
              <a:t>26</a:t>
            </a:r>
            <a:br>
              <a:rPr lang="en-US" sz="2000" i="1" dirty="0">
                <a:solidFill>
                  <a:srgbClr val="FFFFFF"/>
                </a:solidFill>
                <a:effectLst>
                  <a:glow rad="127000">
                    <a:srgbClr val="000000"/>
                  </a:glow>
                </a:effectLst>
                <a:latin typeface="Arial" charset="0"/>
                <a:ea typeface="ＭＳ Ｐゴシック" charset="0"/>
                <a:cs typeface="ＭＳ Ｐゴシック" charset="0"/>
              </a:rPr>
            </a:br>
            <a:r>
              <a:rPr lang="zh-CN" altLang="en-US" sz="2000" i="1" dirty="0">
                <a:solidFill>
                  <a:srgbClr val="FFFFFF"/>
                </a:solidFill>
                <a:effectLst>
                  <a:glow rad="127000">
                    <a:srgbClr val="000000"/>
                  </a:glow>
                </a:effectLst>
                <a:latin typeface="Arial" charset="0"/>
                <a:ea typeface="ＭＳ Ｐゴシック" charset="0"/>
                <a:cs typeface="ＭＳ Ｐゴシック" charset="0"/>
              </a:rPr>
              <a:t>约书亚</a:t>
            </a:r>
            <a:r>
              <a:rPr lang="en-US" sz="2000" i="1" dirty="0">
                <a:solidFill>
                  <a:srgbClr val="FFFFFF"/>
                </a:solidFill>
                <a:effectLst>
                  <a:glow rad="127000">
                    <a:srgbClr val="000000"/>
                  </a:glow>
                </a:effectLst>
                <a:latin typeface="Arial" charset="0"/>
                <a:ea typeface="ＭＳ Ｐゴシック" charset="0"/>
                <a:cs typeface="ＭＳ Ｐゴシック" charset="0"/>
              </a:rPr>
              <a:t> 13:1–19:48</a:t>
            </a:r>
            <a:endParaRPr lang="en-US" sz="2400" i="1" dirty="0">
              <a:solidFill>
                <a:srgbClr val="FFFFFF"/>
              </a:solidFill>
              <a:effectLst>
                <a:glow rad="127000">
                  <a:srgbClr val="000000"/>
                </a:glow>
              </a:effectLst>
              <a:latin typeface="Arial" charset="0"/>
              <a:ea typeface="ＭＳ Ｐゴシック" charset="0"/>
              <a:cs typeface="ＭＳ Ｐゴシック" charset="0"/>
            </a:endParaRPr>
          </a:p>
        </p:txBody>
      </p:sp>
      <p:sp>
        <p:nvSpPr>
          <p:cNvPr id="15" name="Text Box 11"/>
          <p:cNvSpPr txBox="1">
            <a:spLocks noChangeArrowheads="1"/>
          </p:cNvSpPr>
          <p:nvPr/>
        </p:nvSpPr>
        <p:spPr bwMode="auto">
          <a:xfrm>
            <a:off x="5310717" y="3726311"/>
            <a:ext cx="1887573"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eaLnBrk="1" fontAlgn="auto" hangingPunct="1">
              <a:spcAft>
                <a:spcPts val="0"/>
              </a:spcAft>
              <a:buFontTx/>
              <a:buNone/>
              <a:defRPr/>
            </a:pPr>
            <a:r>
              <a:rPr lang="zh-CN" altLang="en-US" sz="2000" dirty="0">
                <a:solidFill>
                  <a:srgbClr val="FFFFFF"/>
                </a:solidFill>
                <a:effectLst>
                  <a:glow rad="101600">
                    <a:srgbClr val="000000">
                      <a:alpha val="75000"/>
                    </a:srgbClr>
                  </a:glow>
                </a:effectLst>
                <a:latin typeface="Arial"/>
                <a:ea typeface="ＭＳ Ｐゴシック" charset="0"/>
                <a:cs typeface="Arial"/>
              </a:rPr>
              <a:t>便雅悯</a:t>
            </a:r>
            <a:br>
              <a:rPr lang="en-US" sz="2000" dirty="0">
                <a:solidFill>
                  <a:srgbClr val="FFFFFF"/>
                </a:solidFill>
                <a:effectLst>
                  <a:glow rad="101600">
                    <a:srgbClr val="000000">
                      <a:alpha val="75000"/>
                    </a:srgbClr>
                  </a:glow>
                </a:effectLst>
                <a:latin typeface="Arial"/>
                <a:ea typeface="ＭＳ Ｐゴシック" charset="0"/>
                <a:cs typeface="Arial"/>
              </a:rPr>
            </a:br>
            <a:r>
              <a:rPr lang="en-US" sz="2000" dirty="0">
                <a:solidFill>
                  <a:srgbClr val="FFFFFF"/>
                </a:solidFill>
                <a:effectLst>
                  <a:glow rad="101600">
                    <a:srgbClr val="000000">
                      <a:alpha val="75000"/>
                    </a:srgbClr>
                  </a:glow>
                </a:effectLst>
                <a:latin typeface="Arial"/>
                <a:ea typeface="ＭＳ Ｐゴシック" charset="0"/>
                <a:cs typeface="Arial"/>
              </a:rPr>
              <a:t>45,600</a:t>
            </a:r>
          </a:p>
        </p:txBody>
      </p:sp>
      <p:sp>
        <p:nvSpPr>
          <p:cNvPr id="21" name="Text Box 3"/>
          <p:cNvSpPr txBox="1">
            <a:spLocks noChangeArrowheads="1"/>
          </p:cNvSpPr>
          <p:nvPr/>
        </p:nvSpPr>
        <p:spPr bwMode="auto">
          <a:xfrm>
            <a:off x="2925889" y="2745816"/>
            <a:ext cx="1672150" cy="101566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eaLnBrk="1" fontAlgn="auto" hangingPunct="1">
              <a:spcAft>
                <a:spcPts val="0"/>
              </a:spcAft>
              <a:buFontTx/>
              <a:buNone/>
              <a:defRPr/>
            </a:pPr>
            <a:r>
              <a:rPr lang="zh-CN" altLang="en-US" sz="2000" dirty="0">
                <a:solidFill>
                  <a:srgbClr val="FFFFFF"/>
                </a:solidFill>
                <a:effectLst>
                  <a:glow rad="101600">
                    <a:srgbClr val="000000">
                      <a:alpha val="75000"/>
                    </a:srgbClr>
                  </a:glow>
                </a:effectLst>
                <a:latin typeface="Arial"/>
                <a:ea typeface="ＭＳ Ｐゴシック" charset="0"/>
                <a:cs typeface="Arial"/>
              </a:rPr>
              <a:t>利未</a:t>
            </a:r>
            <a:br>
              <a:rPr lang="en-US" sz="2000" dirty="0">
                <a:solidFill>
                  <a:srgbClr val="FFFFFF"/>
                </a:solidFill>
                <a:effectLst>
                  <a:glow rad="101600">
                    <a:srgbClr val="000000">
                      <a:alpha val="75000"/>
                    </a:srgbClr>
                  </a:glow>
                </a:effectLst>
                <a:latin typeface="Arial"/>
                <a:ea typeface="ＭＳ Ｐゴシック" charset="0"/>
                <a:cs typeface="Arial"/>
              </a:rPr>
            </a:br>
            <a:r>
              <a:rPr lang="en-US" sz="2000" dirty="0">
                <a:solidFill>
                  <a:srgbClr val="FFFFFF"/>
                </a:solidFill>
                <a:effectLst>
                  <a:glow rad="101600">
                    <a:srgbClr val="000000">
                      <a:alpha val="75000"/>
                    </a:srgbClr>
                  </a:glow>
                </a:effectLst>
                <a:latin typeface="Arial"/>
                <a:ea typeface="ＭＳ Ｐゴシック" charset="0"/>
                <a:cs typeface="Arial"/>
              </a:rPr>
              <a:t>23,000</a:t>
            </a:r>
            <a:br>
              <a:rPr lang="en-US" sz="2000" dirty="0">
                <a:solidFill>
                  <a:srgbClr val="FFFFFF"/>
                </a:solidFill>
                <a:effectLst>
                  <a:glow rad="101600">
                    <a:srgbClr val="000000">
                      <a:alpha val="75000"/>
                    </a:srgbClr>
                  </a:glow>
                </a:effectLst>
                <a:latin typeface="Arial"/>
                <a:ea typeface="ＭＳ Ｐゴシック" charset="0"/>
                <a:cs typeface="Arial"/>
              </a:rPr>
            </a:br>
            <a:r>
              <a:rPr lang="zh-CN" altLang="en-US" sz="2000" dirty="0">
                <a:solidFill>
                  <a:srgbClr val="FFFFFF"/>
                </a:solidFill>
                <a:effectLst>
                  <a:glow rad="101600">
                    <a:srgbClr val="000000">
                      <a:alpha val="75000"/>
                    </a:srgbClr>
                  </a:glow>
                </a:effectLst>
                <a:latin typeface="Arial"/>
                <a:ea typeface="ＭＳ Ｐゴシック" charset="0"/>
                <a:cs typeface="Arial"/>
              </a:rPr>
              <a:t>传遍以色列</a:t>
            </a:r>
            <a:endParaRPr lang="en-US" sz="2000" dirty="0">
              <a:solidFill>
                <a:srgbClr val="FFFFFF"/>
              </a:solidFill>
              <a:effectLst>
                <a:glow rad="101600">
                  <a:srgbClr val="000000">
                    <a:alpha val="75000"/>
                  </a:srgbClr>
                </a:glow>
              </a:effectLst>
              <a:latin typeface="Arial"/>
              <a:ea typeface="ＭＳ Ｐゴシック" charset="0"/>
              <a:cs typeface="Arial"/>
            </a:endParaRPr>
          </a:p>
        </p:txBody>
      </p:sp>
    </p:spTree>
    <p:extLst>
      <p:ext uri="{BB962C8B-B14F-4D97-AF65-F5344CB8AC3E}">
        <p14:creationId xmlns:p14="http://schemas.microsoft.com/office/powerpoint/2010/main" val="14209913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dissolve">
                                      <p:cBhvr>
                                        <p:cTn id="31" dur="500"/>
                                        <p:tgtEl>
                                          <p:spTgt spid="15"/>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dissolve">
                                      <p:cBhvr>
                                        <p:cTn id="36" dur="500"/>
                                        <p:tgtEl>
                                          <p:spTgt spid="9"/>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dissolve">
                                      <p:cBhvr>
                                        <p:cTn id="46" dur="500"/>
                                        <p:tgtEl>
                                          <p:spTgt spid="1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dissolve">
                                      <p:cBhvr>
                                        <p:cTn id="51" dur="500"/>
                                        <p:tgtEl>
                                          <p:spTgt spid="20"/>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nodeType="click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dissolve">
                                      <p:cBhvr>
                                        <p:cTn id="56" dur="500"/>
                                        <p:tgtEl>
                                          <p:spTgt spid="19"/>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7"/>
                                        </p:tgtEl>
                                        <p:attrNameLst>
                                          <p:attrName>style.visibility</p:attrName>
                                        </p:attrNameLst>
                                      </p:cBhvr>
                                      <p:to>
                                        <p:strVal val="visible"/>
                                      </p:to>
                                    </p:set>
                                    <p:animEffect transition="in" filter="dissolve">
                                      <p:cBhvr>
                                        <p:cTn id="61" dur="500"/>
                                        <p:tgtEl>
                                          <p:spTgt spid="7"/>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21"/>
                                        </p:tgtEl>
                                        <p:attrNameLst>
                                          <p:attrName>style.visibility</p:attrName>
                                        </p:attrNameLst>
                                      </p:cBhvr>
                                      <p:to>
                                        <p:strVal val="visible"/>
                                      </p:to>
                                    </p:set>
                                    <p:animEffect transition="in" filter="dissolve">
                                      <p:cBhvr>
                                        <p:cTn id="6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27</a:t>
            </a:r>
          </a:p>
        </p:txBody>
      </p:sp>
    </p:spTree>
    <p:extLst>
      <p:ext uri="{BB962C8B-B14F-4D97-AF65-F5344CB8AC3E}">
        <p14:creationId xmlns:p14="http://schemas.microsoft.com/office/powerpoint/2010/main" val="3811308484"/>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118786" name="Group 2"/>
          <p:cNvGrpSpPr>
            <a:grpSpLocks/>
          </p:cNvGrpSpPr>
          <p:nvPr/>
        </p:nvGrpSpPr>
        <p:grpSpPr bwMode="auto">
          <a:xfrm>
            <a:off x="0" y="765175"/>
            <a:ext cx="9144000" cy="755650"/>
            <a:chOff x="0" y="0"/>
            <a:chExt cx="4560" cy="671"/>
          </a:xfrm>
        </p:grpSpPr>
        <p:sp>
          <p:nvSpPr>
            <p:cNvPr id="118891"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预备占领迦南地</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92"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7" name="Group 5"/>
          <p:cNvGrpSpPr>
            <a:grpSpLocks/>
          </p:cNvGrpSpPr>
          <p:nvPr/>
        </p:nvGrpSpPr>
        <p:grpSpPr bwMode="auto">
          <a:xfrm>
            <a:off x="0" y="1517650"/>
            <a:ext cx="2630488" cy="904875"/>
            <a:chOff x="0" y="671"/>
            <a:chExt cx="1312" cy="805"/>
          </a:xfrm>
        </p:grpSpPr>
        <p:sp>
          <p:nvSpPr>
            <p:cNvPr id="118889"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先一代的预备</a:t>
              </a:r>
            </a:p>
          </p:txBody>
        </p:sp>
        <p:sp>
          <p:nvSpPr>
            <p:cNvPr id="118890"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8" name="Group 8"/>
          <p:cNvGrpSpPr>
            <a:grpSpLocks/>
          </p:cNvGrpSpPr>
          <p:nvPr/>
        </p:nvGrpSpPr>
        <p:grpSpPr bwMode="auto">
          <a:xfrm>
            <a:off x="2627313" y="1516063"/>
            <a:ext cx="3673475" cy="904875"/>
            <a:chOff x="1312" y="671"/>
            <a:chExt cx="1832" cy="805"/>
          </a:xfrm>
        </p:grpSpPr>
        <p:sp>
          <p:nvSpPr>
            <p:cNvPr id="118887"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Arial Narrow" charset="0"/>
                  <a:ea typeface="SimSun" charset="0"/>
                </a:rPr>
                <a:t>因不信而耽延</a:t>
              </a:r>
              <a:endParaRPr kumimoji="0" lang="zh-CN" altLang="en-US"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8"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9" name="Group 11"/>
          <p:cNvGrpSpPr>
            <a:grpSpLocks/>
          </p:cNvGrpSpPr>
          <p:nvPr/>
        </p:nvGrpSpPr>
        <p:grpSpPr bwMode="auto">
          <a:xfrm>
            <a:off x="6303963" y="1517650"/>
            <a:ext cx="2840037" cy="904875"/>
            <a:chOff x="3144" y="671"/>
            <a:chExt cx="1416" cy="805"/>
          </a:xfrm>
        </p:grpSpPr>
        <p:sp>
          <p:nvSpPr>
            <p:cNvPr id="118885"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新一代的预备</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6"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0" name="Group 14"/>
          <p:cNvGrpSpPr>
            <a:grpSpLocks/>
          </p:cNvGrpSpPr>
          <p:nvPr/>
        </p:nvGrpSpPr>
        <p:grpSpPr bwMode="auto">
          <a:xfrm>
            <a:off x="0" y="2422525"/>
            <a:ext cx="2630488" cy="476250"/>
            <a:chOff x="0" y="1476"/>
            <a:chExt cx="1312" cy="422"/>
          </a:xfrm>
        </p:grpSpPr>
        <p:sp>
          <p:nvSpPr>
            <p:cNvPr id="118883"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4"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1" name="Group 17"/>
          <p:cNvGrpSpPr>
            <a:grpSpLocks/>
          </p:cNvGrpSpPr>
          <p:nvPr/>
        </p:nvGrpSpPr>
        <p:grpSpPr bwMode="auto">
          <a:xfrm>
            <a:off x="2630488" y="2422525"/>
            <a:ext cx="3673475" cy="476250"/>
            <a:chOff x="1312" y="1476"/>
            <a:chExt cx="1832" cy="422"/>
          </a:xfrm>
        </p:grpSpPr>
        <p:sp>
          <p:nvSpPr>
            <p:cNvPr id="118881"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2"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2" name="Group 20"/>
          <p:cNvGrpSpPr>
            <a:grpSpLocks/>
          </p:cNvGrpSpPr>
          <p:nvPr/>
        </p:nvGrpSpPr>
        <p:grpSpPr bwMode="auto">
          <a:xfrm>
            <a:off x="6303963" y="2422525"/>
            <a:ext cx="2840037" cy="476250"/>
            <a:chOff x="3144" y="1476"/>
            <a:chExt cx="1416" cy="422"/>
          </a:xfrm>
        </p:grpSpPr>
        <p:sp>
          <p:nvSpPr>
            <p:cNvPr id="118879"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0"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3" name="Group 23"/>
          <p:cNvGrpSpPr>
            <a:grpSpLocks/>
          </p:cNvGrpSpPr>
          <p:nvPr/>
        </p:nvGrpSpPr>
        <p:grpSpPr bwMode="auto">
          <a:xfrm>
            <a:off x="0" y="2898775"/>
            <a:ext cx="2630488" cy="474663"/>
            <a:chOff x="0" y="1898"/>
            <a:chExt cx="1312" cy="422"/>
          </a:xfrm>
        </p:grpSpPr>
        <p:sp>
          <p:nvSpPr>
            <p:cNvPr id="118877"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神的信实</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8"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4" name="Group 26"/>
          <p:cNvGrpSpPr>
            <a:grpSpLocks/>
          </p:cNvGrpSpPr>
          <p:nvPr/>
        </p:nvGrpSpPr>
        <p:grpSpPr bwMode="auto">
          <a:xfrm>
            <a:off x="2630488" y="2898775"/>
            <a:ext cx="3673475" cy="474663"/>
            <a:chOff x="1312" y="1898"/>
            <a:chExt cx="1832" cy="422"/>
          </a:xfrm>
        </p:grpSpPr>
        <p:sp>
          <p:nvSpPr>
            <p:cNvPr id="118875"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以色列的不信</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6"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5" name="Group 29"/>
          <p:cNvGrpSpPr>
            <a:grpSpLocks/>
          </p:cNvGrpSpPr>
          <p:nvPr/>
        </p:nvGrpSpPr>
        <p:grpSpPr bwMode="auto">
          <a:xfrm>
            <a:off x="6303963" y="2898775"/>
            <a:ext cx="2840037" cy="474663"/>
            <a:chOff x="3144" y="1898"/>
            <a:chExt cx="1416" cy="422"/>
          </a:xfrm>
        </p:grpSpPr>
        <p:sp>
          <p:nvSpPr>
            <p:cNvPr id="118873"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神的信实</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74"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6" name="Group 32"/>
          <p:cNvGrpSpPr>
            <a:grpSpLocks/>
          </p:cNvGrpSpPr>
          <p:nvPr/>
        </p:nvGrpSpPr>
        <p:grpSpPr bwMode="auto">
          <a:xfrm>
            <a:off x="0" y="3373438"/>
            <a:ext cx="2630488" cy="474662"/>
            <a:chOff x="0" y="2320"/>
            <a:chExt cx="1312" cy="422"/>
          </a:xfrm>
        </p:grpSpPr>
        <p:sp>
          <p:nvSpPr>
            <p:cNvPr id="118871"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神的赐福</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2"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7" name="Group 35"/>
          <p:cNvGrpSpPr>
            <a:grpSpLocks/>
          </p:cNvGrpSpPr>
          <p:nvPr/>
        </p:nvGrpSpPr>
        <p:grpSpPr bwMode="auto">
          <a:xfrm>
            <a:off x="2630488" y="3373438"/>
            <a:ext cx="3673475" cy="474662"/>
            <a:chOff x="1312" y="2320"/>
            <a:chExt cx="1832" cy="422"/>
          </a:xfrm>
        </p:grpSpPr>
        <p:sp>
          <p:nvSpPr>
            <p:cNvPr id="118869"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神的管教</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0"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8" name="Group 38"/>
          <p:cNvGrpSpPr>
            <a:grpSpLocks/>
          </p:cNvGrpSpPr>
          <p:nvPr/>
        </p:nvGrpSpPr>
        <p:grpSpPr bwMode="auto">
          <a:xfrm>
            <a:off x="6303963" y="3373438"/>
            <a:ext cx="2840037" cy="474662"/>
            <a:chOff x="3144" y="2320"/>
            <a:chExt cx="1416" cy="422"/>
          </a:xfrm>
        </p:grpSpPr>
        <p:sp>
          <p:nvSpPr>
            <p:cNvPr id="118867"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神的赐福</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68"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9" name="Group 41"/>
          <p:cNvGrpSpPr>
            <a:grpSpLocks/>
          </p:cNvGrpSpPr>
          <p:nvPr/>
        </p:nvGrpSpPr>
        <p:grpSpPr bwMode="auto">
          <a:xfrm>
            <a:off x="0" y="3848100"/>
            <a:ext cx="2630488" cy="474663"/>
            <a:chOff x="0" y="2742"/>
            <a:chExt cx="1312" cy="422"/>
          </a:xfrm>
        </p:grpSpPr>
        <p:sp>
          <p:nvSpPr>
            <p:cNvPr id="118865"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以色列的委身</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6"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0" name="Group 44"/>
          <p:cNvGrpSpPr>
            <a:grpSpLocks/>
          </p:cNvGrpSpPr>
          <p:nvPr/>
        </p:nvGrpSpPr>
        <p:grpSpPr bwMode="auto">
          <a:xfrm>
            <a:off x="2630488" y="3848100"/>
            <a:ext cx="3673475" cy="474663"/>
            <a:chOff x="1312" y="2742"/>
            <a:chExt cx="1832" cy="422"/>
          </a:xfrm>
        </p:grpSpPr>
        <p:sp>
          <p:nvSpPr>
            <p:cNvPr id="118863"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以色列的抱怨</a:t>
              </a:r>
            </a:p>
          </p:txBody>
        </p:sp>
        <p:sp>
          <p:nvSpPr>
            <p:cNvPr id="118864"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1" name="Group 47"/>
          <p:cNvGrpSpPr>
            <a:grpSpLocks/>
          </p:cNvGrpSpPr>
          <p:nvPr/>
        </p:nvGrpSpPr>
        <p:grpSpPr bwMode="auto">
          <a:xfrm>
            <a:off x="6303963" y="3848100"/>
            <a:ext cx="2840037" cy="474663"/>
            <a:chOff x="3144" y="2742"/>
            <a:chExt cx="1416" cy="422"/>
          </a:xfrm>
        </p:grpSpPr>
        <p:sp>
          <p:nvSpPr>
            <p:cNvPr id="118861"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以色列的委身</a:t>
              </a: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62"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2" name="Group 50"/>
          <p:cNvGrpSpPr>
            <a:grpSpLocks/>
          </p:cNvGrpSpPr>
          <p:nvPr/>
        </p:nvGrpSpPr>
        <p:grpSpPr bwMode="auto">
          <a:xfrm>
            <a:off x="0" y="4322763"/>
            <a:ext cx="2630488" cy="476250"/>
            <a:chOff x="0" y="3164"/>
            <a:chExt cx="1312" cy="422"/>
          </a:xfrm>
        </p:grpSpPr>
        <p:sp>
          <p:nvSpPr>
            <p:cNvPr id="118859"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有序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0"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3" name="Group 53"/>
          <p:cNvGrpSpPr>
            <a:grpSpLocks/>
          </p:cNvGrpSpPr>
          <p:nvPr/>
        </p:nvGrpSpPr>
        <p:grpSpPr bwMode="auto">
          <a:xfrm>
            <a:off x="2630488" y="4322763"/>
            <a:ext cx="3673475" cy="476250"/>
            <a:chOff x="1312" y="3164"/>
            <a:chExt cx="1832" cy="422"/>
          </a:xfrm>
        </p:grpSpPr>
        <p:sp>
          <p:nvSpPr>
            <p:cNvPr id="118857"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无序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8"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4" name="Group 56"/>
          <p:cNvGrpSpPr>
            <a:grpSpLocks/>
          </p:cNvGrpSpPr>
          <p:nvPr/>
        </p:nvGrpSpPr>
        <p:grpSpPr bwMode="auto">
          <a:xfrm>
            <a:off x="6303963" y="4322763"/>
            <a:ext cx="2840037" cy="476250"/>
            <a:chOff x="3144" y="3164"/>
            <a:chExt cx="1416" cy="422"/>
          </a:xfrm>
        </p:grpSpPr>
        <p:sp>
          <p:nvSpPr>
            <p:cNvPr id="118855"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重整</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6"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5" name="Group 59"/>
          <p:cNvGrpSpPr>
            <a:grpSpLocks/>
          </p:cNvGrpSpPr>
          <p:nvPr/>
        </p:nvGrpSpPr>
        <p:grpSpPr bwMode="auto">
          <a:xfrm>
            <a:off x="0" y="4799013"/>
            <a:ext cx="2630488" cy="474662"/>
            <a:chOff x="0" y="3586"/>
            <a:chExt cx="1312" cy="422"/>
          </a:xfrm>
        </p:grpSpPr>
        <p:sp>
          <p:nvSpPr>
            <p:cNvPr id="118853"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西奈山</a:t>
              </a:r>
            </a:p>
          </p:txBody>
        </p:sp>
        <p:sp>
          <p:nvSpPr>
            <p:cNvPr id="118854"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6" name="Group 62"/>
          <p:cNvGrpSpPr>
            <a:grpSpLocks/>
          </p:cNvGrpSpPr>
          <p:nvPr/>
        </p:nvGrpSpPr>
        <p:grpSpPr bwMode="auto">
          <a:xfrm>
            <a:off x="2630488" y="4799013"/>
            <a:ext cx="3673475" cy="474662"/>
            <a:chOff x="1312" y="3586"/>
            <a:chExt cx="1832" cy="422"/>
          </a:xfrm>
        </p:grpSpPr>
        <p:sp>
          <p:nvSpPr>
            <p:cNvPr id="118851"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旷野</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2"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7" name="Group 65"/>
          <p:cNvGrpSpPr>
            <a:grpSpLocks/>
          </p:cNvGrpSpPr>
          <p:nvPr/>
        </p:nvGrpSpPr>
        <p:grpSpPr bwMode="auto">
          <a:xfrm>
            <a:off x="6303963" y="4799013"/>
            <a:ext cx="2840037" cy="474662"/>
            <a:chOff x="3144" y="3586"/>
            <a:chExt cx="1416" cy="422"/>
          </a:xfrm>
        </p:grpSpPr>
        <p:sp>
          <p:nvSpPr>
            <p:cNvPr id="118849"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摩押</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0"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8" name="Group 68"/>
          <p:cNvGrpSpPr>
            <a:grpSpLocks/>
          </p:cNvGrpSpPr>
          <p:nvPr/>
        </p:nvGrpSpPr>
        <p:grpSpPr bwMode="auto">
          <a:xfrm>
            <a:off x="0" y="5273675"/>
            <a:ext cx="2630488" cy="582613"/>
            <a:chOff x="0" y="4008"/>
            <a:chExt cx="1312" cy="518"/>
          </a:xfrm>
        </p:grpSpPr>
        <p:sp>
          <p:nvSpPr>
            <p:cNvPr id="118847"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20 </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天</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8"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9" name="Group 71"/>
          <p:cNvGrpSpPr>
            <a:grpSpLocks/>
          </p:cNvGrpSpPr>
          <p:nvPr/>
        </p:nvGrpSpPr>
        <p:grpSpPr bwMode="auto">
          <a:xfrm>
            <a:off x="2630488" y="5273675"/>
            <a:ext cx="3673475" cy="582613"/>
            <a:chOff x="1312" y="4008"/>
            <a:chExt cx="1832" cy="518"/>
          </a:xfrm>
        </p:grpSpPr>
        <p:sp>
          <p:nvSpPr>
            <p:cNvPr id="118845"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Times" charset="0"/>
                  <a:ea typeface="SimSun" charset="0"/>
                </a:rPr>
                <a:t>38</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年</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3</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个月零</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10</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天</a:t>
              </a:r>
              <a:endParaRPr kumimoji="0" lang="en-US" altLang="zh-CN" sz="2400" b="1" i="0" u="none" strike="noStrike" kern="1200" cap="none" spc="0" normalizeH="0" baseline="0" noProof="0">
                <a:ln>
                  <a:noFill/>
                </a:ln>
                <a:solidFill>
                  <a:srgbClr val="FFFFFF"/>
                </a:solidFill>
                <a:effectLst/>
                <a:uLnTx/>
                <a:uFillTx/>
                <a:latin typeface="Times" charset="0"/>
                <a:ea typeface="SimSun" charset="0"/>
              </a:endParaRPr>
            </a:p>
          </p:txBody>
        </p:sp>
        <p:sp>
          <p:nvSpPr>
            <p:cNvPr id="118846"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0" name="Group 74"/>
          <p:cNvGrpSpPr>
            <a:grpSpLocks/>
          </p:cNvGrpSpPr>
          <p:nvPr/>
        </p:nvGrpSpPr>
        <p:grpSpPr bwMode="auto">
          <a:xfrm>
            <a:off x="6303963" y="5273675"/>
            <a:ext cx="2840037" cy="582613"/>
            <a:chOff x="3144" y="4008"/>
            <a:chExt cx="1416" cy="518"/>
          </a:xfrm>
        </p:grpSpPr>
        <p:sp>
          <p:nvSpPr>
            <p:cNvPr id="118843"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约</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5</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个月</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4"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1" name="Group 77"/>
          <p:cNvGrpSpPr>
            <a:grpSpLocks/>
          </p:cNvGrpSpPr>
          <p:nvPr/>
        </p:nvGrpSpPr>
        <p:grpSpPr bwMode="auto">
          <a:xfrm>
            <a:off x="0" y="5856288"/>
            <a:ext cx="1347788" cy="1001712"/>
            <a:chOff x="0" y="4526"/>
            <a:chExt cx="672" cy="890"/>
          </a:xfrm>
        </p:grpSpPr>
        <p:sp>
          <p:nvSpPr>
            <p:cNvPr id="118841"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组织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(1-4)</a:t>
              </a:r>
            </a:p>
          </p:txBody>
        </p:sp>
        <p:sp>
          <p:nvSpPr>
            <p:cNvPr id="118842"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2" name="Group 80"/>
          <p:cNvGrpSpPr>
            <a:grpSpLocks/>
          </p:cNvGrpSpPr>
          <p:nvPr/>
        </p:nvGrpSpPr>
        <p:grpSpPr bwMode="auto">
          <a:xfrm>
            <a:off x="1347788" y="5856288"/>
            <a:ext cx="1282700" cy="1001712"/>
            <a:chOff x="672" y="4526"/>
            <a:chExt cx="640" cy="890"/>
          </a:xfrm>
        </p:grpSpPr>
        <p:sp>
          <p:nvSpPr>
            <p:cNvPr id="118839"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成圣</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(5:1-10:10)</a:t>
              </a:r>
            </a:p>
          </p:txBody>
        </p:sp>
        <p:sp>
          <p:nvSpPr>
            <p:cNvPr id="118840"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3" name="Group 83"/>
          <p:cNvGrpSpPr>
            <a:grpSpLocks/>
          </p:cNvGrpSpPr>
          <p:nvPr/>
        </p:nvGrpSpPr>
        <p:grpSpPr bwMode="auto">
          <a:xfrm>
            <a:off x="2630488" y="5856288"/>
            <a:ext cx="785812" cy="1001712"/>
            <a:chOff x="1312" y="4526"/>
            <a:chExt cx="392" cy="890"/>
          </a:xfrm>
        </p:grpSpPr>
        <p:sp>
          <p:nvSpPr>
            <p:cNvPr id="118837"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12:16)</a:t>
              </a:r>
            </a:p>
          </p:txBody>
        </p:sp>
        <p:sp>
          <p:nvSpPr>
            <p:cNvPr id="118838"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4" name="Group 86"/>
          <p:cNvGrpSpPr>
            <a:grpSpLocks/>
          </p:cNvGrpSpPr>
          <p:nvPr/>
        </p:nvGrpSpPr>
        <p:grpSpPr bwMode="auto">
          <a:xfrm>
            <a:off x="3419475" y="5856288"/>
            <a:ext cx="722313" cy="1001712"/>
            <a:chOff x="1704" y="4526"/>
            <a:chExt cx="360" cy="890"/>
          </a:xfrm>
        </p:grpSpPr>
        <p:sp>
          <p:nvSpPr>
            <p:cNvPr id="118835"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罪</a:t>
              </a:r>
              <a:endPar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(13-14)</a:t>
              </a:r>
            </a:p>
          </p:txBody>
        </p:sp>
        <p:sp>
          <p:nvSpPr>
            <p:cNvPr id="118836"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5" name="Group 89"/>
          <p:cNvGrpSpPr>
            <a:grpSpLocks/>
          </p:cNvGrpSpPr>
          <p:nvPr/>
        </p:nvGrpSpPr>
        <p:grpSpPr bwMode="auto">
          <a:xfrm>
            <a:off x="4138613" y="5856288"/>
            <a:ext cx="722312" cy="1001712"/>
            <a:chOff x="2064" y="4526"/>
            <a:chExt cx="360" cy="890"/>
          </a:xfrm>
        </p:grpSpPr>
        <p:sp>
          <p:nvSpPr>
            <p:cNvPr id="118833"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旷野</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(15-19)</a:t>
              </a:r>
            </a:p>
          </p:txBody>
        </p:sp>
        <p:sp>
          <p:nvSpPr>
            <p:cNvPr id="118834"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6" name="Group 92"/>
          <p:cNvGrpSpPr>
            <a:grpSpLocks/>
          </p:cNvGrpSpPr>
          <p:nvPr/>
        </p:nvGrpSpPr>
        <p:grpSpPr bwMode="auto">
          <a:xfrm>
            <a:off x="4860925" y="5856288"/>
            <a:ext cx="657225" cy="1001712"/>
            <a:chOff x="2424" y="4526"/>
            <a:chExt cx="328" cy="890"/>
          </a:xfrm>
        </p:grpSpPr>
        <p:sp>
          <p:nvSpPr>
            <p:cNvPr id="118831"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摩押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(20-21)</a:t>
              </a:r>
            </a:p>
          </p:txBody>
        </p:sp>
        <p:sp>
          <p:nvSpPr>
            <p:cNvPr id="118832"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dirty="0">
                <a:ln>
                  <a:noFill/>
                </a:ln>
                <a:solidFill>
                  <a:srgbClr val="FFFFFF"/>
                </a:solidFill>
                <a:effectLst/>
                <a:uLnTx/>
                <a:uFillTx/>
                <a:latin typeface="Times" charset="0"/>
                <a:ea typeface="SimSun" charset="0"/>
                <a:cs typeface="Times New Roman" charset="0"/>
              </a:endParaRPr>
            </a:p>
          </p:txBody>
        </p:sp>
      </p:grpSp>
      <p:grpSp>
        <p:nvGrpSpPr>
          <p:cNvPr id="118817" name="Group 95"/>
          <p:cNvGrpSpPr>
            <a:grpSpLocks/>
          </p:cNvGrpSpPr>
          <p:nvPr/>
        </p:nvGrpSpPr>
        <p:grpSpPr bwMode="auto">
          <a:xfrm>
            <a:off x="5518150" y="5856288"/>
            <a:ext cx="785813" cy="1001712"/>
            <a:chOff x="2752" y="4526"/>
            <a:chExt cx="392" cy="890"/>
          </a:xfrm>
        </p:grpSpPr>
        <p:sp>
          <p:nvSpPr>
            <p:cNvPr id="118829"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在摩押的罪</a:t>
              </a:r>
              <a:endParaRPr kumimoji="0" lang="en-GB" altLang="zh-CN" sz="1400" b="0"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(22-25)</a:t>
              </a:r>
            </a:p>
          </p:txBody>
        </p:sp>
        <p:sp>
          <p:nvSpPr>
            <p:cNvPr id="118830"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8" name="Group 98"/>
          <p:cNvGrpSpPr>
            <a:grpSpLocks/>
          </p:cNvGrpSpPr>
          <p:nvPr/>
        </p:nvGrpSpPr>
        <p:grpSpPr bwMode="auto">
          <a:xfrm>
            <a:off x="6303963" y="5856288"/>
            <a:ext cx="890587" cy="1001712"/>
            <a:chOff x="3144" y="4526"/>
            <a:chExt cx="444" cy="890"/>
          </a:xfrm>
        </p:grpSpPr>
        <p:sp>
          <p:nvSpPr>
            <p:cNvPr id="118827"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预备土地</a:t>
              </a:r>
              <a:endParaRPr kumimoji="0" lang="en-GB" altLang="zh-CN" sz="16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(26-27)</a:t>
              </a:r>
            </a:p>
          </p:txBody>
        </p:sp>
        <p:sp>
          <p:nvSpPr>
            <p:cNvPr id="118828"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9" name="Group 101"/>
          <p:cNvGrpSpPr>
            <a:grpSpLocks/>
          </p:cNvGrpSpPr>
          <p:nvPr/>
        </p:nvGrpSpPr>
        <p:grpSpPr bwMode="auto">
          <a:xfrm>
            <a:off x="7194550" y="5856288"/>
            <a:ext cx="882650" cy="1001712"/>
            <a:chOff x="3588" y="4526"/>
            <a:chExt cx="440" cy="890"/>
          </a:xfrm>
        </p:grpSpPr>
        <p:sp>
          <p:nvSpPr>
            <p:cNvPr id="118825"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献祭与许愿</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(28-30)</a:t>
              </a:r>
            </a:p>
          </p:txBody>
        </p:sp>
        <p:sp>
          <p:nvSpPr>
            <p:cNvPr id="118826"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sp>
        <p:nvSpPr>
          <p:cNvPr id="118820"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最终的预备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(31-36)</a:t>
            </a:r>
          </a:p>
        </p:txBody>
      </p:sp>
      <p:sp>
        <p:nvSpPr>
          <p:cNvPr id="118821"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
        <p:nvSpPr>
          <p:cNvPr id="118822" name="Text Box 106"/>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333333"/>
                </a:solidFill>
                <a:effectLst/>
                <a:uLnTx/>
                <a:uFillTx/>
                <a:latin typeface="Arial" charset="0"/>
                <a:ea typeface="SimSun" charset="0"/>
                <a:cs typeface="Times New Roman" charset="0"/>
              </a:rPr>
              <a:t>135</a:t>
            </a:r>
          </a:p>
        </p:txBody>
      </p:sp>
      <p:sp>
        <p:nvSpPr>
          <p:cNvPr id="118823"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zh-CN" altLang="en-US">
                <a:solidFill>
                  <a:srgbClr val="000000"/>
                </a:solidFill>
                <a:latin typeface="Impact" charset="0"/>
                <a:ea typeface="SimSun" charset="0"/>
                <a:cs typeface="SimSun" charset="0"/>
              </a:rPr>
              <a:t>民数记</a:t>
            </a:r>
          </a:p>
        </p:txBody>
      </p:sp>
      <p:sp>
        <p:nvSpPr>
          <p:cNvPr id="108" name="Oval 108">
            <a:extLst>
              <a:ext uri="{FF2B5EF4-FFF2-40B4-BE49-F238E27FC236}">
                <a16:creationId xmlns:a16="http://schemas.microsoft.com/office/drawing/2014/main" id="{B4E00AED-4EB8-4869-B42A-5B471A61643C}"/>
              </a:ext>
            </a:extLst>
          </p:cNvPr>
          <p:cNvSpPr>
            <a:spLocks noChangeArrowheads="1"/>
          </p:cNvSpPr>
          <p:nvPr/>
        </p:nvSpPr>
        <p:spPr bwMode="auto">
          <a:xfrm>
            <a:off x="7123453" y="5856288"/>
            <a:ext cx="953747" cy="1001712"/>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wrap="square"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Tree>
    <p:extLst>
      <p:ext uri="{BB962C8B-B14F-4D97-AF65-F5344CB8AC3E}">
        <p14:creationId xmlns:p14="http://schemas.microsoft.com/office/powerpoint/2010/main" val="1238547514"/>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28</a:t>
            </a:r>
          </a:p>
        </p:txBody>
      </p:sp>
    </p:spTree>
    <p:extLst>
      <p:ext uri="{BB962C8B-B14F-4D97-AF65-F5344CB8AC3E}">
        <p14:creationId xmlns:p14="http://schemas.microsoft.com/office/powerpoint/2010/main" val="2370516359"/>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71362" name="Picture 2" descr="num 28 priest-offering-sacrifice.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341438"/>
            <a:ext cx="6410325" cy="5518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1363" name="Title 1"/>
          <p:cNvSpPr>
            <a:spLocks noGrp="1"/>
          </p:cNvSpPr>
          <p:nvPr>
            <p:ph type="title" idx="4294967295"/>
          </p:nvPr>
        </p:nvSpPr>
        <p:spPr>
          <a:xfrm>
            <a:off x="-36513" y="125413"/>
            <a:ext cx="9180513" cy="1143000"/>
          </a:xfrm>
          <a:solidFill>
            <a:schemeClr val="tx1"/>
          </a:solidFill>
        </p:spPr>
        <p:txBody>
          <a:bodyPr/>
          <a:lstStyle/>
          <a:p>
            <a:r>
              <a:rPr lang="zh-CN" altLang="en-US" sz="4000" b="1" dirty="0"/>
              <a:t>特殊的献祭 </a:t>
            </a:r>
            <a:r>
              <a:rPr lang="en-US" altLang="zh-CN" sz="4000" b="1" dirty="0"/>
              <a:t>(</a:t>
            </a:r>
            <a:r>
              <a:rPr lang="zh-CN" altLang="en-US" sz="4000" b="1" dirty="0"/>
              <a:t>民 </a:t>
            </a:r>
            <a:r>
              <a:rPr lang="en-US" altLang="zh-CN" sz="4000" b="1" dirty="0"/>
              <a:t>28:1-15)</a:t>
            </a:r>
          </a:p>
        </p:txBody>
      </p:sp>
      <p:sp>
        <p:nvSpPr>
          <p:cNvPr id="271364" name="Rectangle 3"/>
          <p:cNvSpPr>
            <a:spLocks noChangeArrowheads="1"/>
          </p:cNvSpPr>
          <p:nvPr/>
        </p:nvSpPr>
        <p:spPr bwMode="auto">
          <a:xfrm>
            <a:off x="6372225" y="1341438"/>
            <a:ext cx="2771775" cy="457200"/>
          </a:xfrm>
          <a:prstGeom prst="rect">
            <a:avLst/>
          </a:prstGeom>
          <a:solidFill>
            <a:schemeClr val="bg1"/>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zh-CN" altLang="en-US" sz="2400">
              <a:solidFill>
                <a:srgbClr val="000000"/>
              </a:solidFill>
              <a:latin typeface="Times" charset="0"/>
              <a:ea typeface="MS PGothic" charset="0"/>
              <a:cs typeface="Times New Roman" charset="0"/>
            </a:endParaRPr>
          </a:p>
        </p:txBody>
      </p:sp>
      <p:sp>
        <p:nvSpPr>
          <p:cNvPr id="5" name="Text Box 8"/>
          <p:cNvSpPr txBox="1">
            <a:spLocks noChangeArrowheads="1"/>
          </p:cNvSpPr>
          <p:nvPr/>
        </p:nvSpPr>
        <p:spPr bwMode="auto">
          <a:xfrm>
            <a:off x="5003800" y="1700213"/>
            <a:ext cx="4106863" cy="1800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eaLnBrk="1" hangingPunct="1">
              <a:spcBef>
                <a:spcPct val="0"/>
              </a:spcBef>
            </a:pPr>
            <a:r>
              <a:rPr lang="zh-CN" altLang="en-US" sz="2800">
                <a:solidFill>
                  <a:srgbClr val="800000"/>
                </a:solidFill>
                <a:latin typeface="Tahoma" charset="0"/>
                <a:ea typeface="MS PGothic" charset="0"/>
                <a:cs typeface="Times New Roman" charset="0"/>
              </a:rPr>
              <a:t>介绍 </a:t>
            </a:r>
            <a:r>
              <a:rPr lang="en-US" altLang="zh-CN" sz="2800">
                <a:solidFill>
                  <a:srgbClr val="800000"/>
                </a:solidFill>
                <a:latin typeface="Tahoma" charset="0"/>
                <a:ea typeface="MS PGothic" charset="0"/>
                <a:cs typeface="Times New Roman" charset="0"/>
              </a:rPr>
              <a:t>(1-2)</a:t>
            </a:r>
          </a:p>
          <a:p>
            <a:pPr eaLnBrk="1" hangingPunct="1">
              <a:spcBef>
                <a:spcPct val="0"/>
              </a:spcBef>
            </a:pPr>
            <a:r>
              <a:rPr lang="zh-CN" altLang="en-US" sz="2800">
                <a:solidFill>
                  <a:srgbClr val="800000"/>
                </a:solidFill>
                <a:latin typeface="Tahoma" charset="0"/>
                <a:ea typeface="MS PGothic" charset="0"/>
                <a:cs typeface="Times New Roman" charset="0"/>
              </a:rPr>
              <a:t>日常 </a:t>
            </a:r>
            <a:r>
              <a:rPr lang="en-US" altLang="zh-CN" sz="2800">
                <a:solidFill>
                  <a:srgbClr val="800000"/>
                </a:solidFill>
                <a:latin typeface="Tahoma" charset="0"/>
                <a:ea typeface="MS PGothic" charset="0"/>
                <a:cs typeface="Times New Roman" charset="0"/>
              </a:rPr>
              <a:t>(3-8)</a:t>
            </a:r>
          </a:p>
          <a:p>
            <a:pPr eaLnBrk="1" hangingPunct="1">
              <a:spcBef>
                <a:spcPct val="0"/>
              </a:spcBef>
            </a:pPr>
            <a:r>
              <a:rPr lang="zh-CN" altLang="en-US" sz="2800">
                <a:solidFill>
                  <a:srgbClr val="800000"/>
                </a:solidFill>
                <a:latin typeface="Tahoma" charset="0"/>
                <a:ea typeface="MS PGothic" charset="0"/>
                <a:cs typeface="Times New Roman" charset="0"/>
              </a:rPr>
              <a:t>安息 </a:t>
            </a:r>
            <a:r>
              <a:rPr lang="en-US" altLang="zh-CN" sz="2800">
                <a:solidFill>
                  <a:srgbClr val="800000"/>
                </a:solidFill>
                <a:latin typeface="Tahoma" charset="0"/>
                <a:ea typeface="MS PGothic" charset="0"/>
                <a:cs typeface="Times New Roman" charset="0"/>
              </a:rPr>
              <a:t>(9-10)</a:t>
            </a:r>
          </a:p>
          <a:p>
            <a:pPr eaLnBrk="1" hangingPunct="1">
              <a:spcBef>
                <a:spcPct val="0"/>
              </a:spcBef>
            </a:pPr>
            <a:r>
              <a:rPr lang="zh-CN" altLang="en-US" sz="2800">
                <a:solidFill>
                  <a:srgbClr val="800000"/>
                </a:solidFill>
                <a:latin typeface="Tahoma" charset="0"/>
                <a:ea typeface="MS PGothic" charset="0"/>
                <a:cs typeface="Times New Roman" charset="0"/>
              </a:rPr>
              <a:t>每月 </a:t>
            </a:r>
            <a:r>
              <a:rPr lang="en-US" altLang="zh-CN" sz="2800">
                <a:solidFill>
                  <a:srgbClr val="800000"/>
                </a:solidFill>
                <a:latin typeface="Tahoma" charset="0"/>
                <a:ea typeface="MS PGothic" charset="0"/>
                <a:cs typeface="Times New Roman" charset="0"/>
              </a:rPr>
              <a:t>(11-15)</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edge">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29</a:t>
            </a:r>
          </a:p>
        </p:txBody>
      </p:sp>
    </p:spTree>
    <p:extLst>
      <p:ext uri="{BB962C8B-B14F-4D97-AF65-F5344CB8AC3E}">
        <p14:creationId xmlns:p14="http://schemas.microsoft.com/office/powerpoint/2010/main" val="1038162987"/>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idx="4294967295"/>
          </p:nvPr>
        </p:nvSpPr>
        <p:spPr>
          <a:xfrm>
            <a:off x="3200400" y="2438400"/>
            <a:ext cx="3048000" cy="1752600"/>
          </a:xfrm>
        </p:spPr>
        <p:txBody>
          <a:bodyPr/>
          <a:lstStyle/>
          <a:p>
            <a:r>
              <a:rPr kumimoji="1" lang="zh-CN" altLang="en-US" sz="4000">
                <a:solidFill>
                  <a:srgbClr val="DBBD71"/>
                </a:solidFill>
                <a:effectLst>
                  <a:outerShdw blurRad="38100" dist="38100" dir="2700000" algn="tl">
                    <a:srgbClr val="FFFFFF"/>
                  </a:outerShdw>
                </a:effectLst>
                <a:latin typeface="DFKai-SB" charset="0"/>
                <a:ea typeface="DFKai-SB" charset="0"/>
                <a:cs typeface="DFKai-SB" charset="0"/>
              </a:rPr>
              <a:t>民数记</a:t>
            </a:r>
            <a:r>
              <a:rPr kumimoji="1" lang="en-US" altLang="zh-CN" sz="4000">
                <a:solidFill>
                  <a:srgbClr val="DBBD71"/>
                </a:solidFill>
                <a:effectLst>
                  <a:outerShdw blurRad="38100" dist="38100" dir="2700000" algn="tl">
                    <a:srgbClr val="FFFFFF"/>
                  </a:outerShdw>
                </a:effectLst>
                <a:latin typeface="DFKai-SB" charset="0"/>
                <a:ea typeface="DFKai-SB" charset="0"/>
                <a:cs typeface="DFKai-SB" charset="0"/>
              </a:rPr>
              <a:t>28-29 </a:t>
            </a:r>
            <a:br>
              <a:rPr kumimoji="1" lang="en-US" altLang="zh-CN" sz="4000" b="1">
                <a:solidFill>
                  <a:srgbClr val="DBBD71"/>
                </a:solidFill>
                <a:effectLst>
                  <a:outerShdw blurRad="38100" dist="38100" dir="2700000" algn="tl">
                    <a:srgbClr val="FFFFFF"/>
                  </a:outerShdw>
                </a:effectLst>
              </a:rPr>
            </a:br>
            <a:r>
              <a:rPr kumimoji="1" lang="zh-CN" altLang="en-US" b="1">
                <a:solidFill>
                  <a:srgbClr val="DBBD71"/>
                </a:solidFill>
                <a:effectLst>
                  <a:outerShdw blurRad="38100" dist="38100" dir="2700000" algn="tl">
                    <a:srgbClr val="FFFFFF"/>
                  </a:outerShdw>
                </a:effectLst>
                <a:latin typeface="微軟正黑體" charset="0"/>
                <a:ea typeface="微軟正黑體" charset="0"/>
                <a:cs typeface="微軟正黑體" charset="0"/>
              </a:rPr>
              <a:t>节日</a:t>
            </a:r>
            <a:endParaRPr lang="zh-CN" altLang="en-US" b="1">
              <a:latin typeface="微軟正黑體" charset="0"/>
              <a:ea typeface="微軟正黑體" charset="0"/>
              <a:cs typeface="微軟正黑體"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ctr" eaLnBrk="1" hangingPunct="1">
              <a:spcBef>
                <a:spcPct val="0"/>
              </a:spcBef>
              <a:buFontTx/>
              <a:buNone/>
            </a:pPr>
            <a:endParaRPr kumimoji="1" lang="zh-CN" altLang="en-US" sz="4400" b="0">
              <a:solidFill>
                <a:srgbClr val="DBBD71"/>
              </a:solidFill>
              <a:effectLst>
                <a:outerShdw blurRad="38100" dist="38100" dir="2700000" algn="tl">
                  <a:srgbClr val="FFFFFF"/>
                </a:outerShdw>
              </a:effectLst>
              <a:latin typeface="Arial" charset="0"/>
              <a:ea typeface="MS PGothic" charset="0"/>
              <a:cs typeface="Times New Roman"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r" eaLnBrk="1" hangingPunct="1">
              <a:spcBef>
                <a:spcPct val="0"/>
              </a:spcBef>
              <a:buFontTx/>
              <a:buNone/>
            </a:pPr>
            <a:endParaRPr lang="zh-CN" altLang="en-US" sz="1800" b="0">
              <a:solidFill>
                <a:srgbClr val="000000"/>
              </a:solidFill>
              <a:latin typeface="Arial Narrow" charset="0"/>
              <a:cs typeface="Times New Roman" charset="0"/>
            </a:endParaRPr>
          </a:p>
        </p:txBody>
      </p:sp>
      <p:sp>
        <p:nvSpPr>
          <p:cNvPr id="34" name="Text Box 8"/>
          <p:cNvSpPr txBox="1">
            <a:spLocks noChangeArrowheads="1"/>
          </p:cNvSpPr>
          <p:nvPr/>
        </p:nvSpPr>
        <p:spPr bwMode="auto">
          <a:xfrm>
            <a:off x="6553200" y="6172200"/>
            <a:ext cx="2266950" cy="366713"/>
          </a:xfrm>
          <a:prstGeom prst="rect">
            <a:avLst/>
          </a:prstGeom>
          <a:noFill/>
          <a:ln w="9525">
            <a:noFill/>
            <a:miter lim="800000"/>
            <a:headEnd/>
            <a:tailEnd/>
          </a:ln>
        </p:spPr>
        <p:txBody>
          <a:bodyPr>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ctr" eaLnBrk="1" hangingPunct="1">
              <a:spcBef>
                <a:spcPct val="0"/>
              </a:spcBef>
              <a:buFontTx/>
              <a:buNone/>
            </a:pPr>
            <a:r>
              <a:rPr lang="zh-CN" altLang="en-US" sz="1800" b="0">
                <a:solidFill>
                  <a:srgbClr val="FFFFFF"/>
                </a:solidFill>
                <a:latin typeface="微軟正黑體" charset="0"/>
                <a:ea typeface="微軟正黑體" charset="0"/>
                <a:cs typeface="Times New Roman" charset="0"/>
              </a:rPr>
              <a:t> 三个朝圣的节日</a:t>
            </a:r>
          </a:p>
        </p:txBody>
      </p:sp>
      <p:sp>
        <p:nvSpPr>
          <p:cNvPr id="36" name="Text Box 10"/>
          <p:cNvSpPr txBox="1">
            <a:spLocks noChangeArrowheads="1"/>
          </p:cNvSpPr>
          <p:nvPr/>
        </p:nvSpPr>
        <p:spPr bwMode="auto">
          <a:xfrm>
            <a:off x="6149975" y="1341438"/>
            <a:ext cx="79375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spcBef>
                <a:spcPct val="0"/>
              </a:spcBef>
              <a:buFontTx/>
              <a:buNone/>
            </a:pPr>
            <a:r>
              <a:rPr lang="zh-CN" altLang="en-US" sz="2400">
                <a:solidFill>
                  <a:srgbClr val="0000FF"/>
                </a:solidFill>
                <a:latin typeface="微軟正黑體" charset="0"/>
                <a:ea typeface="微軟正黑體" charset="0"/>
                <a:cs typeface="Times New Roman" charset="0"/>
              </a:rPr>
              <a:t>分别</a:t>
            </a:r>
            <a:endParaRPr lang="en-US" sz="2400">
              <a:solidFill>
                <a:srgbClr val="0000FF"/>
              </a:solidFill>
              <a:latin typeface="微軟正黑體" charset="0"/>
              <a:ea typeface="微軟正黑體" charset="0"/>
              <a:cs typeface="Times New Roman" charset="0"/>
            </a:endParaRPr>
          </a:p>
        </p:txBody>
      </p:sp>
      <p:sp>
        <p:nvSpPr>
          <p:cNvPr id="37" name="Text Box 11"/>
          <p:cNvSpPr txBox="1">
            <a:spLocks noChangeArrowheads="1"/>
          </p:cNvSpPr>
          <p:nvPr/>
        </p:nvSpPr>
        <p:spPr bwMode="auto">
          <a:xfrm>
            <a:off x="7026275" y="1700213"/>
            <a:ext cx="79375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r">
              <a:spcBef>
                <a:spcPct val="0"/>
              </a:spcBef>
              <a:buFontTx/>
              <a:buNone/>
            </a:pPr>
            <a:r>
              <a:rPr lang="zh-CN" altLang="en-US" sz="2400">
                <a:solidFill>
                  <a:srgbClr val="0000FF"/>
                </a:solidFill>
                <a:latin typeface="微軟正黑體" charset="0"/>
                <a:ea typeface="微軟正黑體" charset="0"/>
                <a:cs typeface="Times New Roman" charset="0"/>
              </a:rPr>
              <a:t>复活</a:t>
            </a:r>
          </a:p>
        </p:txBody>
      </p:sp>
      <p:sp>
        <p:nvSpPr>
          <p:cNvPr id="38" name="Text Box 12"/>
          <p:cNvSpPr txBox="1">
            <a:spLocks noChangeArrowheads="1"/>
          </p:cNvSpPr>
          <p:nvPr/>
        </p:nvSpPr>
        <p:spPr bwMode="auto">
          <a:xfrm>
            <a:off x="2349500" y="5876925"/>
            <a:ext cx="79375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r">
              <a:spcBef>
                <a:spcPct val="0"/>
              </a:spcBef>
              <a:buFontTx/>
              <a:buNone/>
            </a:pPr>
            <a:r>
              <a:rPr lang="zh-CN" altLang="en-US" sz="2400">
                <a:solidFill>
                  <a:srgbClr val="0000FF"/>
                </a:solidFill>
                <a:latin typeface="微軟正黑體" charset="0"/>
                <a:ea typeface="微軟正黑體" charset="0"/>
                <a:cs typeface="Times New Roman" charset="0"/>
              </a:rPr>
              <a:t>被提</a:t>
            </a:r>
          </a:p>
        </p:txBody>
      </p:sp>
      <p:sp>
        <p:nvSpPr>
          <p:cNvPr id="39" name="Text Box 13"/>
          <p:cNvSpPr txBox="1">
            <a:spLocks noChangeArrowheads="1"/>
          </p:cNvSpPr>
          <p:nvPr/>
        </p:nvSpPr>
        <p:spPr bwMode="auto">
          <a:xfrm>
            <a:off x="7678738" y="3284538"/>
            <a:ext cx="79375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r">
              <a:spcBef>
                <a:spcPct val="0"/>
              </a:spcBef>
              <a:buFontTx/>
              <a:buNone/>
            </a:pPr>
            <a:r>
              <a:rPr lang="zh-CN" altLang="en-US" sz="2400">
                <a:solidFill>
                  <a:srgbClr val="0000FF"/>
                </a:solidFill>
                <a:latin typeface="微軟正黑體" charset="0"/>
                <a:ea typeface="微軟正黑體" charset="0"/>
                <a:cs typeface="Times New Roman" charset="0"/>
              </a:rPr>
              <a:t>圣灵</a:t>
            </a:r>
          </a:p>
        </p:txBody>
      </p:sp>
      <p:sp>
        <p:nvSpPr>
          <p:cNvPr id="40" name="Text Box 14"/>
          <p:cNvSpPr txBox="1">
            <a:spLocks noChangeArrowheads="1"/>
          </p:cNvSpPr>
          <p:nvPr/>
        </p:nvSpPr>
        <p:spPr bwMode="auto">
          <a:xfrm>
            <a:off x="1557338" y="5373688"/>
            <a:ext cx="79375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r">
              <a:spcBef>
                <a:spcPct val="0"/>
              </a:spcBef>
              <a:buFontTx/>
              <a:buNone/>
            </a:pPr>
            <a:r>
              <a:rPr lang="zh-CN" altLang="en-US" sz="2400">
                <a:solidFill>
                  <a:srgbClr val="0000FF"/>
                </a:solidFill>
                <a:latin typeface="微軟正黑體" charset="0"/>
                <a:ea typeface="微軟正黑體" charset="0"/>
                <a:cs typeface="Times New Roman" charset="0"/>
              </a:rPr>
              <a:t>悔改</a:t>
            </a:r>
          </a:p>
        </p:txBody>
      </p:sp>
      <p:sp>
        <p:nvSpPr>
          <p:cNvPr id="41" name="Text Box 15"/>
          <p:cNvSpPr txBox="1">
            <a:spLocks noChangeArrowheads="1"/>
          </p:cNvSpPr>
          <p:nvPr/>
        </p:nvSpPr>
        <p:spPr bwMode="auto">
          <a:xfrm>
            <a:off x="1111250" y="4953000"/>
            <a:ext cx="79375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r">
              <a:spcBef>
                <a:spcPct val="0"/>
              </a:spcBef>
              <a:buFontTx/>
              <a:buNone/>
            </a:pPr>
            <a:r>
              <a:rPr lang="zh-CN" altLang="en-US" sz="2400">
                <a:solidFill>
                  <a:srgbClr val="0000FF"/>
                </a:solidFill>
                <a:latin typeface="微軟正黑體" charset="0"/>
                <a:ea typeface="微軟正黑體" charset="0"/>
                <a:cs typeface="Times New Roman" charset="0"/>
              </a:rPr>
              <a:t>国度</a:t>
            </a:r>
          </a:p>
        </p:txBody>
      </p:sp>
      <p:sp>
        <p:nvSpPr>
          <p:cNvPr id="42" name="Text Box 16"/>
          <p:cNvSpPr txBox="1">
            <a:spLocks noChangeArrowheads="1"/>
          </p:cNvSpPr>
          <p:nvPr/>
        </p:nvSpPr>
        <p:spPr bwMode="auto">
          <a:xfrm>
            <a:off x="3248025" y="5876925"/>
            <a:ext cx="1200150" cy="3968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r">
              <a:spcBef>
                <a:spcPct val="0"/>
              </a:spcBef>
              <a:buFontTx/>
              <a:buNone/>
            </a:pPr>
            <a:r>
              <a:rPr lang="en-US" altLang="zh-CN" sz="2000">
                <a:solidFill>
                  <a:srgbClr val="336600"/>
                </a:solidFill>
                <a:latin typeface="DFKai-SB" charset="0"/>
                <a:ea typeface="DFKai-SB" charset="0"/>
                <a:cs typeface="Times New Roman" charset="0"/>
              </a:rPr>
              <a:t>(</a:t>
            </a:r>
            <a:r>
              <a:rPr lang="zh-CN" altLang="en-US" sz="2000">
                <a:solidFill>
                  <a:srgbClr val="336600"/>
                </a:solidFill>
                <a:latin typeface="DFKai-SB" charset="0"/>
                <a:ea typeface="DFKai-SB" charset="0"/>
                <a:cs typeface="Times New Roman" charset="0"/>
              </a:rPr>
              <a:t>吹角节</a:t>
            </a:r>
            <a:r>
              <a:rPr lang="en-US" altLang="zh-CN" sz="2000">
                <a:solidFill>
                  <a:srgbClr val="336600"/>
                </a:solidFill>
                <a:latin typeface="DFKai-SB" charset="0"/>
                <a:ea typeface="DFKai-SB" charset="0"/>
                <a:cs typeface="Times New Roman" charset="0"/>
              </a:rPr>
              <a:t>)</a:t>
            </a:r>
          </a:p>
        </p:txBody>
      </p:sp>
      <p:sp>
        <p:nvSpPr>
          <p:cNvPr id="44" name="Text Box 18"/>
          <p:cNvSpPr txBox="1">
            <a:spLocks noChangeArrowheads="1"/>
          </p:cNvSpPr>
          <p:nvPr/>
        </p:nvSpPr>
        <p:spPr bwMode="auto">
          <a:xfrm>
            <a:off x="4852988" y="1327150"/>
            <a:ext cx="1200150" cy="3968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r">
              <a:spcBef>
                <a:spcPct val="0"/>
              </a:spcBef>
              <a:buFontTx/>
              <a:buNone/>
            </a:pPr>
            <a:r>
              <a:rPr lang="en-US" altLang="zh-CN" sz="2000">
                <a:solidFill>
                  <a:srgbClr val="336600"/>
                </a:solidFill>
                <a:latin typeface="DFKai-SB" charset="0"/>
                <a:ea typeface="DFKai-SB" charset="0"/>
                <a:cs typeface="Times New Roman" charset="0"/>
              </a:rPr>
              <a:t>(</a:t>
            </a:r>
            <a:r>
              <a:rPr lang="zh-CN" altLang="en-US" sz="2000">
                <a:solidFill>
                  <a:srgbClr val="336600"/>
                </a:solidFill>
                <a:latin typeface="DFKai-SB" charset="0"/>
                <a:ea typeface="DFKai-SB" charset="0"/>
                <a:cs typeface="Times New Roman" charset="0"/>
              </a:rPr>
              <a:t>无酵节</a:t>
            </a:r>
            <a:r>
              <a:rPr lang="en-US" altLang="zh-CN" sz="2000">
                <a:solidFill>
                  <a:srgbClr val="336600"/>
                </a:solidFill>
                <a:latin typeface="DFKai-SB" charset="0"/>
                <a:ea typeface="DFKai-SB" charset="0"/>
                <a:cs typeface="Times New Roman" charset="0"/>
              </a:rPr>
              <a:t>)</a:t>
            </a:r>
          </a:p>
        </p:txBody>
      </p:sp>
      <p:sp>
        <p:nvSpPr>
          <p:cNvPr id="46" name="Text Box 20"/>
          <p:cNvSpPr txBox="1">
            <a:spLocks noChangeArrowheads="1"/>
          </p:cNvSpPr>
          <p:nvPr/>
        </p:nvSpPr>
        <p:spPr bwMode="auto">
          <a:xfrm>
            <a:off x="5734050" y="1749425"/>
            <a:ext cx="1200150" cy="3968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r">
              <a:spcBef>
                <a:spcPct val="0"/>
              </a:spcBef>
              <a:buFontTx/>
              <a:buNone/>
            </a:pPr>
            <a:r>
              <a:rPr lang="en-US" altLang="zh-CN" sz="2000">
                <a:solidFill>
                  <a:srgbClr val="336600"/>
                </a:solidFill>
                <a:latin typeface="DFKai-SB" charset="0"/>
                <a:ea typeface="DFKai-SB" charset="0"/>
                <a:cs typeface="Times New Roman" charset="0"/>
              </a:rPr>
              <a:t>(</a:t>
            </a:r>
            <a:r>
              <a:rPr lang="zh-CN" altLang="en-US" sz="2000">
                <a:solidFill>
                  <a:srgbClr val="336600"/>
                </a:solidFill>
                <a:latin typeface="DFKai-SB" charset="0"/>
                <a:ea typeface="DFKai-SB" charset="0"/>
                <a:cs typeface="Times New Roman" charset="0"/>
              </a:rPr>
              <a:t>初熟节</a:t>
            </a:r>
            <a:r>
              <a:rPr lang="en-US" altLang="zh-CN" sz="2000">
                <a:solidFill>
                  <a:srgbClr val="336600"/>
                </a:solidFill>
                <a:latin typeface="DFKai-SB" charset="0"/>
                <a:ea typeface="DFKai-SB" charset="0"/>
                <a:cs typeface="Times New Roman" charset="0"/>
              </a:rPr>
              <a:t>)</a:t>
            </a:r>
          </a:p>
        </p:txBody>
      </p:sp>
      <p:sp>
        <p:nvSpPr>
          <p:cNvPr id="47" name="Text Box 21"/>
          <p:cNvSpPr txBox="1">
            <a:spLocks noChangeArrowheads="1"/>
          </p:cNvSpPr>
          <p:nvPr/>
        </p:nvSpPr>
        <p:spPr bwMode="auto">
          <a:xfrm>
            <a:off x="6234113" y="3352800"/>
            <a:ext cx="1200150" cy="3968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r">
              <a:spcBef>
                <a:spcPct val="0"/>
              </a:spcBef>
              <a:buFontTx/>
              <a:buNone/>
            </a:pPr>
            <a:r>
              <a:rPr lang="en-US" altLang="zh-CN" sz="2000">
                <a:solidFill>
                  <a:srgbClr val="336600"/>
                </a:solidFill>
                <a:latin typeface="DFKai-SB" charset="0"/>
                <a:ea typeface="DFKai-SB" charset="0"/>
                <a:cs typeface="Times New Roman" charset="0"/>
              </a:rPr>
              <a:t>(</a:t>
            </a:r>
            <a:r>
              <a:rPr lang="zh-CN" altLang="en-US" sz="2000">
                <a:solidFill>
                  <a:srgbClr val="336600"/>
                </a:solidFill>
                <a:latin typeface="DFKai-SB" charset="0"/>
                <a:ea typeface="DFKai-SB" charset="0"/>
                <a:cs typeface="Times New Roman" charset="0"/>
              </a:rPr>
              <a:t>五旬节</a:t>
            </a:r>
            <a:r>
              <a:rPr lang="en-US" altLang="zh-CN" sz="2000">
                <a:solidFill>
                  <a:srgbClr val="336600"/>
                </a:solidFill>
                <a:latin typeface="DFKai-SB" charset="0"/>
                <a:ea typeface="DFKai-SB" charset="0"/>
                <a:cs typeface="Times New Roman" charset="0"/>
              </a:rPr>
              <a:t>)</a:t>
            </a:r>
          </a:p>
        </p:txBody>
      </p:sp>
      <p:sp>
        <p:nvSpPr>
          <p:cNvPr id="48" name="Oval 22"/>
          <p:cNvSpPr>
            <a:spLocks noChangeArrowheads="1"/>
          </p:cNvSpPr>
          <p:nvPr/>
        </p:nvSpPr>
        <p:spPr bwMode="auto">
          <a:xfrm>
            <a:off x="6011863" y="3244850"/>
            <a:ext cx="1584325" cy="576263"/>
          </a:xfrm>
          <a:prstGeom prst="ellipse">
            <a:avLst/>
          </a:prstGeom>
          <a:noFill/>
          <a:ln w="381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r" eaLnBrk="1" hangingPunct="1">
              <a:spcBef>
                <a:spcPct val="0"/>
              </a:spcBef>
              <a:buFontTx/>
              <a:buNone/>
            </a:pPr>
            <a:endParaRPr lang="zh-CN" altLang="en-US" sz="1800" b="0">
              <a:solidFill>
                <a:srgbClr val="000000"/>
              </a:solidFill>
              <a:latin typeface="Arial Narrow" charset="0"/>
              <a:cs typeface="Times New Roman" charset="0"/>
            </a:endParaRPr>
          </a:p>
        </p:txBody>
      </p:sp>
      <p:sp>
        <p:nvSpPr>
          <p:cNvPr id="49" name="Text Box 23"/>
          <p:cNvSpPr txBox="1">
            <a:spLocks noChangeArrowheads="1"/>
          </p:cNvSpPr>
          <p:nvPr/>
        </p:nvSpPr>
        <p:spPr bwMode="auto">
          <a:xfrm>
            <a:off x="8153400" y="152400"/>
            <a:ext cx="692150" cy="457200"/>
          </a:xfrm>
          <a:prstGeom prst="rect">
            <a:avLst/>
          </a:prstGeom>
          <a:solidFill>
            <a:srgbClr val="000000"/>
          </a:solidFill>
          <a:ln w="12700" cap="sq">
            <a:noFill/>
            <a:miter lim="800000"/>
            <a:headEnd type="none" w="sm" len="sm"/>
            <a:tailEnd type="none" w="sm" len="sm"/>
          </a:ln>
        </p:spPr>
        <p:txBody>
          <a:bodyPr wrap="none">
            <a:spAutoFit/>
          </a:bodyPr>
          <a:lstStyle/>
          <a:p>
            <a:pPr eaLnBrk="1" fontAlgn="auto" hangingPunct="1">
              <a:spcBef>
                <a:spcPts val="0"/>
              </a:spcBef>
              <a:spcAft>
                <a:spcPts val="0"/>
              </a:spcAft>
              <a:buFontTx/>
              <a:buNone/>
              <a:defRPr/>
            </a:pPr>
            <a:r>
              <a:rPr lang="en-US" sz="2400" kern="0" dirty="0">
                <a:solidFill>
                  <a:srgbClr val="FFFFFF"/>
                </a:solidFill>
                <a:latin typeface="Arial" charset="0"/>
                <a:ea typeface="Times New Roman" charset="0"/>
                <a:cs typeface="Times New Roman" charset="0"/>
              </a:rPr>
              <a:t>134</a:t>
            </a:r>
          </a:p>
        </p:txBody>
      </p:sp>
      <p:sp>
        <p:nvSpPr>
          <p:cNvPr id="51" name="Text Box 18"/>
          <p:cNvSpPr txBox="1">
            <a:spLocks noChangeArrowheads="1"/>
          </p:cNvSpPr>
          <p:nvPr/>
        </p:nvSpPr>
        <p:spPr bwMode="auto">
          <a:xfrm>
            <a:off x="4040188" y="908050"/>
            <a:ext cx="1200150" cy="3968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r">
              <a:spcBef>
                <a:spcPct val="0"/>
              </a:spcBef>
              <a:buFontTx/>
              <a:buNone/>
            </a:pPr>
            <a:r>
              <a:rPr lang="en-US" altLang="zh-CN" sz="2000">
                <a:solidFill>
                  <a:srgbClr val="336600"/>
                </a:solidFill>
                <a:latin typeface="DFKai-SB" charset="0"/>
                <a:ea typeface="DFKai-SB" charset="0"/>
                <a:cs typeface="Times New Roman" charset="0"/>
              </a:rPr>
              <a:t>(</a:t>
            </a:r>
            <a:r>
              <a:rPr lang="zh-CN" altLang="en-US" sz="2000">
                <a:solidFill>
                  <a:srgbClr val="336600"/>
                </a:solidFill>
                <a:latin typeface="DFKai-SB" charset="0"/>
                <a:ea typeface="DFKai-SB" charset="0"/>
                <a:cs typeface="Times New Roman" charset="0"/>
              </a:rPr>
              <a:t>逾越节</a:t>
            </a:r>
            <a:r>
              <a:rPr lang="en-US" altLang="zh-CN" sz="2000">
                <a:solidFill>
                  <a:srgbClr val="336600"/>
                </a:solidFill>
                <a:latin typeface="DFKai-SB" charset="0"/>
                <a:ea typeface="DFKai-SB" charset="0"/>
                <a:cs typeface="Times New Roman" charset="0"/>
              </a:rPr>
              <a:t>)</a:t>
            </a:r>
          </a:p>
        </p:txBody>
      </p:sp>
      <p:sp>
        <p:nvSpPr>
          <p:cNvPr id="45" name="Oval 19"/>
          <p:cNvSpPr>
            <a:spLocks noChangeArrowheads="1"/>
          </p:cNvSpPr>
          <p:nvPr/>
        </p:nvSpPr>
        <p:spPr bwMode="auto">
          <a:xfrm>
            <a:off x="3840163" y="838200"/>
            <a:ext cx="1600200" cy="533400"/>
          </a:xfrm>
          <a:prstGeom prst="ellipse">
            <a:avLst/>
          </a:prstGeom>
          <a:noFill/>
          <a:ln w="381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r" eaLnBrk="1" hangingPunct="1">
              <a:spcBef>
                <a:spcPct val="0"/>
              </a:spcBef>
              <a:buFontTx/>
              <a:buNone/>
            </a:pPr>
            <a:endParaRPr lang="zh-CN" altLang="en-US" sz="1800" b="0">
              <a:solidFill>
                <a:srgbClr val="000000"/>
              </a:solidFill>
              <a:latin typeface="Arial Narrow" charset="0"/>
              <a:cs typeface="Times New Roman" charset="0"/>
            </a:endParaRPr>
          </a:p>
        </p:txBody>
      </p:sp>
      <p:sp>
        <p:nvSpPr>
          <p:cNvPr id="52" name="Text Box 16"/>
          <p:cNvSpPr txBox="1">
            <a:spLocks noChangeArrowheads="1"/>
          </p:cNvSpPr>
          <p:nvPr/>
        </p:nvSpPr>
        <p:spPr bwMode="auto">
          <a:xfrm>
            <a:off x="2095500" y="5013325"/>
            <a:ext cx="1200150" cy="3968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r">
              <a:spcBef>
                <a:spcPct val="0"/>
              </a:spcBef>
              <a:buFontTx/>
              <a:buNone/>
            </a:pPr>
            <a:r>
              <a:rPr lang="en-US" altLang="zh-CN" sz="2000">
                <a:solidFill>
                  <a:srgbClr val="336600"/>
                </a:solidFill>
                <a:latin typeface="DFKai-SB" charset="0"/>
                <a:ea typeface="DFKai-SB" charset="0"/>
                <a:cs typeface="Times New Roman" charset="0"/>
              </a:rPr>
              <a:t>(</a:t>
            </a:r>
            <a:r>
              <a:rPr lang="zh-CN" altLang="en-US" sz="2000">
                <a:solidFill>
                  <a:srgbClr val="336600"/>
                </a:solidFill>
                <a:latin typeface="DFKai-SB" charset="0"/>
                <a:ea typeface="DFKai-SB" charset="0"/>
                <a:cs typeface="Times New Roman" charset="0"/>
              </a:rPr>
              <a:t>住棚节</a:t>
            </a:r>
            <a:r>
              <a:rPr lang="en-US" altLang="zh-CN" sz="2000">
                <a:solidFill>
                  <a:srgbClr val="336600"/>
                </a:solidFill>
                <a:latin typeface="DFKai-SB" charset="0"/>
                <a:ea typeface="DFKai-SB" charset="0"/>
                <a:cs typeface="Times New Roman" charset="0"/>
              </a:rPr>
              <a:t>)</a:t>
            </a:r>
          </a:p>
        </p:txBody>
      </p:sp>
      <p:sp>
        <p:nvSpPr>
          <p:cNvPr id="53" name="Text Box 16"/>
          <p:cNvSpPr txBox="1">
            <a:spLocks noChangeArrowheads="1"/>
          </p:cNvSpPr>
          <p:nvPr/>
        </p:nvSpPr>
        <p:spPr bwMode="auto">
          <a:xfrm>
            <a:off x="2527300" y="5445125"/>
            <a:ext cx="1200150" cy="3968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r">
              <a:spcBef>
                <a:spcPct val="0"/>
              </a:spcBef>
              <a:buFontTx/>
              <a:buNone/>
            </a:pPr>
            <a:r>
              <a:rPr lang="en-US" altLang="zh-CN" sz="2000">
                <a:solidFill>
                  <a:srgbClr val="336600"/>
                </a:solidFill>
                <a:latin typeface="DFKai-SB" charset="0"/>
                <a:ea typeface="DFKai-SB" charset="0"/>
                <a:cs typeface="Times New Roman" charset="0"/>
              </a:rPr>
              <a:t>(</a:t>
            </a:r>
            <a:r>
              <a:rPr lang="zh-CN" altLang="en-US" sz="2000">
                <a:solidFill>
                  <a:srgbClr val="336600"/>
                </a:solidFill>
                <a:latin typeface="DFKai-SB" charset="0"/>
                <a:ea typeface="DFKai-SB" charset="0"/>
                <a:cs typeface="Times New Roman" charset="0"/>
              </a:rPr>
              <a:t>赎罪日</a:t>
            </a:r>
            <a:r>
              <a:rPr lang="en-US" altLang="zh-CN" sz="2000">
                <a:solidFill>
                  <a:srgbClr val="336600"/>
                </a:solidFill>
                <a:latin typeface="DFKai-SB" charset="0"/>
                <a:ea typeface="DFKai-SB" charset="0"/>
                <a:cs typeface="Times New Roman" charset="0"/>
              </a:rPr>
              <a:t>)</a:t>
            </a:r>
          </a:p>
        </p:txBody>
      </p:sp>
      <p:sp>
        <p:nvSpPr>
          <p:cNvPr id="31" name="Oval 5"/>
          <p:cNvSpPr>
            <a:spLocks noChangeArrowheads="1"/>
          </p:cNvSpPr>
          <p:nvPr/>
        </p:nvSpPr>
        <p:spPr bwMode="auto">
          <a:xfrm>
            <a:off x="1828800" y="4940300"/>
            <a:ext cx="1590675" cy="533400"/>
          </a:xfrm>
          <a:prstGeom prst="ellipse">
            <a:avLst/>
          </a:prstGeom>
          <a:noFill/>
          <a:ln w="381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r" eaLnBrk="1" hangingPunct="1">
              <a:spcBef>
                <a:spcPct val="0"/>
              </a:spcBef>
              <a:buFontTx/>
              <a:buNone/>
            </a:pPr>
            <a:endParaRPr lang="zh-CN" altLang="en-US" sz="1800" b="0">
              <a:solidFill>
                <a:srgbClr val="000000"/>
              </a:solidFill>
              <a:latin typeface="Arial Narrow" charset="0"/>
              <a:cs typeface="Times New Roman" charset="0"/>
            </a:endParaRPr>
          </a:p>
        </p:txBody>
      </p:sp>
      <p:sp>
        <p:nvSpPr>
          <p:cNvPr id="274456" name="TextBox 55"/>
          <p:cNvSpPr txBox="1">
            <a:spLocks noChangeArrowheads="1"/>
          </p:cNvSpPr>
          <p:nvPr/>
        </p:nvSpPr>
        <p:spPr bwMode="auto">
          <a:xfrm>
            <a:off x="-2514600" y="1828800"/>
            <a:ext cx="1841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r">
              <a:spcBef>
                <a:spcPct val="0"/>
              </a:spcBef>
              <a:buFontTx/>
              <a:buNone/>
            </a:pPr>
            <a:endParaRPr lang="zh-CN" altLang="en-US" sz="1400" b="0">
              <a:solidFill>
                <a:srgbClr val="000000"/>
              </a:solidFill>
              <a:latin typeface="Arial Narrow" charset="0"/>
              <a:cs typeface="Times New Roman" charset="0"/>
            </a:endParaRPr>
          </a:p>
        </p:txBody>
      </p:sp>
      <p:sp>
        <p:nvSpPr>
          <p:cNvPr id="274457" name="Text Box 23"/>
          <p:cNvSpPr txBox="1">
            <a:spLocks noChangeArrowheads="1"/>
          </p:cNvSpPr>
          <p:nvPr/>
        </p:nvSpPr>
        <p:spPr bwMode="auto">
          <a:xfrm>
            <a:off x="304800" y="3125788"/>
            <a:ext cx="457200" cy="82232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ctr">
              <a:spcBef>
                <a:spcPct val="0"/>
              </a:spcBef>
              <a:buFontTx/>
              <a:buNone/>
            </a:pPr>
            <a:r>
              <a:rPr lang="zh-CN" altLang="en-US" sz="2400">
                <a:solidFill>
                  <a:schemeClr val="bg1"/>
                </a:solidFill>
                <a:latin typeface="微軟正黑體" charset="0"/>
                <a:ea typeface="微軟正黑體" charset="0"/>
                <a:cs typeface="Times New Roman" charset="0"/>
              </a:rPr>
              <a:t>冬季</a:t>
            </a:r>
          </a:p>
        </p:txBody>
      </p:sp>
      <p:sp>
        <p:nvSpPr>
          <p:cNvPr id="274458" name="Text Box 23"/>
          <p:cNvSpPr txBox="1">
            <a:spLocks noChangeArrowheads="1"/>
          </p:cNvSpPr>
          <p:nvPr/>
        </p:nvSpPr>
        <p:spPr bwMode="auto">
          <a:xfrm>
            <a:off x="8686800" y="3125788"/>
            <a:ext cx="457200" cy="82232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ctr" eaLnBrk="1" hangingPunct="1">
              <a:spcBef>
                <a:spcPct val="0"/>
              </a:spcBef>
              <a:buFontTx/>
              <a:buNone/>
            </a:pPr>
            <a:r>
              <a:rPr lang="zh-CN" altLang="en-US" sz="2400">
                <a:solidFill>
                  <a:schemeClr val="bg1"/>
                </a:solidFill>
                <a:latin typeface="微軟正黑體" charset="0"/>
                <a:ea typeface="微軟正黑體" charset="0"/>
                <a:cs typeface="Times New Roman" charset="0"/>
              </a:rPr>
              <a:t>夏季</a:t>
            </a:r>
          </a:p>
        </p:txBody>
      </p:sp>
      <p:sp>
        <p:nvSpPr>
          <p:cNvPr id="35" name="Text Box 9"/>
          <p:cNvSpPr txBox="1">
            <a:spLocks noChangeArrowheads="1"/>
          </p:cNvSpPr>
          <p:nvPr/>
        </p:nvSpPr>
        <p:spPr bwMode="auto">
          <a:xfrm>
            <a:off x="5324475" y="895350"/>
            <a:ext cx="79375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spcBef>
                <a:spcPct val="0"/>
              </a:spcBef>
              <a:buFontTx/>
              <a:buNone/>
            </a:pPr>
            <a:r>
              <a:rPr lang="zh-CN" altLang="en-US" sz="2400">
                <a:solidFill>
                  <a:srgbClr val="0000FF"/>
                </a:solidFill>
                <a:latin typeface="微軟正黑體" charset="0"/>
                <a:ea typeface="微軟正黑體" charset="0"/>
                <a:cs typeface="Times New Roman" charset="0"/>
              </a:rPr>
              <a:t>救赎</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35" presetClass="entr" presetSubtype="0" fill="hold" grpId="0" nodeType="clickEffect">
                                  <p:stCondLst>
                                    <p:cond delay="0"/>
                                  </p:stCondLst>
                                  <p:childTnLst>
                                    <p:set>
                                      <p:cBhvr>
                                        <p:cTn id="64" dur="1" fill="hold">
                                          <p:stCondLst>
                                            <p:cond delay="0"/>
                                          </p:stCondLst>
                                        </p:cTn>
                                        <p:tgtEl>
                                          <p:spTgt spid="35"/>
                                        </p:tgtEl>
                                        <p:attrNameLst>
                                          <p:attrName>style.visibility</p:attrName>
                                        </p:attrNameLst>
                                      </p:cBhvr>
                                      <p:to>
                                        <p:strVal val="visible"/>
                                      </p:to>
                                    </p:set>
                                    <p:animEffect transition="in" filter="fade">
                                      <p:cBhvr>
                                        <p:cTn id="65" dur="2000"/>
                                        <p:tgtEl>
                                          <p:spTgt spid="35"/>
                                        </p:tgtEl>
                                      </p:cBhvr>
                                    </p:animEffect>
                                    <p:anim calcmode="lin" valueType="num">
                                      <p:cBhvr>
                                        <p:cTn id="66" dur="2000" fill="hold"/>
                                        <p:tgtEl>
                                          <p:spTgt spid="35"/>
                                        </p:tgtEl>
                                        <p:attrNameLst>
                                          <p:attrName>style.rotation</p:attrName>
                                        </p:attrNameLst>
                                      </p:cBhvr>
                                      <p:tavLst>
                                        <p:tav tm="0">
                                          <p:val>
                                            <p:fltVal val="720"/>
                                          </p:val>
                                        </p:tav>
                                        <p:tav tm="100000">
                                          <p:val>
                                            <p:fltVal val="0"/>
                                          </p:val>
                                        </p:tav>
                                      </p:tavLst>
                                    </p:anim>
                                    <p:anim calcmode="lin" valueType="num">
                                      <p:cBhvr>
                                        <p:cTn id="67" dur="2000" fill="hold"/>
                                        <p:tgtEl>
                                          <p:spTgt spid="35"/>
                                        </p:tgtEl>
                                        <p:attrNameLst>
                                          <p:attrName>ppt_h</p:attrName>
                                        </p:attrNameLst>
                                      </p:cBhvr>
                                      <p:tavLst>
                                        <p:tav tm="0">
                                          <p:val>
                                            <p:fltVal val="0"/>
                                          </p:val>
                                        </p:tav>
                                        <p:tav tm="100000">
                                          <p:val>
                                            <p:strVal val="#ppt_h"/>
                                          </p:val>
                                        </p:tav>
                                      </p:tavLst>
                                    </p:anim>
                                    <p:anim calcmode="lin" valueType="num">
                                      <p:cBhvr>
                                        <p:cTn id="68"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35" presetClass="entr" presetSubtype="0" fill="hold" grpId="0" nodeType="clickEffect">
                                  <p:stCondLst>
                                    <p:cond delay="0"/>
                                  </p:stCondLst>
                                  <p:childTnLst>
                                    <p:set>
                                      <p:cBhvr>
                                        <p:cTn id="72" dur="1" fill="hold">
                                          <p:stCondLst>
                                            <p:cond delay="0"/>
                                          </p:stCondLst>
                                        </p:cTn>
                                        <p:tgtEl>
                                          <p:spTgt spid="36"/>
                                        </p:tgtEl>
                                        <p:attrNameLst>
                                          <p:attrName>style.visibility</p:attrName>
                                        </p:attrNameLst>
                                      </p:cBhvr>
                                      <p:to>
                                        <p:strVal val="visible"/>
                                      </p:to>
                                    </p:set>
                                    <p:animEffect transition="in" filter="fade">
                                      <p:cBhvr>
                                        <p:cTn id="73" dur="2000"/>
                                        <p:tgtEl>
                                          <p:spTgt spid="36"/>
                                        </p:tgtEl>
                                      </p:cBhvr>
                                    </p:animEffect>
                                    <p:anim calcmode="lin" valueType="num">
                                      <p:cBhvr>
                                        <p:cTn id="74" dur="2000" fill="hold"/>
                                        <p:tgtEl>
                                          <p:spTgt spid="36"/>
                                        </p:tgtEl>
                                        <p:attrNameLst>
                                          <p:attrName>style.rotation</p:attrName>
                                        </p:attrNameLst>
                                      </p:cBhvr>
                                      <p:tavLst>
                                        <p:tav tm="0">
                                          <p:val>
                                            <p:fltVal val="720"/>
                                          </p:val>
                                        </p:tav>
                                        <p:tav tm="100000">
                                          <p:val>
                                            <p:fltVal val="0"/>
                                          </p:val>
                                        </p:tav>
                                      </p:tavLst>
                                    </p:anim>
                                    <p:anim calcmode="lin" valueType="num">
                                      <p:cBhvr>
                                        <p:cTn id="75" dur="2000" fill="hold"/>
                                        <p:tgtEl>
                                          <p:spTgt spid="36"/>
                                        </p:tgtEl>
                                        <p:attrNameLst>
                                          <p:attrName>ppt_h</p:attrName>
                                        </p:attrNameLst>
                                      </p:cBhvr>
                                      <p:tavLst>
                                        <p:tav tm="0">
                                          <p:val>
                                            <p:fltVal val="0"/>
                                          </p:val>
                                        </p:tav>
                                        <p:tav tm="100000">
                                          <p:val>
                                            <p:strVal val="#ppt_h"/>
                                          </p:val>
                                        </p:tav>
                                      </p:tavLst>
                                    </p:anim>
                                    <p:anim calcmode="lin" valueType="num">
                                      <p:cBhvr>
                                        <p:cTn id="76"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35" presetClass="entr" presetSubtype="0" fill="hold" grpId="0" nodeType="click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fade">
                                      <p:cBhvr>
                                        <p:cTn id="81" dur="2000"/>
                                        <p:tgtEl>
                                          <p:spTgt spid="37"/>
                                        </p:tgtEl>
                                      </p:cBhvr>
                                    </p:animEffect>
                                    <p:anim calcmode="lin" valueType="num">
                                      <p:cBhvr>
                                        <p:cTn id="82" dur="2000" fill="hold"/>
                                        <p:tgtEl>
                                          <p:spTgt spid="37"/>
                                        </p:tgtEl>
                                        <p:attrNameLst>
                                          <p:attrName>style.rotation</p:attrName>
                                        </p:attrNameLst>
                                      </p:cBhvr>
                                      <p:tavLst>
                                        <p:tav tm="0">
                                          <p:val>
                                            <p:fltVal val="720"/>
                                          </p:val>
                                        </p:tav>
                                        <p:tav tm="100000">
                                          <p:val>
                                            <p:fltVal val="0"/>
                                          </p:val>
                                        </p:tav>
                                      </p:tavLst>
                                    </p:anim>
                                    <p:anim calcmode="lin" valueType="num">
                                      <p:cBhvr>
                                        <p:cTn id="83" dur="2000" fill="hold"/>
                                        <p:tgtEl>
                                          <p:spTgt spid="37"/>
                                        </p:tgtEl>
                                        <p:attrNameLst>
                                          <p:attrName>ppt_h</p:attrName>
                                        </p:attrNameLst>
                                      </p:cBhvr>
                                      <p:tavLst>
                                        <p:tav tm="0">
                                          <p:val>
                                            <p:fltVal val="0"/>
                                          </p:val>
                                        </p:tav>
                                        <p:tav tm="100000">
                                          <p:val>
                                            <p:strVal val="#ppt_h"/>
                                          </p:val>
                                        </p:tav>
                                      </p:tavLst>
                                    </p:anim>
                                    <p:anim calcmode="lin" valueType="num">
                                      <p:cBhvr>
                                        <p:cTn id="84"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85" fill="hold" nodeType="clickPar">
                      <p:stCondLst>
                        <p:cond delay="indefinite"/>
                      </p:stCondLst>
                      <p:childTnLst>
                        <p:par>
                          <p:cTn id="86" fill="hold" nodeType="withGroup">
                            <p:stCondLst>
                              <p:cond delay="0"/>
                            </p:stCondLst>
                            <p:childTnLst>
                              <p:par>
                                <p:cTn id="87" presetID="35" presetClass="entr" presetSubtype="0" fill="hold" grpId="0" nodeType="clickEffect">
                                  <p:stCondLst>
                                    <p:cond delay="0"/>
                                  </p:stCondLst>
                                  <p:childTnLst>
                                    <p:set>
                                      <p:cBhvr>
                                        <p:cTn id="88" dur="1" fill="hold">
                                          <p:stCondLst>
                                            <p:cond delay="0"/>
                                          </p:stCondLst>
                                        </p:cTn>
                                        <p:tgtEl>
                                          <p:spTgt spid="39"/>
                                        </p:tgtEl>
                                        <p:attrNameLst>
                                          <p:attrName>style.visibility</p:attrName>
                                        </p:attrNameLst>
                                      </p:cBhvr>
                                      <p:to>
                                        <p:strVal val="visible"/>
                                      </p:to>
                                    </p:set>
                                    <p:animEffect transition="in" filter="fade">
                                      <p:cBhvr>
                                        <p:cTn id="89" dur="2000"/>
                                        <p:tgtEl>
                                          <p:spTgt spid="39"/>
                                        </p:tgtEl>
                                      </p:cBhvr>
                                    </p:animEffect>
                                    <p:anim calcmode="lin" valueType="num">
                                      <p:cBhvr>
                                        <p:cTn id="90" dur="2000" fill="hold"/>
                                        <p:tgtEl>
                                          <p:spTgt spid="39"/>
                                        </p:tgtEl>
                                        <p:attrNameLst>
                                          <p:attrName>style.rotation</p:attrName>
                                        </p:attrNameLst>
                                      </p:cBhvr>
                                      <p:tavLst>
                                        <p:tav tm="0">
                                          <p:val>
                                            <p:fltVal val="720"/>
                                          </p:val>
                                        </p:tav>
                                        <p:tav tm="100000">
                                          <p:val>
                                            <p:fltVal val="0"/>
                                          </p:val>
                                        </p:tav>
                                      </p:tavLst>
                                    </p:anim>
                                    <p:anim calcmode="lin" valueType="num">
                                      <p:cBhvr>
                                        <p:cTn id="91" dur="2000" fill="hold"/>
                                        <p:tgtEl>
                                          <p:spTgt spid="39"/>
                                        </p:tgtEl>
                                        <p:attrNameLst>
                                          <p:attrName>ppt_h</p:attrName>
                                        </p:attrNameLst>
                                      </p:cBhvr>
                                      <p:tavLst>
                                        <p:tav tm="0">
                                          <p:val>
                                            <p:fltVal val="0"/>
                                          </p:val>
                                        </p:tav>
                                        <p:tav tm="100000">
                                          <p:val>
                                            <p:strVal val="#ppt_h"/>
                                          </p:val>
                                        </p:tav>
                                      </p:tavLst>
                                    </p:anim>
                                    <p:anim calcmode="lin" valueType="num">
                                      <p:cBhvr>
                                        <p:cTn id="92"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35" presetClass="entr" presetSubtype="0" fill="hold" grpId="0" nodeType="clickEffect">
                                  <p:stCondLst>
                                    <p:cond delay="0"/>
                                  </p:stCondLst>
                                  <p:childTnLst>
                                    <p:set>
                                      <p:cBhvr>
                                        <p:cTn id="96" dur="1" fill="hold">
                                          <p:stCondLst>
                                            <p:cond delay="0"/>
                                          </p:stCondLst>
                                        </p:cTn>
                                        <p:tgtEl>
                                          <p:spTgt spid="38"/>
                                        </p:tgtEl>
                                        <p:attrNameLst>
                                          <p:attrName>style.visibility</p:attrName>
                                        </p:attrNameLst>
                                      </p:cBhvr>
                                      <p:to>
                                        <p:strVal val="visible"/>
                                      </p:to>
                                    </p:set>
                                    <p:animEffect transition="in" filter="fade">
                                      <p:cBhvr>
                                        <p:cTn id="97" dur="2000"/>
                                        <p:tgtEl>
                                          <p:spTgt spid="38"/>
                                        </p:tgtEl>
                                      </p:cBhvr>
                                    </p:animEffect>
                                    <p:anim calcmode="lin" valueType="num">
                                      <p:cBhvr>
                                        <p:cTn id="98" dur="2000" fill="hold"/>
                                        <p:tgtEl>
                                          <p:spTgt spid="38"/>
                                        </p:tgtEl>
                                        <p:attrNameLst>
                                          <p:attrName>style.rotation</p:attrName>
                                        </p:attrNameLst>
                                      </p:cBhvr>
                                      <p:tavLst>
                                        <p:tav tm="0">
                                          <p:val>
                                            <p:fltVal val="720"/>
                                          </p:val>
                                        </p:tav>
                                        <p:tav tm="100000">
                                          <p:val>
                                            <p:fltVal val="0"/>
                                          </p:val>
                                        </p:tav>
                                      </p:tavLst>
                                    </p:anim>
                                    <p:anim calcmode="lin" valueType="num">
                                      <p:cBhvr>
                                        <p:cTn id="99" dur="2000" fill="hold"/>
                                        <p:tgtEl>
                                          <p:spTgt spid="38"/>
                                        </p:tgtEl>
                                        <p:attrNameLst>
                                          <p:attrName>ppt_h</p:attrName>
                                        </p:attrNameLst>
                                      </p:cBhvr>
                                      <p:tavLst>
                                        <p:tav tm="0">
                                          <p:val>
                                            <p:fltVal val="0"/>
                                          </p:val>
                                        </p:tav>
                                        <p:tav tm="100000">
                                          <p:val>
                                            <p:strVal val="#ppt_h"/>
                                          </p:val>
                                        </p:tav>
                                      </p:tavLst>
                                    </p:anim>
                                    <p:anim calcmode="lin" valueType="num">
                                      <p:cBhvr>
                                        <p:cTn id="100"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101" fill="hold" nodeType="clickPar">
                      <p:stCondLst>
                        <p:cond delay="indefinite"/>
                      </p:stCondLst>
                      <p:childTnLst>
                        <p:par>
                          <p:cTn id="102" fill="hold" nodeType="withGroup">
                            <p:stCondLst>
                              <p:cond delay="0"/>
                            </p:stCondLst>
                            <p:childTnLst>
                              <p:par>
                                <p:cTn id="103" presetID="35" presetClass="entr" presetSubtype="0" fill="hold" grpId="0" nodeType="click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2000"/>
                                        <p:tgtEl>
                                          <p:spTgt spid="40"/>
                                        </p:tgtEl>
                                      </p:cBhvr>
                                    </p:animEffect>
                                    <p:anim calcmode="lin" valueType="num">
                                      <p:cBhvr>
                                        <p:cTn id="106" dur="2000" fill="hold"/>
                                        <p:tgtEl>
                                          <p:spTgt spid="40"/>
                                        </p:tgtEl>
                                        <p:attrNameLst>
                                          <p:attrName>style.rotation</p:attrName>
                                        </p:attrNameLst>
                                      </p:cBhvr>
                                      <p:tavLst>
                                        <p:tav tm="0">
                                          <p:val>
                                            <p:fltVal val="720"/>
                                          </p:val>
                                        </p:tav>
                                        <p:tav tm="100000">
                                          <p:val>
                                            <p:fltVal val="0"/>
                                          </p:val>
                                        </p:tav>
                                      </p:tavLst>
                                    </p:anim>
                                    <p:anim calcmode="lin" valueType="num">
                                      <p:cBhvr>
                                        <p:cTn id="107" dur="2000" fill="hold"/>
                                        <p:tgtEl>
                                          <p:spTgt spid="40"/>
                                        </p:tgtEl>
                                        <p:attrNameLst>
                                          <p:attrName>ppt_h</p:attrName>
                                        </p:attrNameLst>
                                      </p:cBhvr>
                                      <p:tavLst>
                                        <p:tav tm="0">
                                          <p:val>
                                            <p:fltVal val="0"/>
                                          </p:val>
                                        </p:tav>
                                        <p:tav tm="100000">
                                          <p:val>
                                            <p:strVal val="#ppt_h"/>
                                          </p:val>
                                        </p:tav>
                                      </p:tavLst>
                                    </p:anim>
                                    <p:anim calcmode="lin" valueType="num">
                                      <p:cBhvr>
                                        <p:cTn id="108"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109" fill="hold" nodeType="clickPar">
                      <p:stCondLst>
                        <p:cond delay="indefinite"/>
                      </p:stCondLst>
                      <p:childTnLst>
                        <p:par>
                          <p:cTn id="110" fill="hold" nodeType="withGroup">
                            <p:stCondLst>
                              <p:cond delay="0"/>
                            </p:stCondLst>
                            <p:childTnLst>
                              <p:par>
                                <p:cTn id="111" presetID="35" presetClass="entr" presetSubtype="0" fill="hold" grpId="0" nodeType="clickEffect">
                                  <p:stCondLst>
                                    <p:cond delay="0"/>
                                  </p:stCondLst>
                                  <p:childTnLst>
                                    <p:set>
                                      <p:cBhvr>
                                        <p:cTn id="112" dur="1" fill="hold">
                                          <p:stCondLst>
                                            <p:cond delay="0"/>
                                          </p:stCondLst>
                                        </p:cTn>
                                        <p:tgtEl>
                                          <p:spTgt spid="41"/>
                                        </p:tgtEl>
                                        <p:attrNameLst>
                                          <p:attrName>style.visibility</p:attrName>
                                        </p:attrNameLst>
                                      </p:cBhvr>
                                      <p:to>
                                        <p:strVal val="visible"/>
                                      </p:to>
                                    </p:set>
                                    <p:animEffect transition="in" filter="fade">
                                      <p:cBhvr>
                                        <p:cTn id="113" dur="2000"/>
                                        <p:tgtEl>
                                          <p:spTgt spid="41"/>
                                        </p:tgtEl>
                                      </p:cBhvr>
                                    </p:animEffect>
                                    <p:anim calcmode="lin" valueType="num">
                                      <p:cBhvr>
                                        <p:cTn id="114" dur="2000" fill="hold"/>
                                        <p:tgtEl>
                                          <p:spTgt spid="41"/>
                                        </p:tgtEl>
                                        <p:attrNameLst>
                                          <p:attrName>style.rotation</p:attrName>
                                        </p:attrNameLst>
                                      </p:cBhvr>
                                      <p:tavLst>
                                        <p:tav tm="0">
                                          <p:val>
                                            <p:fltVal val="720"/>
                                          </p:val>
                                        </p:tav>
                                        <p:tav tm="100000">
                                          <p:val>
                                            <p:fltVal val="0"/>
                                          </p:val>
                                        </p:tav>
                                      </p:tavLst>
                                    </p:anim>
                                    <p:anim calcmode="lin" valueType="num">
                                      <p:cBhvr>
                                        <p:cTn id="115" dur="2000" fill="hold"/>
                                        <p:tgtEl>
                                          <p:spTgt spid="41"/>
                                        </p:tgtEl>
                                        <p:attrNameLst>
                                          <p:attrName>ppt_h</p:attrName>
                                        </p:attrNameLst>
                                      </p:cBhvr>
                                      <p:tavLst>
                                        <p:tav tm="0">
                                          <p:val>
                                            <p:fltVal val="0"/>
                                          </p:val>
                                        </p:tav>
                                        <p:tav tm="100000">
                                          <p:val>
                                            <p:strVal val="#ppt_h"/>
                                          </p:val>
                                        </p:tav>
                                      </p:tavLst>
                                    </p:anim>
                                    <p:anim calcmode="lin" valueType="num">
                                      <p:cBhvr>
                                        <p:cTn id="116"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36" grpId="0" animBg="1"/>
      <p:bldP spid="37" grpId="0" animBg="1"/>
      <p:bldP spid="38" grpId="0" animBg="1"/>
      <p:bldP spid="39" grpId="0" animBg="1"/>
      <p:bldP spid="40" grpId="0" animBg="1"/>
      <p:bldP spid="41" grpId="0" animBg="1"/>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P spid="35" grpId="0" animBg="1"/>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30</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7813427"/>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118786" name="Group 2"/>
          <p:cNvGrpSpPr>
            <a:grpSpLocks/>
          </p:cNvGrpSpPr>
          <p:nvPr/>
        </p:nvGrpSpPr>
        <p:grpSpPr bwMode="auto">
          <a:xfrm>
            <a:off x="0" y="765175"/>
            <a:ext cx="9144000" cy="755650"/>
            <a:chOff x="0" y="0"/>
            <a:chExt cx="4560" cy="671"/>
          </a:xfrm>
        </p:grpSpPr>
        <p:sp>
          <p:nvSpPr>
            <p:cNvPr id="118891"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预备占领迦南地</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92"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7" name="Group 5"/>
          <p:cNvGrpSpPr>
            <a:grpSpLocks/>
          </p:cNvGrpSpPr>
          <p:nvPr/>
        </p:nvGrpSpPr>
        <p:grpSpPr bwMode="auto">
          <a:xfrm>
            <a:off x="0" y="1517650"/>
            <a:ext cx="2630488" cy="904875"/>
            <a:chOff x="0" y="671"/>
            <a:chExt cx="1312" cy="805"/>
          </a:xfrm>
        </p:grpSpPr>
        <p:sp>
          <p:nvSpPr>
            <p:cNvPr id="118889"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先一代的预备</a:t>
              </a:r>
            </a:p>
          </p:txBody>
        </p:sp>
        <p:sp>
          <p:nvSpPr>
            <p:cNvPr id="118890"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8" name="Group 8"/>
          <p:cNvGrpSpPr>
            <a:grpSpLocks/>
          </p:cNvGrpSpPr>
          <p:nvPr/>
        </p:nvGrpSpPr>
        <p:grpSpPr bwMode="auto">
          <a:xfrm>
            <a:off x="2627313" y="1516063"/>
            <a:ext cx="3673475" cy="904875"/>
            <a:chOff x="1312" y="671"/>
            <a:chExt cx="1832" cy="805"/>
          </a:xfrm>
        </p:grpSpPr>
        <p:sp>
          <p:nvSpPr>
            <p:cNvPr id="118887"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Arial Narrow" charset="0"/>
                  <a:ea typeface="SimSun" charset="0"/>
                </a:rPr>
                <a:t>因不信而耽延</a:t>
              </a:r>
              <a:endParaRPr kumimoji="0" lang="zh-CN" altLang="en-US"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8"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9" name="Group 11"/>
          <p:cNvGrpSpPr>
            <a:grpSpLocks/>
          </p:cNvGrpSpPr>
          <p:nvPr/>
        </p:nvGrpSpPr>
        <p:grpSpPr bwMode="auto">
          <a:xfrm>
            <a:off x="6303963" y="1517650"/>
            <a:ext cx="2840037" cy="904875"/>
            <a:chOff x="3144" y="671"/>
            <a:chExt cx="1416" cy="805"/>
          </a:xfrm>
        </p:grpSpPr>
        <p:sp>
          <p:nvSpPr>
            <p:cNvPr id="118885"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新一代的预备</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6"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0" name="Group 14"/>
          <p:cNvGrpSpPr>
            <a:grpSpLocks/>
          </p:cNvGrpSpPr>
          <p:nvPr/>
        </p:nvGrpSpPr>
        <p:grpSpPr bwMode="auto">
          <a:xfrm>
            <a:off x="0" y="2422525"/>
            <a:ext cx="2630488" cy="476250"/>
            <a:chOff x="0" y="1476"/>
            <a:chExt cx="1312" cy="422"/>
          </a:xfrm>
        </p:grpSpPr>
        <p:sp>
          <p:nvSpPr>
            <p:cNvPr id="118883"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4"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1" name="Group 17"/>
          <p:cNvGrpSpPr>
            <a:grpSpLocks/>
          </p:cNvGrpSpPr>
          <p:nvPr/>
        </p:nvGrpSpPr>
        <p:grpSpPr bwMode="auto">
          <a:xfrm>
            <a:off x="2630488" y="2422525"/>
            <a:ext cx="3673475" cy="476250"/>
            <a:chOff x="1312" y="1476"/>
            <a:chExt cx="1832" cy="422"/>
          </a:xfrm>
        </p:grpSpPr>
        <p:sp>
          <p:nvSpPr>
            <p:cNvPr id="118881"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2"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2" name="Group 20"/>
          <p:cNvGrpSpPr>
            <a:grpSpLocks/>
          </p:cNvGrpSpPr>
          <p:nvPr/>
        </p:nvGrpSpPr>
        <p:grpSpPr bwMode="auto">
          <a:xfrm>
            <a:off x="6303963" y="2422525"/>
            <a:ext cx="2840037" cy="476250"/>
            <a:chOff x="3144" y="1476"/>
            <a:chExt cx="1416" cy="422"/>
          </a:xfrm>
        </p:grpSpPr>
        <p:sp>
          <p:nvSpPr>
            <p:cNvPr id="118879"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0"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3" name="Group 23"/>
          <p:cNvGrpSpPr>
            <a:grpSpLocks/>
          </p:cNvGrpSpPr>
          <p:nvPr/>
        </p:nvGrpSpPr>
        <p:grpSpPr bwMode="auto">
          <a:xfrm>
            <a:off x="0" y="2898775"/>
            <a:ext cx="2630488" cy="474663"/>
            <a:chOff x="0" y="1898"/>
            <a:chExt cx="1312" cy="422"/>
          </a:xfrm>
        </p:grpSpPr>
        <p:sp>
          <p:nvSpPr>
            <p:cNvPr id="118877"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神的信实</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8"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4" name="Group 26"/>
          <p:cNvGrpSpPr>
            <a:grpSpLocks/>
          </p:cNvGrpSpPr>
          <p:nvPr/>
        </p:nvGrpSpPr>
        <p:grpSpPr bwMode="auto">
          <a:xfrm>
            <a:off x="2630488" y="2898775"/>
            <a:ext cx="3673475" cy="474663"/>
            <a:chOff x="1312" y="1898"/>
            <a:chExt cx="1832" cy="422"/>
          </a:xfrm>
        </p:grpSpPr>
        <p:sp>
          <p:nvSpPr>
            <p:cNvPr id="118875"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以色列的不信</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6"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5" name="Group 29"/>
          <p:cNvGrpSpPr>
            <a:grpSpLocks/>
          </p:cNvGrpSpPr>
          <p:nvPr/>
        </p:nvGrpSpPr>
        <p:grpSpPr bwMode="auto">
          <a:xfrm>
            <a:off x="6303963" y="2898775"/>
            <a:ext cx="2840037" cy="474663"/>
            <a:chOff x="3144" y="1898"/>
            <a:chExt cx="1416" cy="422"/>
          </a:xfrm>
        </p:grpSpPr>
        <p:sp>
          <p:nvSpPr>
            <p:cNvPr id="118873"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神的信实</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74"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6" name="Group 32"/>
          <p:cNvGrpSpPr>
            <a:grpSpLocks/>
          </p:cNvGrpSpPr>
          <p:nvPr/>
        </p:nvGrpSpPr>
        <p:grpSpPr bwMode="auto">
          <a:xfrm>
            <a:off x="0" y="3373438"/>
            <a:ext cx="2630488" cy="474662"/>
            <a:chOff x="0" y="2320"/>
            <a:chExt cx="1312" cy="422"/>
          </a:xfrm>
        </p:grpSpPr>
        <p:sp>
          <p:nvSpPr>
            <p:cNvPr id="118871"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神的赐福</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2"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7" name="Group 35"/>
          <p:cNvGrpSpPr>
            <a:grpSpLocks/>
          </p:cNvGrpSpPr>
          <p:nvPr/>
        </p:nvGrpSpPr>
        <p:grpSpPr bwMode="auto">
          <a:xfrm>
            <a:off x="2630488" y="3373438"/>
            <a:ext cx="3673475" cy="474662"/>
            <a:chOff x="1312" y="2320"/>
            <a:chExt cx="1832" cy="422"/>
          </a:xfrm>
        </p:grpSpPr>
        <p:sp>
          <p:nvSpPr>
            <p:cNvPr id="118869"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神的管教</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0"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8" name="Group 38"/>
          <p:cNvGrpSpPr>
            <a:grpSpLocks/>
          </p:cNvGrpSpPr>
          <p:nvPr/>
        </p:nvGrpSpPr>
        <p:grpSpPr bwMode="auto">
          <a:xfrm>
            <a:off x="6303963" y="3373438"/>
            <a:ext cx="2840037" cy="474662"/>
            <a:chOff x="3144" y="2320"/>
            <a:chExt cx="1416" cy="422"/>
          </a:xfrm>
        </p:grpSpPr>
        <p:sp>
          <p:nvSpPr>
            <p:cNvPr id="118867"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神的赐福</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68"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9" name="Group 41"/>
          <p:cNvGrpSpPr>
            <a:grpSpLocks/>
          </p:cNvGrpSpPr>
          <p:nvPr/>
        </p:nvGrpSpPr>
        <p:grpSpPr bwMode="auto">
          <a:xfrm>
            <a:off x="0" y="3848100"/>
            <a:ext cx="2630488" cy="474663"/>
            <a:chOff x="0" y="2742"/>
            <a:chExt cx="1312" cy="422"/>
          </a:xfrm>
        </p:grpSpPr>
        <p:sp>
          <p:nvSpPr>
            <p:cNvPr id="118865"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以色列的委身</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6"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0" name="Group 44"/>
          <p:cNvGrpSpPr>
            <a:grpSpLocks/>
          </p:cNvGrpSpPr>
          <p:nvPr/>
        </p:nvGrpSpPr>
        <p:grpSpPr bwMode="auto">
          <a:xfrm>
            <a:off x="2630488" y="3848100"/>
            <a:ext cx="3673475" cy="474663"/>
            <a:chOff x="1312" y="2742"/>
            <a:chExt cx="1832" cy="422"/>
          </a:xfrm>
        </p:grpSpPr>
        <p:sp>
          <p:nvSpPr>
            <p:cNvPr id="118863"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以色列的抱怨</a:t>
              </a:r>
            </a:p>
          </p:txBody>
        </p:sp>
        <p:sp>
          <p:nvSpPr>
            <p:cNvPr id="118864"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1" name="Group 47"/>
          <p:cNvGrpSpPr>
            <a:grpSpLocks/>
          </p:cNvGrpSpPr>
          <p:nvPr/>
        </p:nvGrpSpPr>
        <p:grpSpPr bwMode="auto">
          <a:xfrm>
            <a:off x="6303963" y="3848100"/>
            <a:ext cx="2840037" cy="474663"/>
            <a:chOff x="3144" y="2742"/>
            <a:chExt cx="1416" cy="422"/>
          </a:xfrm>
        </p:grpSpPr>
        <p:sp>
          <p:nvSpPr>
            <p:cNvPr id="118861"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以色列的委身</a:t>
              </a: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62"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2" name="Group 50"/>
          <p:cNvGrpSpPr>
            <a:grpSpLocks/>
          </p:cNvGrpSpPr>
          <p:nvPr/>
        </p:nvGrpSpPr>
        <p:grpSpPr bwMode="auto">
          <a:xfrm>
            <a:off x="0" y="4322763"/>
            <a:ext cx="2630488" cy="476250"/>
            <a:chOff x="0" y="3164"/>
            <a:chExt cx="1312" cy="422"/>
          </a:xfrm>
        </p:grpSpPr>
        <p:sp>
          <p:nvSpPr>
            <p:cNvPr id="118859"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有序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0"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3" name="Group 53"/>
          <p:cNvGrpSpPr>
            <a:grpSpLocks/>
          </p:cNvGrpSpPr>
          <p:nvPr/>
        </p:nvGrpSpPr>
        <p:grpSpPr bwMode="auto">
          <a:xfrm>
            <a:off x="2630488" y="4322763"/>
            <a:ext cx="3673475" cy="476250"/>
            <a:chOff x="1312" y="3164"/>
            <a:chExt cx="1832" cy="422"/>
          </a:xfrm>
        </p:grpSpPr>
        <p:sp>
          <p:nvSpPr>
            <p:cNvPr id="118857"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无序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8"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4" name="Group 56"/>
          <p:cNvGrpSpPr>
            <a:grpSpLocks/>
          </p:cNvGrpSpPr>
          <p:nvPr/>
        </p:nvGrpSpPr>
        <p:grpSpPr bwMode="auto">
          <a:xfrm>
            <a:off x="6303963" y="4322763"/>
            <a:ext cx="2840037" cy="476250"/>
            <a:chOff x="3144" y="3164"/>
            <a:chExt cx="1416" cy="422"/>
          </a:xfrm>
        </p:grpSpPr>
        <p:sp>
          <p:nvSpPr>
            <p:cNvPr id="118855"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重整</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6"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5" name="Group 59"/>
          <p:cNvGrpSpPr>
            <a:grpSpLocks/>
          </p:cNvGrpSpPr>
          <p:nvPr/>
        </p:nvGrpSpPr>
        <p:grpSpPr bwMode="auto">
          <a:xfrm>
            <a:off x="0" y="4799013"/>
            <a:ext cx="2630488" cy="474662"/>
            <a:chOff x="0" y="3586"/>
            <a:chExt cx="1312" cy="422"/>
          </a:xfrm>
        </p:grpSpPr>
        <p:sp>
          <p:nvSpPr>
            <p:cNvPr id="118853"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西奈山</a:t>
              </a:r>
            </a:p>
          </p:txBody>
        </p:sp>
        <p:sp>
          <p:nvSpPr>
            <p:cNvPr id="118854"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6" name="Group 62"/>
          <p:cNvGrpSpPr>
            <a:grpSpLocks/>
          </p:cNvGrpSpPr>
          <p:nvPr/>
        </p:nvGrpSpPr>
        <p:grpSpPr bwMode="auto">
          <a:xfrm>
            <a:off x="2630488" y="4799013"/>
            <a:ext cx="3673475" cy="474662"/>
            <a:chOff x="1312" y="3586"/>
            <a:chExt cx="1832" cy="422"/>
          </a:xfrm>
        </p:grpSpPr>
        <p:sp>
          <p:nvSpPr>
            <p:cNvPr id="118851"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旷野</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2"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7" name="Group 65"/>
          <p:cNvGrpSpPr>
            <a:grpSpLocks/>
          </p:cNvGrpSpPr>
          <p:nvPr/>
        </p:nvGrpSpPr>
        <p:grpSpPr bwMode="auto">
          <a:xfrm>
            <a:off x="6303963" y="4799013"/>
            <a:ext cx="2840037" cy="474662"/>
            <a:chOff x="3144" y="3586"/>
            <a:chExt cx="1416" cy="422"/>
          </a:xfrm>
        </p:grpSpPr>
        <p:sp>
          <p:nvSpPr>
            <p:cNvPr id="118849"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摩押</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0"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8" name="Group 68"/>
          <p:cNvGrpSpPr>
            <a:grpSpLocks/>
          </p:cNvGrpSpPr>
          <p:nvPr/>
        </p:nvGrpSpPr>
        <p:grpSpPr bwMode="auto">
          <a:xfrm>
            <a:off x="0" y="5273675"/>
            <a:ext cx="2630488" cy="582613"/>
            <a:chOff x="0" y="4008"/>
            <a:chExt cx="1312" cy="518"/>
          </a:xfrm>
        </p:grpSpPr>
        <p:sp>
          <p:nvSpPr>
            <p:cNvPr id="118847"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20 </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天</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8"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9" name="Group 71"/>
          <p:cNvGrpSpPr>
            <a:grpSpLocks/>
          </p:cNvGrpSpPr>
          <p:nvPr/>
        </p:nvGrpSpPr>
        <p:grpSpPr bwMode="auto">
          <a:xfrm>
            <a:off x="2630488" y="5273675"/>
            <a:ext cx="3673475" cy="582613"/>
            <a:chOff x="1312" y="4008"/>
            <a:chExt cx="1832" cy="518"/>
          </a:xfrm>
        </p:grpSpPr>
        <p:sp>
          <p:nvSpPr>
            <p:cNvPr id="118845"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Times" charset="0"/>
                  <a:ea typeface="SimSun" charset="0"/>
                </a:rPr>
                <a:t>38</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年</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3</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个月零</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10</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天</a:t>
              </a:r>
              <a:endParaRPr kumimoji="0" lang="en-US" altLang="zh-CN" sz="2400" b="1" i="0" u="none" strike="noStrike" kern="1200" cap="none" spc="0" normalizeH="0" baseline="0" noProof="0">
                <a:ln>
                  <a:noFill/>
                </a:ln>
                <a:solidFill>
                  <a:srgbClr val="FFFFFF"/>
                </a:solidFill>
                <a:effectLst/>
                <a:uLnTx/>
                <a:uFillTx/>
                <a:latin typeface="Times" charset="0"/>
                <a:ea typeface="SimSun" charset="0"/>
              </a:endParaRPr>
            </a:p>
          </p:txBody>
        </p:sp>
        <p:sp>
          <p:nvSpPr>
            <p:cNvPr id="118846"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0" name="Group 74"/>
          <p:cNvGrpSpPr>
            <a:grpSpLocks/>
          </p:cNvGrpSpPr>
          <p:nvPr/>
        </p:nvGrpSpPr>
        <p:grpSpPr bwMode="auto">
          <a:xfrm>
            <a:off x="6303963" y="5273675"/>
            <a:ext cx="2840037" cy="582613"/>
            <a:chOff x="3144" y="4008"/>
            <a:chExt cx="1416" cy="518"/>
          </a:xfrm>
        </p:grpSpPr>
        <p:sp>
          <p:nvSpPr>
            <p:cNvPr id="118843"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约</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5</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个月</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4"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1" name="Group 77"/>
          <p:cNvGrpSpPr>
            <a:grpSpLocks/>
          </p:cNvGrpSpPr>
          <p:nvPr/>
        </p:nvGrpSpPr>
        <p:grpSpPr bwMode="auto">
          <a:xfrm>
            <a:off x="0" y="5856288"/>
            <a:ext cx="1347788" cy="1001712"/>
            <a:chOff x="0" y="4526"/>
            <a:chExt cx="672" cy="890"/>
          </a:xfrm>
        </p:grpSpPr>
        <p:sp>
          <p:nvSpPr>
            <p:cNvPr id="118841"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组织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(1-4)</a:t>
              </a:r>
            </a:p>
          </p:txBody>
        </p:sp>
        <p:sp>
          <p:nvSpPr>
            <p:cNvPr id="118842"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2" name="Group 80"/>
          <p:cNvGrpSpPr>
            <a:grpSpLocks/>
          </p:cNvGrpSpPr>
          <p:nvPr/>
        </p:nvGrpSpPr>
        <p:grpSpPr bwMode="auto">
          <a:xfrm>
            <a:off x="1347788" y="5856288"/>
            <a:ext cx="1282700" cy="1001712"/>
            <a:chOff x="672" y="4526"/>
            <a:chExt cx="640" cy="890"/>
          </a:xfrm>
        </p:grpSpPr>
        <p:sp>
          <p:nvSpPr>
            <p:cNvPr id="118839"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成圣</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(5:1-10:10)</a:t>
              </a:r>
            </a:p>
          </p:txBody>
        </p:sp>
        <p:sp>
          <p:nvSpPr>
            <p:cNvPr id="118840"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3" name="Group 83"/>
          <p:cNvGrpSpPr>
            <a:grpSpLocks/>
          </p:cNvGrpSpPr>
          <p:nvPr/>
        </p:nvGrpSpPr>
        <p:grpSpPr bwMode="auto">
          <a:xfrm>
            <a:off x="2630488" y="5856288"/>
            <a:ext cx="785812" cy="1001712"/>
            <a:chOff x="1312" y="4526"/>
            <a:chExt cx="392" cy="890"/>
          </a:xfrm>
        </p:grpSpPr>
        <p:sp>
          <p:nvSpPr>
            <p:cNvPr id="118837"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12:16)</a:t>
              </a:r>
            </a:p>
          </p:txBody>
        </p:sp>
        <p:sp>
          <p:nvSpPr>
            <p:cNvPr id="118838"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4" name="Group 86"/>
          <p:cNvGrpSpPr>
            <a:grpSpLocks/>
          </p:cNvGrpSpPr>
          <p:nvPr/>
        </p:nvGrpSpPr>
        <p:grpSpPr bwMode="auto">
          <a:xfrm>
            <a:off x="3419475" y="5856288"/>
            <a:ext cx="722313" cy="1001712"/>
            <a:chOff x="1704" y="4526"/>
            <a:chExt cx="360" cy="890"/>
          </a:xfrm>
        </p:grpSpPr>
        <p:sp>
          <p:nvSpPr>
            <p:cNvPr id="118835"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罪</a:t>
              </a:r>
              <a:endPar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(13-14)</a:t>
              </a:r>
            </a:p>
          </p:txBody>
        </p:sp>
        <p:sp>
          <p:nvSpPr>
            <p:cNvPr id="118836"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5" name="Group 89"/>
          <p:cNvGrpSpPr>
            <a:grpSpLocks/>
          </p:cNvGrpSpPr>
          <p:nvPr/>
        </p:nvGrpSpPr>
        <p:grpSpPr bwMode="auto">
          <a:xfrm>
            <a:off x="4138613" y="5856288"/>
            <a:ext cx="722312" cy="1001712"/>
            <a:chOff x="2064" y="4526"/>
            <a:chExt cx="360" cy="890"/>
          </a:xfrm>
        </p:grpSpPr>
        <p:sp>
          <p:nvSpPr>
            <p:cNvPr id="118833"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旷野</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(15-19)</a:t>
              </a:r>
            </a:p>
          </p:txBody>
        </p:sp>
        <p:sp>
          <p:nvSpPr>
            <p:cNvPr id="118834"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6" name="Group 92"/>
          <p:cNvGrpSpPr>
            <a:grpSpLocks/>
          </p:cNvGrpSpPr>
          <p:nvPr/>
        </p:nvGrpSpPr>
        <p:grpSpPr bwMode="auto">
          <a:xfrm>
            <a:off x="4860925" y="5856288"/>
            <a:ext cx="657225" cy="1001712"/>
            <a:chOff x="2424" y="4526"/>
            <a:chExt cx="328" cy="890"/>
          </a:xfrm>
        </p:grpSpPr>
        <p:sp>
          <p:nvSpPr>
            <p:cNvPr id="118831"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摩押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(20-21)</a:t>
              </a:r>
            </a:p>
          </p:txBody>
        </p:sp>
        <p:sp>
          <p:nvSpPr>
            <p:cNvPr id="118832"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dirty="0">
                <a:ln>
                  <a:noFill/>
                </a:ln>
                <a:solidFill>
                  <a:srgbClr val="FFFFFF"/>
                </a:solidFill>
                <a:effectLst/>
                <a:uLnTx/>
                <a:uFillTx/>
                <a:latin typeface="Times" charset="0"/>
                <a:ea typeface="SimSun" charset="0"/>
                <a:cs typeface="Times New Roman" charset="0"/>
              </a:endParaRPr>
            </a:p>
          </p:txBody>
        </p:sp>
      </p:grpSp>
      <p:grpSp>
        <p:nvGrpSpPr>
          <p:cNvPr id="118817" name="Group 95"/>
          <p:cNvGrpSpPr>
            <a:grpSpLocks/>
          </p:cNvGrpSpPr>
          <p:nvPr/>
        </p:nvGrpSpPr>
        <p:grpSpPr bwMode="auto">
          <a:xfrm>
            <a:off x="5518150" y="5856288"/>
            <a:ext cx="785813" cy="1001712"/>
            <a:chOff x="2752" y="4526"/>
            <a:chExt cx="392" cy="890"/>
          </a:xfrm>
        </p:grpSpPr>
        <p:sp>
          <p:nvSpPr>
            <p:cNvPr id="118829"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在摩押的罪</a:t>
              </a:r>
              <a:endParaRPr kumimoji="0" lang="en-GB" altLang="zh-CN" sz="1400" b="0"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(22-25)</a:t>
              </a:r>
            </a:p>
          </p:txBody>
        </p:sp>
        <p:sp>
          <p:nvSpPr>
            <p:cNvPr id="118830"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8" name="Group 98"/>
          <p:cNvGrpSpPr>
            <a:grpSpLocks/>
          </p:cNvGrpSpPr>
          <p:nvPr/>
        </p:nvGrpSpPr>
        <p:grpSpPr bwMode="auto">
          <a:xfrm>
            <a:off x="6303963" y="5856288"/>
            <a:ext cx="890587" cy="1001712"/>
            <a:chOff x="3144" y="4526"/>
            <a:chExt cx="444" cy="890"/>
          </a:xfrm>
        </p:grpSpPr>
        <p:sp>
          <p:nvSpPr>
            <p:cNvPr id="118827"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预备土地</a:t>
              </a:r>
              <a:endParaRPr kumimoji="0" lang="en-GB" altLang="zh-CN" sz="16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(26-27)</a:t>
              </a:r>
            </a:p>
          </p:txBody>
        </p:sp>
        <p:sp>
          <p:nvSpPr>
            <p:cNvPr id="118828"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9" name="Group 101"/>
          <p:cNvGrpSpPr>
            <a:grpSpLocks/>
          </p:cNvGrpSpPr>
          <p:nvPr/>
        </p:nvGrpSpPr>
        <p:grpSpPr bwMode="auto">
          <a:xfrm>
            <a:off x="7194550" y="5856288"/>
            <a:ext cx="882650" cy="1001712"/>
            <a:chOff x="3588" y="4526"/>
            <a:chExt cx="440" cy="890"/>
          </a:xfrm>
        </p:grpSpPr>
        <p:sp>
          <p:nvSpPr>
            <p:cNvPr id="118825"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献祭与许愿</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(28-30)</a:t>
              </a:r>
            </a:p>
          </p:txBody>
        </p:sp>
        <p:sp>
          <p:nvSpPr>
            <p:cNvPr id="118826"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sp>
        <p:nvSpPr>
          <p:cNvPr id="118820"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最终的预备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(31-36)</a:t>
            </a:r>
          </a:p>
        </p:txBody>
      </p:sp>
      <p:sp>
        <p:nvSpPr>
          <p:cNvPr id="118821"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
        <p:nvSpPr>
          <p:cNvPr id="118822" name="Text Box 106"/>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333333"/>
                </a:solidFill>
                <a:effectLst/>
                <a:uLnTx/>
                <a:uFillTx/>
                <a:latin typeface="Arial" charset="0"/>
                <a:ea typeface="SimSun" charset="0"/>
                <a:cs typeface="Times New Roman" charset="0"/>
              </a:rPr>
              <a:t>135</a:t>
            </a:r>
          </a:p>
        </p:txBody>
      </p:sp>
      <p:sp>
        <p:nvSpPr>
          <p:cNvPr id="118823"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zh-CN" altLang="en-US">
                <a:solidFill>
                  <a:srgbClr val="000000"/>
                </a:solidFill>
                <a:latin typeface="Impact" charset="0"/>
                <a:ea typeface="SimSun" charset="0"/>
                <a:cs typeface="SimSun" charset="0"/>
              </a:rPr>
              <a:t>民数记</a:t>
            </a:r>
          </a:p>
        </p:txBody>
      </p:sp>
      <p:sp>
        <p:nvSpPr>
          <p:cNvPr id="108" name="Oval 108">
            <a:extLst>
              <a:ext uri="{FF2B5EF4-FFF2-40B4-BE49-F238E27FC236}">
                <a16:creationId xmlns:a16="http://schemas.microsoft.com/office/drawing/2014/main" id="{B4E00AED-4EB8-4869-B42A-5B471A61643C}"/>
              </a:ext>
            </a:extLst>
          </p:cNvPr>
          <p:cNvSpPr>
            <a:spLocks noChangeArrowheads="1"/>
          </p:cNvSpPr>
          <p:nvPr/>
        </p:nvSpPr>
        <p:spPr bwMode="auto">
          <a:xfrm>
            <a:off x="7894297" y="5997575"/>
            <a:ext cx="1368425" cy="66675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Tree>
    <p:extLst>
      <p:ext uri="{BB962C8B-B14F-4D97-AF65-F5344CB8AC3E}">
        <p14:creationId xmlns:p14="http://schemas.microsoft.com/office/powerpoint/2010/main" val="34509028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关键字</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预备</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民数记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135</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Tree>
    <p:extLst>
      <p:ext uri="{BB962C8B-B14F-4D97-AF65-F5344CB8AC3E}">
        <p14:creationId xmlns:p14="http://schemas.microsoft.com/office/powerpoint/2010/main" val="1750573142"/>
      </p:ext>
    </p:extLst>
  </p:cSld>
  <p:clrMapOvr>
    <a:masterClrMapping/>
  </p:clrMapOvr>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31</a:t>
            </a:r>
          </a:p>
        </p:txBody>
      </p:sp>
    </p:spTree>
    <p:extLst>
      <p:ext uri="{BB962C8B-B14F-4D97-AF65-F5344CB8AC3E}">
        <p14:creationId xmlns:p14="http://schemas.microsoft.com/office/powerpoint/2010/main" val="308061168"/>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8"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zh-CN" altLang="en-US" sz="2800" kern="0" dirty="0">
                <a:solidFill>
                  <a:srgbClr val="FFFFFF"/>
                </a:solidFill>
                <a:effectLst>
                  <a:glow rad="127000">
                    <a:srgbClr val="000000"/>
                  </a:glow>
                </a:effectLst>
                <a:latin typeface="Arial" charset="0"/>
                <a:ea typeface="ＭＳ Ｐゴシック" charset="0"/>
                <a:cs typeface="ＭＳ Ｐゴシック" charset="0"/>
              </a:rPr>
              <a:t>以色列</a:t>
            </a:r>
            <a:endParaRPr lang="en-US" altLang="zh-CN" sz="2800" kern="0" dirty="0">
              <a:solidFill>
                <a:srgbClr val="FFFFFF"/>
              </a:solidFill>
              <a:effectLst>
                <a:glow rad="127000">
                  <a:srgbClr val="000000"/>
                </a:glow>
              </a:effectLst>
              <a:latin typeface="Arial" charset="0"/>
              <a:ea typeface="ＭＳ Ｐゴシック" charset="0"/>
              <a:cs typeface="ＭＳ Ｐゴシック" charset="0"/>
            </a:endParaRPr>
          </a:p>
          <a:p>
            <a:pPr>
              <a:buFontTx/>
              <a:buNone/>
              <a:defRPr/>
            </a:pPr>
            <a:r>
              <a:rPr lang="zh-CN" altLang="en-US" sz="2800" kern="0" dirty="0">
                <a:solidFill>
                  <a:srgbClr val="FFFFFF"/>
                </a:solidFill>
                <a:effectLst>
                  <a:glow rad="127000">
                    <a:srgbClr val="000000"/>
                  </a:glow>
                </a:effectLst>
                <a:latin typeface="Arial" charset="0"/>
                <a:ea typeface="ＭＳ Ｐゴシック" charset="0"/>
                <a:cs typeface="ＭＳ Ｐゴシック" charset="0"/>
              </a:rPr>
              <a:t>的部落边界</a:t>
            </a:r>
            <a:endParaRPr lang="en-US" sz="2800"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9"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但</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10"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犹大</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11"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西缅</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12"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流本</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13"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迦得</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14"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玛拿西</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15"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以法莲</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16"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玛拿西</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17"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拿弗他利</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18"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亚设</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19"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便雅悯</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20"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西布伦</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21"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以萨迦</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zh-CN" altLang="en-US" sz="2800" dirty="0">
                <a:latin typeface="Verdana" charset="0"/>
                <a:ea typeface="ＭＳ Ｐゴシック" charset="0"/>
                <a:cs typeface="ＭＳ Ｐゴシック" charset="0"/>
              </a:rPr>
              <a:t>最后的预备 </a:t>
            </a:r>
            <a:br>
              <a:rPr kumimoji="1" lang="zh-CN" altLang="en-US" sz="2800" dirty="0">
                <a:latin typeface="Verdana" charset="0"/>
                <a:ea typeface="ＭＳ Ｐゴシック" charset="0"/>
                <a:cs typeface="ＭＳ Ｐゴシック" charset="0"/>
              </a:rPr>
            </a:br>
            <a:r>
              <a:rPr kumimoji="1" lang="en-US" altLang="zh-CN" sz="2800" dirty="0">
                <a:latin typeface="Verdana" charset="0"/>
                <a:ea typeface="ＭＳ Ｐゴシック" charset="0"/>
                <a:cs typeface="ＭＳ Ｐゴシック" charset="0"/>
              </a:rPr>
              <a:t>(31-36 </a:t>
            </a:r>
            <a:r>
              <a:rPr kumimoji="1" lang="zh-CN" altLang="en-US" sz="2800" dirty="0">
                <a:latin typeface="Verdana" charset="0"/>
                <a:ea typeface="ＭＳ Ｐゴシック" charset="0"/>
                <a:cs typeface="ＭＳ Ｐゴシック" charset="0"/>
              </a:rPr>
              <a:t>章</a:t>
            </a:r>
            <a:r>
              <a:rPr kumimoji="1" lang="en-US" altLang="zh-CN" sz="2800" dirty="0">
                <a:latin typeface="Verdana" charset="0"/>
                <a:ea typeface="ＭＳ Ｐゴシック" charset="0"/>
                <a:cs typeface="ＭＳ Ｐゴシック" charset="0"/>
              </a:rPr>
              <a:t>)</a:t>
            </a:r>
            <a:endParaRPr kumimoji="1" lang="en-US" dirty="0">
              <a:latin typeface="Verdana" charset="0"/>
              <a:ea typeface="ＭＳ Ｐゴシック" charset="0"/>
              <a:cs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成功跨过约旦河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(31-32)</a:t>
            </a:r>
          </a:p>
          <a:p>
            <a:pPr marL="796925" lvl="1"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米甸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(31)</a:t>
            </a:r>
          </a:p>
        </p:txBody>
      </p:sp>
    </p:spTree>
    <p:extLst>
      <p:ext uri="{BB962C8B-B14F-4D97-AF65-F5344CB8AC3E}">
        <p14:creationId xmlns:p14="http://schemas.microsoft.com/office/powerpoint/2010/main" val="22268104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07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4070">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0"/>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dissolve">
                                      <p:cBhvr>
                                        <p:cTn id="37" dur="500"/>
                                        <p:tgtEl>
                                          <p:spTgt spid="19"/>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dissolve">
                                      <p:cBhvr>
                                        <p:cTn id="42" dur="500"/>
                                        <p:tgtEl>
                                          <p:spTgt spid="11"/>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dissolve">
                                      <p:cBhvr>
                                        <p:cTn id="47" dur="500"/>
                                        <p:tgtEl>
                                          <p:spTgt spid="20"/>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nodeType="click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dissolve">
                                      <p:cBhvr>
                                        <p:cTn id="52" dur="500"/>
                                        <p:tgtEl>
                                          <p:spTgt spid="21"/>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dissolve">
                                      <p:cBhvr>
                                        <p:cTn id="57" dur="500"/>
                                        <p:tgtEl>
                                          <p:spTgt spid="18"/>
                                        </p:tgtEl>
                                      </p:cBhvr>
                                    </p:animEffect>
                                  </p:childTnLst>
                                </p:cTn>
                              </p:par>
                            </p:childTnLst>
                          </p:cTn>
                        </p:par>
                      </p:childTnLst>
                    </p:cTn>
                  </p:par>
                  <p:par>
                    <p:cTn id="58" fill="hold">
                      <p:stCondLst>
                        <p:cond delay="indefinite"/>
                      </p:stCondLst>
                      <p:childTnLst>
                        <p:par>
                          <p:cTn id="59" fill="hold">
                            <p:stCondLst>
                              <p:cond delay="0"/>
                            </p:stCondLst>
                            <p:childTnLst>
                              <p:par>
                                <p:cTn id="60" presetID="9" presetClass="entr" presetSubtype="0" fill="hold" nodeType="clickEffect">
                                  <p:stCondLst>
                                    <p:cond delay="0"/>
                                  </p:stCondLst>
                                  <p:childTnLst>
                                    <p:set>
                                      <p:cBhvr>
                                        <p:cTn id="61" dur="1" fill="hold">
                                          <p:stCondLst>
                                            <p:cond delay="0"/>
                                          </p:stCondLst>
                                        </p:cTn>
                                        <p:tgtEl>
                                          <p:spTgt spid="17"/>
                                        </p:tgtEl>
                                        <p:attrNameLst>
                                          <p:attrName>style.visibility</p:attrName>
                                        </p:attrNameLst>
                                      </p:cBhvr>
                                      <p:to>
                                        <p:strVal val="visible"/>
                                      </p:to>
                                    </p:set>
                                    <p:animEffect transition="in" filter="dissolve">
                                      <p:cBhvr>
                                        <p:cTn id="62" dur="500"/>
                                        <p:tgtEl>
                                          <p:spTgt spid="17"/>
                                        </p:tgtEl>
                                      </p:cBhvr>
                                    </p:animEffect>
                                  </p:childTnLst>
                                </p:cTn>
                              </p:par>
                            </p:childTnLst>
                          </p:cTn>
                        </p:par>
                      </p:childTnLst>
                    </p:cTn>
                  </p:par>
                  <p:par>
                    <p:cTn id="63" fill="hold">
                      <p:stCondLst>
                        <p:cond delay="indefinite"/>
                      </p:stCondLst>
                      <p:childTnLst>
                        <p:par>
                          <p:cTn id="64" fill="hold">
                            <p:stCondLst>
                              <p:cond delay="0"/>
                            </p:stCondLst>
                            <p:childTnLst>
                              <p:par>
                                <p:cTn id="65" presetID="9" presetClass="entr" presetSubtype="0" fill="hold" nodeType="click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dissolve">
                                      <p:cBhvr>
                                        <p:cTn id="6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P spid="13" grpId="0"/>
      <p:bldP spid="14" grpId="0"/>
      <p:bldP spid="15" grpId="0"/>
      <p:bldP spid="16" grpId="0"/>
      <p:bldP spid="344070" grpId="0" build="p"/>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5393" name="Picture 1"/>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42900" y="0"/>
            <a:ext cx="8813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5394" name="Title 1"/>
          <p:cNvSpPr>
            <a:spLocks noGrp="1"/>
          </p:cNvSpPr>
          <p:nvPr>
            <p:ph type="title"/>
          </p:nvPr>
        </p:nvSpPr>
        <p:spPr>
          <a:xfrm>
            <a:off x="103188" y="0"/>
            <a:ext cx="5053012" cy="6858000"/>
          </a:xfrm>
        </p:spPr>
        <p:txBody>
          <a:bodyPr/>
          <a:lstStyle/>
          <a:p>
            <a:r>
              <a:rPr lang="ru-RU" sz="2800" b="1" dirty="0">
                <a:latin typeface="Arial" charset="0"/>
              </a:rPr>
              <a:t>“</a:t>
            </a:r>
            <a:r>
              <a:rPr lang="zh-CN" altLang="en-US" sz="2800" b="1" dirty="0">
                <a:latin typeface="Arial" charset="0"/>
              </a:rPr>
              <a:t>摩西对他们说：“你们让这些妇女存活吗？ </a:t>
            </a:r>
            <a:r>
              <a:rPr lang="en-US" altLang="zh-CN" sz="2800" b="1" baseline="30000" dirty="0">
                <a:latin typeface="Arial" charset="0"/>
              </a:rPr>
              <a:t>16</a:t>
            </a:r>
            <a:r>
              <a:rPr lang="en-US" altLang="zh-CN" sz="2800" b="1" dirty="0">
                <a:latin typeface="Arial" charset="0"/>
              </a:rPr>
              <a:t> </a:t>
            </a:r>
            <a:r>
              <a:rPr lang="zh-CN" altLang="en-US" sz="2800" b="1" dirty="0">
                <a:latin typeface="Arial" charset="0"/>
              </a:rPr>
              <a:t>看哪，这些妇女因巴兰的计谋，使以色列人在毘珥的事上，得罪耶和华，以致瘟疫临到耶和华的会众身上。 </a:t>
            </a:r>
            <a:r>
              <a:rPr lang="en-US" altLang="zh-CN" sz="2800" b="1" baseline="30000" dirty="0">
                <a:latin typeface="Arial" charset="0"/>
              </a:rPr>
              <a:t>17</a:t>
            </a:r>
            <a:r>
              <a:rPr lang="en-US" altLang="zh-CN" sz="2800" b="1" dirty="0">
                <a:latin typeface="Arial" charset="0"/>
              </a:rPr>
              <a:t> </a:t>
            </a:r>
            <a:r>
              <a:rPr lang="zh-CN" altLang="en-US" sz="2800" b="1" dirty="0">
                <a:latin typeface="Arial" charset="0"/>
              </a:rPr>
              <a:t>现在你们要把所有的男孩都杀了，也要杀死所有与男人发生过关系的妇人。 </a:t>
            </a:r>
            <a:r>
              <a:rPr lang="en-US" altLang="zh-CN" sz="2800" b="1" baseline="30000" dirty="0">
                <a:latin typeface="Arial" charset="0"/>
              </a:rPr>
              <a:t>18</a:t>
            </a:r>
            <a:r>
              <a:rPr lang="en-US" altLang="zh-CN" sz="2800" b="1" dirty="0">
                <a:latin typeface="Arial" charset="0"/>
              </a:rPr>
              <a:t> </a:t>
            </a:r>
            <a:r>
              <a:rPr lang="zh-CN" altLang="en-US" sz="2800" b="1" dirty="0">
                <a:latin typeface="Arial" charset="0"/>
              </a:rPr>
              <a:t>但女孩子中，没有与男人发生过关系的，你们都可以让她们活着。 </a:t>
            </a:r>
            <a:r>
              <a:rPr lang="ru-RU" sz="2800" b="1" dirty="0">
                <a:latin typeface="Arial" charset="0"/>
              </a:rPr>
              <a:t>”</a:t>
            </a:r>
            <a:r>
              <a:rPr lang="en-US" sz="2800" b="1" dirty="0">
                <a:latin typeface="Arial" charset="0"/>
              </a:rPr>
              <a:t> </a:t>
            </a:r>
            <a:br>
              <a:rPr lang="en-US" sz="2400" b="1" dirty="0">
                <a:latin typeface="Arial" charset="0"/>
              </a:rPr>
            </a:br>
            <a:r>
              <a:rPr lang="en-US" sz="2400" b="1" dirty="0">
                <a:latin typeface="Arial" charset="0"/>
              </a:rPr>
              <a:t>(</a:t>
            </a:r>
            <a:r>
              <a:rPr lang="zh-CN" altLang="en-US" sz="2400" b="1" dirty="0">
                <a:latin typeface="Arial" charset="0"/>
              </a:rPr>
              <a:t>民 </a:t>
            </a:r>
            <a:r>
              <a:rPr lang="en-US" sz="2400" b="1" dirty="0">
                <a:latin typeface="Arial" charset="0"/>
              </a:rPr>
              <a:t>31:15-18 </a:t>
            </a:r>
            <a:r>
              <a:rPr lang="en-US" altLang="zh-CN" sz="2400" b="1" dirty="0">
                <a:latin typeface="Arial" charset="0"/>
              </a:rPr>
              <a:t>CNVS</a:t>
            </a:r>
            <a:r>
              <a:rPr lang="en-US" sz="2400" b="1" dirty="0">
                <a:latin typeface="Arial" charset="0"/>
              </a:rPr>
              <a:t>)</a:t>
            </a:r>
          </a:p>
        </p:txBody>
      </p:sp>
    </p:spTree>
    <p:extLst>
      <p:ext uri="{BB962C8B-B14F-4D97-AF65-F5344CB8AC3E}">
        <p14:creationId xmlns:p14="http://schemas.microsoft.com/office/powerpoint/2010/main" val="3954894583"/>
      </p:ext>
    </p:extLst>
  </p:cSld>
  <p:clrMapOvr>
    <a:masterClrMapping/>
  </p:clrMapOvr>
  <p:transition spd="med">
    <p:randomBar dir="vert"/>
  </p:transition>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905125" y="-825500"/>
            <a:ext cx="5919788" cy="7891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1618" name="Rectangle 2"/>
          <p:cNvSpPr>
            <a:spLocks noGrp="1" noChangeArrowheads="1"/>
          </p:cNvSpPr>
          <p:nvPr>
            <p:ph type="ctrTitle"/>
          </p:nvPr>
        </p:nvSpPr>
        <p:spPr>
          <a:xfrm>
            <a:off x="-4629" y="908720"/>
            <a:ext cx="2579301" cy="5005598"/>
          </a:xfrm>
        </p:spPr>
        <p:txBody>
          <a:bodyPr/>
          <a:lstStyle/>
          <a:p>
            <a:pPr>
              <a:defRPr/>
            </a:pPr>
            <a:r>
              <a:rPr lang="zh-CN" altLang="en-US" b="1" i="1" dirty="0">
                <a:effectLst>
                  <a:glow rad="177800">
                    <a:schemeClr val="tx1"/>
                  </a:glow>
                </a:effectLst>
                <a:latin typeface="Arial" charset="0"/>
                <a:ea typeface="ＭＳ Ｐゴシック" charset="0"/>
              </a:rPr>
              <a:t>无神论者的咆哮</a:t>
            </a:r>
            <a:endParaRPr lang="en-US" b="1" i="1" dirty="0">
              <a:effectLst>
                <a:glow rad="177800">
                  <a:schemeClr val="tx1"/>
                </a:glow>
              </a:effectLst>
              <a:latin typeface="Arial" charset="0"/>
              <a:ea typeface="ＭＳ Ｐゴシック" charset="0"/>
            </a:endParaRPr>
          </a:p>
        </p:txBody>
      </p:sp>
      <p:sp>
        <p:nvSpPr>
          <p:cNvPr id="5" name="Rectangle 2"/>
          <p:cNvSpPr txBox="1">
            <a:spLocks noChangeArrowheads="1"/>
          </p:cNvSpPr>
          <p:nvPr/>
        </p:nvSpPr>
        <p:spPr bwMode="auto">
          <a:xfrm>
            <a:off x="3038805" y="1389987"/>
            <a:ext cx="5686207" cy="5227382"/>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buNone/>
              <a:defRPr/>
            </a:pPr>
            <a:r>
              <a:rPr lang="zh-CN" altLang="en-US" sz="6600" dirty="0">
                <a:solidFill>
                  <a:srgbClr val="FFFFFF"/>
                </a:solidFill>
                <a:effectLst>
                  <a:glow rad="177800">
                    <a:srgbClr val="000000"/>
                  </a:glow>
                </a:effectLst>
                <a:latin typeface="Arial" charset="0"/>
                <a:ea typeface="ＭＳ Ｐゴシック" charset="0"/>
              </a:rPr>
              <a:t>不，谢谢。我太尊重女性了，不会喜欢你的宗教。</a:t>
            </a:r>
            <a:endParaRPr lang="en-US" sz="6600" dirty="0">
              <a:solidFill>
                <a:srgbClr val="FFFFFF"/>
              </a:solidFill>
              <a:effectLst>
                <a:glow rad="177800">
                  <a:srgbClr val="000000"/>
                </a:glow>
              </a:effectLst>
              <a:latin typeface="Arial" charset="0"/>
              <a:ea typeface="ＭＳ Ｐゴシック" charset="0"/>
            </a:endParaRPr>
          </a:p>
        </p:txBody>
      </p:sp>
    </p:spTree>
    <p:extLst>
      <p:ext uri="{BB962C8B-B14F-4D97-AF65-F5344CB8AC3E}">
        <p14:creationId xmlns:p14="http://schemas.microsoft.com/office/powerpoint/2010/main" val="3823959841"/>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ChangeArrowheads="1"/>
          </p:cNvSpPr>
          <p:nvPr>
            <p:ph type="ctrTitle"/>
          </p:nvPr>
        </p:nvSpPr>
        <p:spPr>
          <a:xfrm>
            <a:off x="342939" y="521047"/>
            <a:ext cx="3079366" cy="6296859"/>
          </a:xfrm>
        </p:spPr>
        <p:txBody>
          <a:bodyPr/>
          <a:lstStyle/>
          <a:p>
            <a:pPr>
              <a:defRPr/>
            </a:pPr>
            <a:r>
              <a:rPr lang="zh-CN" altLang="en-US" sz="4000" b="1" dirty="0">
                <a:effectLst>
                  <a:glow rad="177800">
                    <a:schemeClr val="tx1"/>
                  </a:glow>
                </a:effectLst>
                <a:latin typeface="Arial" charset="0"/>
                <a:ea typeface="ＭＳ Ｐゴシック" charset="0"/>
              </a:rPr>
              <a:t>做你的功课吧！基督教对女性的益处远远超过无神论！</a:t>
            </a:r>
            <a:endParaRPr lang="en-US" sz="4000" b="1" dirty="0">
              <a:effectLst>
                <a:glow rad="177800">
                  <a:schemeClr val="tx1"/>
                </a:glow>
              </a:effectLst>
              <a:latin typeface="Arial" charset="0"/>
              <a:ea typeface="ＭＳ Ｐゴシック" charset="0"/>
            </a:endParaRPr>
          </a:p>
        </p:txBody>
      </p:sp>
      <p:grpSp>
        <p:nvGrpSpPr>
          <p:cNvPr id="5" name="Group 4">
            <a:extLst>
              <a:ext uri="{FF2B5EF4-FFF2-40B4-BE49-F238E27FC236}">
                <a16:creationId xmlns:a16="http://schemas.microsoft.com/office/drawing/2014/main" id="{6DF48451-811F-D74D-DF0B-D7D92D7647B7}"/>
              </a:ext>
            </a:extLst>
          </p:cNvPr>
          <p:cNvGrpSpPr/>
          <p:nvPr/>
        </p:nvGrpSpPr>
        <p:grpSpPr>
          <a:xfrm>
            <a:off x="3109809" y="1"/>
            <a:ext cx="5689886" cy="6938963"/>
            <a:chOff x="3109809" y="1"/>
            <a:chExt cx="5689886" cy="6938963"/>
          </a:xfrm>
        </p:grpSpPr>
        <p:pic>
          <p:nvPicPr>
            <p:cNvPr id="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rot="-965244">
              <a:off x="3933647" y="1"/>
              <a:ext cx="4332288" cy="6938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extBox 1">
              <a:extLst>
                <a:ext uri="{FF2B5EF4-FFF2-40B4-BE49-F238E27FC236}">
                  <a16:creationId xmlns:a16="http://schemas.microsoft.com/office/drawing/2014/main" id="{AAEC46E8-BF15-15C8-1ADA-E0F8BEC004DE}"/>
                </a:ext>
              </a:extLst>
            </p:cNvPr>
            <p:cNvSpPr txBox="1"/>
            <p:nvPr/>
          </p:nvSpPr>
          <p:spPr>
            <a:xfrm rot="20686473">
              <a:off x="4469226" y="3828515"/>
              <a:ext cx="4330469" cy="2923877"/>
            </a:xfrm>
            <a:prstGeom prst="rect">
              <a:avLst/>
            </a:prstGeom>
            <a:solidFill>
              <a:srgbClr val="FF0000"/>
            </a:solidFill>
          </p:spPr>
          <p:txBody>
            <a:bodyPr wrap="square" rtlCol="0">
              <a:spAutoFit/>
            </a:bodyPr>
            <a:lstStyle/>
            <a:p>
              <a:pPr algn="ctr">
                <a:buNone/>
              </a:pPr>
              <a:r>
                <a:rPr lang="zh-CN" altLang="en-US" sz="3200" dirty="0">
                  <a:solidFill>
                    <a:schemeClr val="bg1"/>
                  </a:solidFill>
                </a:rPr>
                <a:t>对女性的战争 </a:t>
              </a:r>
              <a:endParaRPr lang="en-US" altLang="zh-CN" sz="3200" dirty="0">
                <a:solidFill>
                  <a:schemeClr val="bg1"/>
                </a:solidFill>
              </a:endParaRPr>
            </a:p>
            <a:p>
              <a:pPr algn="ctr">
                <a:buNone/>
              </a:pPr>
              <a:r>
                <a:rPr lang="zh-CN" altLang="en-US" sz="2000" dirty="0"/>
                <a:t>世界上最严重的大屠杀，以及基督徒如何一个一个地拯救女孩。</a:t>
              </a:r>
              <a:endParaRPr lang="en-US" altLang="zh-CN" sz="2000" dirty="0"/>
            </a:p>
            <a:p>
              <a:pPr algn="ctr">
                <a:buNone/>
              </a:pPr>
              <a:r>
                <a:rPr lang="en-US" altLang="zh-CN" sz="2000" dirty="0"/>
                <a:t>……………………………………….</a:t>
              </a:r>
            </a:p>
            <a:p>
              <a:pPr algn="ctr">
                <a:buNone/>
              </a:pPr>
              <a:endParaRPr lang="en-US" altLang="zh-CN" sz="700" dirty="0"/>
            </a:p>
            <a:p>
              <a:pPr algn="ctr">
                <a:buNone/>
              </a:pPr>
              <a:r>
                <a:rPr lang="zh-CN" altLang="en-US" sz="2000" dirty="0">
                  <a:solidFill>
                    <a:schemeClr val="bg1"/>
                  </a:solidFill>
                </a:rPr>
                <a:t>作者：玛丽安</a:t>
              </a:r>
              <a:r>
                <a:rPr lang="en-US" altLang="zh-CN" sz="2000" dirty="0">
                  <a:solidFill>
                    <a:schemeClr val="bg1"/>
                  </a:solidFill>
                </a:rPr>
                <a:t>·</a:t>
              </a:r>
              <a:r>
                <a:rPr lang="zh-CN" altLang="en-US" sz="2000" dirty="0">
                  <a:solidFill>
                    <a:schemeClr val="bg1"/>
                  </a:solidFill>
                </a:rPr>
                <a:t>里奥托德</a:t>
              </a:r>
              <a:endParaRPr lang="en-US" altLang="zh-CN" sz="2000" dirty="0">
                <a:solidFill>
                  <a:schemeClr val="bg1"/>
                </a:solidFill>
              </a:endParaRPr>
            </a:p>
            <a:p>
              <a:pPr algn="ctr">
                <a:buNone/>
              </a:pPr>
              <a:r>
                <a:rPr lang="zh-CN" altLang="en-US" sz="2000" dirty="0"/>
                <a:t>前言：马克</a:t>
              </a:r>
              <a:r>
                <a:rPr lang="en-US" altLang="zh-CN" sz="2000" dirty="0"/>
                <a:t>·</a:t>
              </a:r>
              <a:r>
                <a:rPr lang="zh-CN" altLang="en-US" sz="2000" dirty="0"/>
                <a:t>加利</a:t>
              </a:r>
              <a:endParaRPr lang="en-US" sz="2000" dirty="0"/>
            </a:p>
          </p:txBody>
        </p:sp>
        <p:sp>
          <p:nvSpPr>
            <p:cNvPr id="4" name="TextBox 3">
              <a:extLst>
                <a:ext uri="{FF2B5EF4-FFF2-40B4-BE49-F238E27FC236}">
                  <a16:creationId xmlns:a16="http://schemas.microsoft.com/office/drawing/2014/main" id="{BA512DD7-0BFC-A843-62CC-AA4E2A52E42A}"/>
                </a:ext>
              </a:extLst>
            </p:cNvPr>
            <p:cNvSpPr txBox="1"/>
            <p:nvPr/>
          </p:nvSpPr>
          <p:spPr>
            <a:xfrm rot="20637818">
              <a:off x="3109809" y="309210"/>
              <a:ext cx="4275338" cy="523220"/>
            </a:xfrm>
            <a:prstGeom prst="rect">
              <a:avLst/>
            </a:prstGeom>
            <a:solidFill>
              <a:srgbClr val="FF0000"/>
            </a:solidFill>
          </p:spPr>
          <p:txBody>
            <a:bodyPr wrap="square" rtlCol="0">
              <a:spAutoFit/>
            </a:bodyPr>
            <a:lstStyle/>
            <a:p>
              <a:pPr>
                <a:buNone/>
              </a:pPr>
              <a:r>
                <a:rPr lang="zh-CN" altLang="en-US" sz="2800" dirty="0">
                  <a:solidFill>
                    <a:schemeClr val="bg1"/>
                  </a:solidFill>
                </a:rPr>
                <a:t>今日基督教</a:t>
              </a:r>
              <a:endParaRPr lang="en-US" sz="2800" dirty="0">
                <a:solidFill>
                  <a:schemeClr val="bg1"/>
                </a:solidFill>
              </a:endParaRPr>
            </a:p>
          </p:txBody>
        </p:sp>
      </p:grpSp>
    </p:spTree>
    <p:extLst>
      <p:ext uri="{BB962C8B-B14F-4D97-AF65-F5344CB8AC3E}">
        <p14:creationId xmlns:p14="http://schemas.microsoft.com/office/powerpoint/2010/main" val="1393679814"/>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32</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506211120"/>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zh-CN" altLang="en-US" sz="2800" kern="0" dirty="0">
                <a:solidFill>
                  <a:srgbClr val="FFFFFF"/>
                </a:solidFill>
                <a:effectLst>
                  <a:glow rad="127000">
                    <a:srgbClr val="000000"/>
                  </a:glow>
                </a:effectLst>
                <a:latin typeface="Arial" charset="0"/>
                <a:ea typeface="ＭＳ Ｐゴシック" charset="0"/>
                <a:cs typeface="ＭＳ Ｐゴシック" charset="0"/>
              </a:rPr>
              <a:t>东部</a:t>
            </a:r>
            <a:endParaRPr lang="en-US" altLang="zh-CN" sz="2800" kern="0" dirty="0">
              <a:solidFill>
                <a:srgbClr val="FFFFFF"/>
              </a:solidFill>
              <a:effectLst>
                <a:glow rad="127000">
                  <a:srgbClr val="000000"/>
                </a:glow>
              </a:effectLst>
              <a:latin typeface="Arial" charset="0"/>
              <a:ea typeface="ＭＳ Ｐゴシック" charset="0"/>
              <a:cs typeface="ＭＳ Ｐゴシック" charset="0"/>
            </a:endParaRPr>
          </a:p>
          <a:p>
            <a:pPr>
              <a:buFontTx/>
              <a:buNone/>
              <a:defRPr/>
            </a:pPr>
            <a:r>
              <a:rPr lang="zh-CN" altLang="en-US" sz="2800" kern="0" dirty="0">
                <a:solidFill>
                  <a:srgbClr val="FFFFFF"/>
                </a:solidFill>
                <a:effectLst>
                  <a:glow rad="127000">
                    <a:srgbClr val="000000"/>
                  </a:glow>
                </a:effectLst>
                <a:latin typeface="Arial" charset="0"/>
                <a:ea typeface="ＭＳ Ｐゴシック" charset="0"/>
                <a:cs typeface="ＭＳ Ｐゴシック" charset="0"/>
              </a:rPr>
              <a:t>的部落</a:t>
            </a:r>
            <a:endParaRPr lang="en-US" sz="2800"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14"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流本</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15"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迦得</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16"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玛拿西</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zh-CN" altLang="en-US" sz="2800" dirty="0">
                <a:latin typeface="Verdana" charset="0"/>
                <a:ea typeface="ＭＳ Ｐゴシック" charset="0"/>
                <a:cs typeface="ＭＳ Ｐゴシック" charset="0"/>
              </a:rPr>
              <a:t>最后的预备 </a:t>
            </a:r>
            <a:br>
              <a:rPr kumimoji="1" lang="zh-CN" altLang="en-US" sz="2800" dirty="0">
                <a:latin typeface="Verdana" charset="0"/>
                <a:ea typeface="ＭＳ Ｐゴシック" charset="0"/>
                <a:cs typeface="ＭＳ Ｐゴシック" charset="0"/>
              </a:rPr>
            </a:br>
            <a:r>
              <a:rPr kumimoji="1" lang="en-US" altLang="zh-CN" sz="2800" dirty="0">
                <a:latin typeface="Verdana" charset="0"/>
                <a:ea typeface="ＭＳ Ｐゴシック" charset="0"/>
                <a:cs typeface="ＭＳ Ｐゴシック" charset="0"/>
              </a:rPr>
              <a:t>(31-36 </a:t>
            </a:r>
            <a:r>
              <a:rPr kumimoji="1" lang="zh-CN" altLang="en-US" sz="2800" dirty="0">
                <a:latin typeface="Verdana" charset="0"/>
                <a:ea typeface="ＭＳ Ｐゴシック" charset="0"/>
                <a:cs typeface="ＭＳ Ｐゴシック" charset="0"/>
              </a:rPr>
              <a:t>章</a:t>
            </a:r>
            <a:r>
              <a:rPr kumimoji="1" lang="en-US" altLang="zh-CN" sz="2800" dirty="0">
                <a:latin typeface="Verdana" charset="0"/>
                <a:ea typeface="ＭＳ Ｐゴシック" charset="0"/>
                <a:cs typeface="ＭＳ Ｐゴシック" charset="0"/>
              </a:rPr>
              <a:t>)</a:t>
            </a:r>
            <a:endParaRPr kumimoji="1" lang="en-US" dirty="0">
              <a:latin typeface="Verdana" charset="0"/>
              <a:ea typeface="ＭＳ Ｐゴシック" charset="0"/>
              <a:cs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成功跨过约旦河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(31-32)</a:t>
            </a:r>
          </a:p>
          <a:p>
            <a:pPr marL="796925" lvl="1"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米甸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(31)</a:t>
            </a:r>
          </a:p>
          <a:p>
            <a:pPr marL="796925" lvl="1"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地业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(32)</a:t>
            </a:r>
          </a:p>
        </p:txBody>
      </p:sp>
    </p:spTree>
    <p:extLst>
      <p:ext uri="{BB962C8B-B14F-4D97-AF65-F5344CB8AC3E}">
        <p14:creationId xmlns:p14="http://schemas.microsoft.com/office/powerpoint/2010/main" val="29791827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07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4070">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44070">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344070" grpId="0" build="p"/>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33</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503951"/>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zh-CN" altLang="en-US" sz="2800" kern="0" dirty="0">
                <a:solidFill>
                  <a:srgbClr val="FFFFFF"/>
                </a:solidFill>
                <a:effectLst>
                  <a:glow rad="127000">
                    <a:srgbClr val="000000"/>
                  </a:glow>
                </a:effectLst>
                <a:latin typeface="Arial" charset="0"/>
                <a:ea typeface="ＭＳ Ｐゴシック" charset="0"/>
                <a:cs typeface="ＭＳ Ｐゴシック" charset="0"/>
              </a:rPr>
              <a:t>东部</a:t>
            </a:r>
            <a:endParaRPr lang="en-US" altLang="zh-CN" sz="2800" kern="0" dirty="0">
              <a:solidFill>
                <a:srgbClr val="FFFFFF"/>
              </a:solidFill>
              <a:effectLst>
                <a:glow rad="127000">
                  <a:srgbClr val="000000"/>
                </a:glow>
              </a:effectLst>
              <a:latin typeface="Arial" charset="0"/>
              <a:ea typeface="ＭＳ Ｐゴシック" charset="0"/>
              <a:cs typeface="ＭＳ Ｐゴシック" charset="0"/>
            </a:endParaRPr>
          </a:p>
          <a:p>
            <a:pPr>
              <a:buFontTx/>
              <a:buNone/>
              <a:defRPr/>
            </a:pPr>
            <a:r>
              <a:rPr lang="zh-CN" altLang="en-US" sz="2800" kern="0" dirty="0">
                <a:solidFill>
                  <a:srgbClr val="FFFFFF"/>
                </a:solidFill>
                <a:effectLst>
                  <a:glow rad="127000">
                    <a:srgbClr val="000000"/>
                  </a:glow>
                </a:effectLst>
                <a:latin typeface="Arial" charset="0"/>
                <a:ea typeface="ＭＳ Ｐゴシック" charset="0"/>
                <a:cs typeface="ＭＳ Ｐゴシック" charset="0"/>
              </a:rPr>
              <a:t>的部落</a:t>
            </a:r>
            <a:endParaRPr lang="en-US" sz="2800"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14"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流本</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15"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迦得</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16"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玛拿西</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zh-CN" altLang="en-US" sz="2800" dirty="0">
                <a:latin typeface="Verdana" charset="0"/>
                <a:ea typeface="ＭＳ Ｐゴシック" charset="0"/>
                <a:cs typeface="ＭＳ Ｐゴシック" charset="0"/>
              </a:rPr>
              <a:t>最后的预备 </a:t>
            </a:r>
            <a:br>
              <a:rPr kumimoji="1" lang="zh-CN" altLang="en-US" sz="2800" dirty="0">
                <a:latin typeface="Verdana" charset="0"/>
                <a:ea typeface="ＭＳ Ｐゴシック" charset="0"/>
                <a:cs typeface="ＭＳ Ｐゴシック" charset="0"/>
              </a:rPr>
            </a:br>
            <a:r>
              <a:rPr kumimoji="1" lang="en-US" altLang="zh-CN" sz="2800" dirty="0">
                <a:latin typeface="Verdana" charset="0"/>
                <a:ea typeface="ＭＳ Ｐゴシック" charset="0"/>
                <a:cs typeface="ＭＳ Ｐゴシック" charset="0"/>
              </a:rPr>
              <a:t>(31-36 </a:t>
            </a:r>
            <a:r>
              <a:rPr kumimoji="1" lang="zh-CN" altLang="en-US" sz="2800" dirty="0">
                <a:latin typeface="Verdana" charset="0"/>
                <a:ea typeface="ＭＳ Ｐゴシック" charset="0"/>
                <a:cs typeface="ＭＳ Ｐゴシック" charset="0"/>
              </a:rPr>
              <a:t>章</a:t>
            </a:r>
            <a:r>
              <a:rPr kumimoji="1" lang="en-US" altLang="zh-CN" sz="2800" dirty="0">
                <a:latin typeface="Verdana" charset="0"/>
                <a:ea typeface="ＭＳ Ｐゴシック" charset="0"/>
                <a:cs typeface="ＭＳ Ｐゴシック" charset="0"/>
              </a:rPr>
              <a:t>)</a:t>
            </a:r>
            <a:endParaRPr kumimoji="1" lang="en-US" dirty="0">
              <a:latin typeface="Verdana" charset="0"/>
              <a:ea typeface="ＭＳ Ｐゴシック" charset="0"/>
              <a:cs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成功跨过约旦河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(31-32)</a:t>
            </a:r>
          </a:p>
          <a:p>
            <a:pPr marL="796925" lvl="1"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米甸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(31)</a:t>
            </a:r>
          </a:p>
          <a:p>
            <a:pPr marL="796925" lvl="1"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地业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(32)</a:t>
            </a:r>
          </a:p>
          <a:p>
            <a:pPr marL="339725"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游荡的总结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(33:1-49)</a:t>
            </a:r>
          </a:p>
          <a:p>
            <a:pPr marL="339725"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迦南四境之地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(33:50-36:13)</a:t>
            </a:r>
          </a:p>
          <a:p>
            <a:pPr marL="796925" lvl="1"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地业</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(33:50-34:29)</a:t>
            </a:r>
          </a:p>
        </p:txBody>
      </p:sp>
    </p:spTree>
    <p:extLst>
      <p:ext uri="{BB962C8B-B14F-4D97-AF65-F5344CB8AC3E}">
        <p14:creationId xmlns:p14="http://schemas.microsoft.com/office/powerpoint/2010/main" val="39879494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07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4070">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44070">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44070">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44070">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44070">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344070" grpId="0" build="p"/>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34</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417213178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zh-TW" altLang="en-US" sz="4800" b="1" dirty="0">
                <a:effectLst>
                  <a:glow rad="101600">
                    <a:schemeClr val="tx1">
                      <a:alpha val="99000"/>
                    </a:schemeClr>
                  </a:glow>
                </a:effectLst>
              </a:rPr>
              <a:t>主题</a:t>
            </a:r>
            <a:endParaRPr lang="en-US" sz="4800" b="1"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959077"/>
            <a:ext cx="9144000" cy="373955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 typeface="Wingdings" charset="0"/>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预备占领迦南地</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135</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 typeface="Wingdings" charset="0"/>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民数记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17634430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zh-CN" altLang="en-US" sz="3200" b="1" dirty="0">
                <a:solidFill>
                  <a:schemeClr val="bg1"/>
                </a:solidFill>
                <a:latin typeface="Arial" charset="0"/>
              </a:rPr>
              <a:t>应许之地</a:t>
            </a:r>
            <a:endParaRPr kumimoji="1" lang="en-US" altLang="zh-CN" sz="2000" b="1" dirty="0">
              <a:solidFill>
                <a:schemeClr val="bg1"/>
              </a:solidFill>
              <a:latin typeface="Arial"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726885"/>
            <a:ext cx="9144000" cy="6131115"/>
          </a:xfrm>
          <a:prstGeom prst="rect">
            <a:avLst/>
          </a:prstGeom>
        </p:spPr>
      </p:pic>
      <p:sp>
        <p:nvSpPr>
          <p:cNvPr id="17" name="Right Arrow 16"/>
          <p:cNvSpPr/>
          <p:nvPr/>
        </p:nvSpPr>
        <p:spPr bwMode="auto">
          <a:xfrm rot="1381308">
            <a:off x="8231331" y="475565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spcBef>
                <a:spcPct val="0"/>
              </a:spcBef>
              <a:buFontTx/>
              <a:buNone/>
              <a:defRPr/>
            </a:pPr>
            <a:endParaRPr lang="en-US" sz="2400" b="0" kern="0">
              <a:solidFill>
                <a:srgbClr val="FFFFFF"/>
              </a:solidFill>
              <a:latin typeface="BONES" pitchFamily="-105" charset="0"/>
              <a:ea typeface="ＭＳ Ｐゴシック" charset="0"/>
              <a:cs typeface="ＭＳ Ｐゴシック" charset="0"/>
            </a:endParaRPr>
          </a:p>
        </p:txBody>
      </p:sp>
      <p:sp>
        <p:nvSpPr>
          <p:cNvPr id="16" name="Text Box 9"/>
          <p:cNvSpPr txBox="1">
            <a:spLocks noChangeArrowheads="1"/>
          </p:cNvSpPr>
          <p:nvPr/>
        </p:nvSpPr>
        <p:spPr bwMode="auto">
          <a:xfrm>
            <a:off x="6920239" y="4216042"/>
            <a:ext cx="150135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defTabSz="457200" eaLnBrk="1" fontAlgn="t" hangingPunct="1">
              <a:spcAft>
                <a:spcPts val="0"/>
              </a:spcAft>
              <a:buFontTx/>
              <a:buNone/>
              <a:defRPr/>
            </a:pPr>
            <a:r>
              <a:rPr lang="en-US" sz="4400" dirty="0">
                <a:solidFill>
                  <a:srgbClr val="FFFFFF"/>
                </a:solidFill>
                <a:effectLst>
                  <a:glow rad="203200">
                    <a:srgbClr val="000514">
                      <a:alpha val="88000"/>
                    </a:srgbClr>
                  </a:glow>
                </a:effectLst>
                <a:latin typeface="Arial"/>
                <a:cs typeface="Arial"/>
              </a:rPr>
              <a:t>India</a:t>
            </a:r>
          </a:p>
        </p:txBody>
      </p:sp>
      <p:sp>
        <p:nvSpPr>
          <p:cNvPr id="9" name="Line 5"/>
          <p:cNvSpPr>
            <a:spLocks noChangeShapeType="1"/>
          </p:cNvSpPr>
          <p:nvPr/>
        </p:nvSpPr>
        <p:spPr bwMode="auto">
          <a:xfrm>
            <a:off x="2387937" y="4139157"/>
            <a:ext cx="2286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a:spcBef>
                <a:spcPct val="0"/>
              </a:spcBef>
              <a:buFontTx/>
              <a:buNone/>
            </a:pPr>
            <a:endParaRPr lang="en-US" sz="2400" b="0">
              <a:solidFill>
                <a:srgbClr val="FFFFFF"/>
              </a:solidFill>
              <a:latin typeface="Arial" charset="0"/>
              <a:ea typeface="ＭＳ Ｐゴシック" charset="0"/>
              <a:cs typeface="ＭＳ Ｐゴシック" charset="0"/>
            </a:endParaRPr>
          </a:p>
        </p:txBody>
      </p:sp>
      <p:sp>
        <p:nvSpPr>
          <p:cNvPr id="10" name="Line 6"/>
          <p:cNvSpPr>
            <a:spLocks noChangeShapeType="1"/>
          </p:cNvSpPr>
          <p:nvPr/>
        </p:nvSpPr>
        <p:spPr bwMode="auto">
          <a:xfrm>
            <a:off x="3812297" y="1484787"/>
            <a:ext cx="6858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a:spcBef>
                <a:spcPct val="0"/>
              </a:spcBef>
              <a:buFontTx/>
              <a:buNone/>
            </a:pPr>
            <a:endParaRPr lang="en-US" sz="2400" b="0">
              <a:solidFill>
                <a:srgbClr val="FFFFFF"/>
              </a:solidFill>
              <a:latin typeface="Arial" charset="0"/>
              <a:ea typeface="ＭＳ Ｐゴシック" charset="0"/>
              <a:cs typeface="ＭＳ Ｐゴシック" charset="0"/>
            </a:endParaRPr>
          </a:p>
        </p:txBody>
      </p:sp>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 xmlns:a14="http://schemas.microsoft.com/office/drawing/2010/main">
                <a:solidFill>
                  <a:srgbClr val="FFFFFF"/>
                </a:solidFill>
              </a14:hiddenFill>
            </a:ext>
          </a:extLst>
        </p:spPr>
        <p:txBody>
          <a:bodyPr wrap="none" anchor="ctr"/>
          <a:lstStyle/>
          <a:p>
            <a:pPr>
              <a:spcBef>
                <a:spcPct val="0"/>
              </a:spcBef>
              <a:buFontTx/>
              <a:buNone/>
            </a:pPr>
            <a:endParaRPr lang="zh-CN" altLang="en-US" sz="2400" b="0">
              <a:solidFill>
                <a:srgbClr val="FFFFFF"/>
              </a:solidFill>
              <a:latin typeface="Arial" charset="0"/>
              <a:ea typeface="ＭＳ Ｐゴシック" charset="0"/>
              <a:cs typeface="ＭＳ Ｐゴシック" charset="0"/>
            </a:endParaRPr>
          </a:p>
        </p:txBody>
      </p:sp>
      <p:sp>
        <p:nvSpPr>
          <p:cNvPr id="12" name="Text Box 8"/>
          <p:cNvSpPr txBox="1">
            <a:spLocks noChangeArrowheads="1"/>
          </p:cNvSpPr>
          <p:nvPr/>
        </p:nvSpPr>
        <p:spPr bwMode="auto">
          <a:xfrm>
            <a:off x="3062635" y="4365010"/>
            <a:ext cx="6200775" cy="2492990"/>
          </a:xfrm>
          <a:prstGeom prst="rect">
            <a:avLst/>
          </a:prstGeom>
          <a:gradFill rotWithShape="1">
            <a:gsLst>
              <a:gs pos="0">
                <a:srgbClr val="663300"/>
              </a:gs>
              <a:gs pos="100000">
                <a:srgbClr val="2F1800"/>
              </a:gs>
            </a:gsLst>
            <a:path path="shape">
              <a:fillToRect l="50000" t="50000" r="50000" b="50000"/>
            </a:path>
          </a:grad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0"/>
              </a:spcBef>
              <a:buFontTx/>
              <a:buNone/>
              <a:defRPr/>
            </a:pPr>
            <a:r>
              <a:rPr lang="zh-CN" altLang="en-US" sz="2800" u="sng" dirty="0">
                <a:solidFill>
                  <a:srgbClr val="FFFFFF"/>
                </a:solidFill>
                <a:effectLst>
                  <a:outerShdw blurRad="38100" dist="38100" dir="2700000" algn="tl">
                    <a:srgbClr val="000000"/>
                  </a:outerShdw>
                </a:effectLst>
                <a:cs typeface="Arial" charset="0"/>
              </a:rPr>
              <a:t>创世记 </a:t>
            </a:r>
            <a:r>
              <a:rPr lang="en-US" altLang="zh-CN" sz="2800" u="sng" dirty="0">
                <a:solidFill>
                  <a:srgbClr val="FFFFFF"/>
                </a:solidFill>
                <a:effectLst>
                  <a:outerShdw blurRad="38100" dist="38100" dir="2700000" algn="tl">
                    <a:srgbClr val="000000"/>
                  </a:outerShdw>
                </a:effectLst>
                <a:cs typeface="Arial" charset="0"/>
              </a:rPr>
              <a:t>15:18 </a:t>
            </a:r>
          </a:p>
          <a:p>
            <a:pPr>
              <a:spcBef>
                <a:spcPct val="0"/>
              </a:spcBef>
              <a:buFontTx/>
              <a:buNone/>
              <a:defRPr/>
            </a:pPr>
            <a:r>
              <a:rPr lang="zh-CN" altLang="en-US" sz="3200" dirty="0">
                <a:solidFill>
                  <a:srgbClr val="FFFFFF"/>
                </a:solidFill>
                <a:effectLst>
                  <a:outerShdw blurRad="38100" dist="38100" dir="2700000" algn="tl">
                    <a:srgbClr val="000000"/>
                  </a:outerShdw>
                </a:effectLst>
                <a:cs typeface="Arial" charset="0"/>
              </a:rPr>
              <a:t>就在那时候，耶和华与亚伯兰立约说：“我已经把这地赐给你的后裔了，就是从埃及河直到幼发拉底河之地 ”</a:t>
            </a:r>
            <a:r>
              <a:rPr lang="en-US" altLang="zh-CN" sz="3200" dirty="0">
                <a:solidFill>
                  <a:srgbClr val="FFFFFF"/>
                </a:solidFill>
                <a:effectLst>
                  <a:outerShdw blurRad="38100" dist="38100" dir="2700000" algn="tl">
                    <a:srgbClr val="000000"/>
                  </a:outerShdw>
                </a:effectLst>
                <a:cs typeface="Arial" charset="0"/>
              </a:rPr>
              <a:t>(</a:t>
            </a:r>
            <a:r>
              <a:rPr lang="zh-CN" altLang="en-US" sz="3200" dirty="0">
                <a:solidFill>
                  <a:srgbClr val="FFFFFF"/>
                </a:solidFill>
                <a:effectLst>
                  <a:outerShdw blurRad="38100" dist="38100" dir="2700000" algn="tl">
                    <a:srgbClr val="000000"/>
                  </a:outerShdw>
                </a:effectLst>
                <a:cs typeface="Arial" charset="0"/>
              </a:rPr>
              <a:t>新译本</a:t>
            </a:r>
            <a:r>
              <a:rPr lang="en-US" altLang="zh-CN" sz="3200" dirty="0">
                <a:solidFill>
                  <a:srgbClr val="FFFFFF"/>
                </a:solidFill>
                <a:effectLst>
                  <a:outerShdw blurRad="38100" dist="38100" dir="2700000" algn="tl">
                    <a:srgbClr val="000000"/>
                  </a:outerShdw>
                </a:effectLst>
                <a:cs typeface="Arial" charset="0"/>
              </a:rPr>
              <a:t>)</a:t>
            </a:r>
          </a:p>
        </p:txBody>
      </p:sp>
      <p:sp>
        <p:nvSpPr>
          <p:cNvPr id="13" name="Text Box 9"/>
          <p:cNvSpPr txBox="1">
            <a:spLocks noChangeArrowheads="1"/>
          </p:cNvSpPr>
          <p:nvPr/>
        </p:nvSpPr>
        <p:spPr bwMode="auto">
          <a:xfrm>
            <a:off x="2357813" y="2384979"/>
            <a:ext cx="188224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defTabSz="457200" eaLnBrk="1" fontAlgn="t" hangingPunct="1">
              <a:spcAft>
                <a:spcPts val="0"/>
              </a:spcAft>
              <a:buFontTx/>
              <a:buNone/>
              <a:defRPr/>
            </a:pPr>
            <a:r>
              <a:rPr lang="zh-CN" altLang="en-US" sz="4400" dirty="0">
                <a:solidFill>
                  <a:srgbClr val="FFFFFF"/>
                </a:solidFill>
                <a:effectLst>
                  <a:glow rad="203200">
                    <a:srgbClr val="000514">
                      <a:alpha val="88000"/>
                    </a:srgbClr>
                  </a:glow>
                </a:effectLst>
                <a:latin typeface="Arial"/>
                <a:cs typeface="Arial"/>
              </a:rPr>
              <a:t>黎巴嫩</a:t>
            </a:r>
            <a:endParaRPr lang="en-US" sz="4400" dirty="0">
              <a:solidFill>
                <a:srgbClr val="FFFFFF"/>
              </a:solidFill>
              <a:effectLst>
                <a:glow rad="203200">
                  <a:srgbClr val="000514">
                    <a:alpha val="88000"/>
                  </a:srgbClr>
                </a:glow>
              </a:effectLst>
              <a:latin typeface="Arial"/>
              <a:cs typeface="Arial"/>
            </a:endParaRPr>
          </a:p>
        </p:txBody>
      </p:sp>
      <p:sp>
        <p:nvSpPr>
          <p:cNvPr id="14" name="Text Box 9"/>
          <p:cNvSpPr txBox="1">
            <a:spLocks noChangeArrowheads="1"/>
          </p:cNvSpPr>
          <p:nvPr/>
        </p:nvSpPr>
        <p:spPr bwMode="auto">
          <a:xfrm>
            <a:off x="2495969" y="3048860"/>
            <a:ext cx="188224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defTabSz="457200" eaLnBrk="1" fontAlgn="t" hangingPunct="1">
              <a:spcAft>
                <a:spcPts val="0"/>
              </a:spcAft>
              <a:buFontTx/>
              <a:buNone/>
              <a:defRPr/>
            </a:pPr>
            <a:r>
              <a:rPr lang="zh-CN" altLang="en-US" sz="4400" dirty="0">
                <a:solidFill>
                  <a:srgbClr val="FFFFFF"/>
                </a:solidFill>
                <a:effectLst>
                  <a:glow rad="203200">
                    <a:srgbClr val="000514">
                      <a:alpha val="88000"/>
                    </a:srgbClr>
                  </a:glow>
                </a:effectLst>
                <a:latin typeface="Arial"/>
                <a:cs typeface="Arial"/>
              </a:rPr>
              <a:t>以色列</a:t>
            </a:r>
            <a:endParaRPr lang="en-US" sz="4400" dirty="0">
              <a:solidFill>
                <a:srgbClr val="FFFFFF"/>
              </a:solidFill>
              <a:effectLst>
                <a:glow rad="203200">
                  <a:srgbClr val="000514">
                    <a:alpha val="88000"/>
                  </a:srgbClr>
                </a:glow>
              </a:effectLst>
              <a:latin typeface="Arial"/>
              <a:cs typeface="Arial"/>
            </a:endParaRPr>
          </a:p>
        </p:txBody>
      </p:sp>
      <p:sp>
        <p:nvSpPr>
          <p:cNvPr id="18" name="Text Box 9"/>
          <p:cNvSpPr txBox="1">
            <a:spLocks noChangeArrowheads="1"/>
          </p:cNvSpPr>
          <p:nvPr/>
        </p:nvSpPr>
        <p:spPr bwMode="auto">
          <a:xfrm>
            <a:off x="1139707" y="4447382"/>
            <a:ext cx="131638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defTabSz="457200" eaLnBrk="1" fontAlgn="t" hangingPunct="1">
              <a:spcAft>
                <a:spcPts val="0"/>
              </a:spcAft>
              <a:buFontTx/>
              <a:buNone/>
              <a:defRPr/>
            </a:pPr>
            <a:r>
              <a:rPr lang="zh-CN" altLang="en-US" sz="4400" dirty="0">
                <a:solidFill>
                  <a:srgbClr val="FFFFFF"/>
                </a:solidFill>
                <a:effectLst>
                  <a:glow rad="203200">
                    <a:srgbClr val="000514">
                      <a:alpha val="88000"/>
                    </a:srgbClr>
                  </a:glow>
                </a:effectLst>
                <a:latin typeface="Arial"/>
                <a:cs typeface="Arial"/>
              </a:rPr>
              <a:t>埃及</a:t>
            </a:r>
            <a:endParaRPr lang="en-US" sz="4400" dirty="0">
              <a:solidFill>
                <a:srgbClr val="FFFFFF"/>
              </a:solidFill>
              <a:effectLst>
                <a:glow rad="203200">
                  <a:srgbClr val="000514">
                    <a:alpha val="88000"/>
                  </a:srgbClr>
                </a:glow>
              </a:effectLst>
              <a:latin typeface="Arial"/>
              <a:cs typeface="Arial"/>
            </a:endParaRPr>
          </a:p>
        </p:txBody>
      </p:sp>
      <p:sp>
        <p:nvSpPr>
          <p:cNvPr id="15" name="Text Box 9"/>
          <p:cNvSpPr txBox="1">
            <a:spLocks noChangeArrowheads="1"/>
          </p:cNvSpPr>
          <p:nvPr/>
        </p:nvSpPr>
        <p:spPr bwMode="auto">
          <a:xfrm>
            <a:off x="2752167" y="1779142"/>
            <a:ext cx="188224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defTabSz="457200" eaLnBrk="1" fontAlgn="t" hangingPunct="1">
              <a:spcAft>
                <a:spcPts val="0"/>
              </a:spcAft>
              <a:buFontTx/>
              <a:buNone/>
              <a:defRPr/>
            </a:pPr>
            <a:r>
              <a:rPr lang="zh-CN" altLang="en-US" sz="4400" dirty="0">
                <a:solidFill>
                  <a:srgbClr val="FFFFFF"/>
                </a:solidFill>
                <a:effectLst>
                  <a:glow rad="203200">
                    <a:srgbClr val="000514">
                      <a:alpha val="88000"/>
                    </a:srgbClr>
                  </a:glow>
                </a:effectLst>
                <a:latin typeface="Arial"/>
                <a:cs typeface="Arial"/>
              </a:rPr>
              <a:t>叙利亚</a:t>
            </a:r>
            <a:endParaRPr lang="en-US" sz="4400" dirty="0">
              <a:solidFill>
                <a:srgbClr val="FFFFFF"/>
              </a:solidFill>
              <a:effectLst>
                <a:glow rad="203200">
                  <a:srgbClr val="000514">
                    <a:alpha val="88000"/>
                  </a:srgbClr>
                </a:glow>
              </a:effectLst>
              <a:latin typeface="Arial"/>
              <a:cs typeface="Arial"/>
            </a:endParaRPr>
          </a:p>
        </p:txBody>
      </p:sp>
      <p:sp>
        <p:nvSpPr>
          <p:cNvPr id="19" name="Text Box 9"/>
          <p:cNvSpPr txBox="1">
            <a:spLocks noChangeArrowheads="1"/>
          </p:cNvSpPr>
          <p:nvPr/>
        </p:nvSpPr>
        <p:spPr bwMode="auto">
          <a:xfrm>
            <a:off x="3363866" y="3618515"/>
            <a:ext cx="131638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defTabSz="457200" eaLnBrk="1" fontAlgn="t" hangingPunct="1">
              <a:spcAft>
                <a:spcPts val="0"/>
              </a:spcAft>
              <a:buFontTx/>
              <a:buNone/>
              <a:defRPr/>
            </a:pPr>
            <a:r>
              <a:rPr lang="zh-CN" altLang="en-US" sz="4400" dirty="0">
                <a:solidFill>
                  <a:srgbClr val="FFFFFF"/>
                </a:solidFill>
                <a:effectLst>
                  <a:glow rad="203200">
                    <a:srgbClr val="000514">
                      <a:alpha val="88000"/>
                    </a:srgbClr>
                  </a:glow>
                </a:effectLst>
                <a:latin typeface="Arial"/>
                <a:cs typeface="Arial"/>
              </a:rPr>
              <a:t>约旦</a:t>
            </a:r>
            <a:endParaRPr lang="en-US" sz="4400" dirty="0">
              <a:solidFill>
                <a:srgbClr val="FFFFFF"/>
              </a:solidFill>
              <a:effectLst>
                <a:glow rad="203200">
                  <a:srgbClr val="000514">
                    <a:alpha val="88000"/>
                  </a:srgbClr>
                </a:glow>
              </a:effectLst>
              <a:latin typeface="Arial"/>
              <a:cs typeface="Arial"/>
            </a:endParaRPr>
          </a:p>
        </p:txBody>
      </p:sp>
      <p:sp>
        <p:nvSpPr>
          <p:cNvPr id="21" name="Text Box 21"/>
          <p:cNvSpPr txBox="1">
            <a:spLocks noChangeArrowheads="1"/>
          </p:cNvSpPr>
          <p:nvPr/>
        </p:nvSpPr>
        <p:spPr bwMode="auto">
          <a:xfrm>
            <a:off x="8028384" y="807095"/>
            <a:ext cx="1082143" cy="461665"/>
          </a:xfrm>
          <a:prstGeom prst="rect">
            <a:avLst/>
          </a:prstGeom>
          <a:solidFill>
            <a:schemeClr val="tx1"/>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auto" hangingPunct="1">
              <a:spcBef>
                <a:spcPts val="0"/>
              </a:spcBef>
              <a:spcAft>
                <a:spcPts val="0"/>
              </a:spcAft>
              <a:buFontTx/>
              <a:buNone/>
            </a:pPr>
            <a:r>
              <a:rPr lang="en-US" kern="0">
                <a:solidFill>
                  <a:srgbClr val="FFFFFF"/>
                </a:solidFill>
              </a:rPr>
              <a:t>531e</a:t>
            </a:r>
          </a:p>
        </p:txBody>
      </p:sp>
    </p:spTree>
    <p:extLst>
      <p:ext uri="{BB962C8B-B14F-4D97-AF65-F5344CB8AC3E}">
        <p14:creationId xmlns:p14="http://schemas.microsoft.com/office/powerpoint/2010/main" val="345507617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5"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000" fill="hold"/>
                                        <p:tgtEl>
                                          <p:spTgt spid="9"/>
                                        </p:tgtEl>
                                        <p:attrNameLst>
                                          <p:attrName>ppt_w</p:attrName>
                                        </p:attrNameLst>
                                      </p:cBhvr>
                                      <p:tavLst>
                                        <p:tav tm="0">
                                          <p:val>
                                            <p:fltVal val="0"/>
                                          </p:val>
                                        </p:tav>
                                        <p:tav tm="100000">
                                          <p:val>
                                            <p:strVal val="#ppt_w"/>
                                          </p:val>
                                        </p:tav>
                                      </p:tavLst>
                                    </p:anim>
                                    <p:anim calcmode="lin" valueType="num">
                                      <p:cBhvr>
                                        <p:cTn id="12" dur="1000" fill="hold"/>
                                        <p:tgtEl>
                                          <p:spTgt spid="9"/>
                                        </p:tgtEl>
                                        <p:attrNameLst>
                                          <p:attrName>ppt_h</p:attrName>
                                        </p:attrNameLst>
                                      </p:cBhvr>
                                      <p:tavLst>
                                        <p:tav tm="0">
                                          <p:val>
                                            <p:fltVal val="0"/>
                                          </p:val>
                                        </p:tav>
                                        <p:tav tm="100000">
                                          <p:val>
                                            <p:strVal val="#ppt_h"/>
                                          </p:val>
                                        </p:tav>
                                      </p:tavLst>
                                    </p:anim>
                                    <p:anim calcmode="lin" valueType="num">
                                      <p:cBhvr>
                                        <p:cTn id="13"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5" fill="hold">
                      <p:stCondLst>
                        <p:cond delay="indefinite"/>
                      </p:stCondLst>
                      <p:childTnLst>
                        <p:par>
                          <p:cTn id="16" fill="hold">
                            <p:stCondLst>
                              <p:cond delay="0"/>
                            </p:stCondLst>
                            <p:childTnLst>
                              <p:par>
                                <p:cTn id="17" presetID="15"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ppt_w</p:attrName>
                                        </p:attrNameLst>
                                      </p:cBhvr>
                                      <p:tavLst>
                                        <p:tav tm="0">
                                          <p:val>
                                            <p:fltVal val="0"/>
                                          </p:val>
                                        </p:tav>
                                        <p:tav tm="100000">
                                          <p:val>
                                            <p:strVal val="#ppt_w"/>
                                          </p:val>
                                        </p:tav>
                                      </p:tavLst>
                                    </p:anim>
                                    <p:anim calcmode="lin" valueType="num">
                                      <p:cBhvr>
                                        <p:cTn id="20" dur="1000" fill="hold"/>
                                        <p:tgtEl>
                                          <p:spTgt spid="10"/>
                                        </p:tgtEl>
                                        <p:attrNameLst>
                                          <p:attrName>ppt_h</p:attrName>
                                        </p:attrNameLst>
                                      </p:cBhvr>
                                      <p:tavLst>
                                        <p:tav tm="0">
                                          <p:val>
                                            <p:fltVal val="0"/>
                                          </p:val>
                                        </p:tav>
                                        <p:tav tm="100000">
                                          <p:val>
                                            <p:strVal val="#ppt_h"/>
                                          </p:val>
                                        </p:tav>
                                      </p:tavLst>
                                    </p:anim>
                                    <p:anim calcmode="lin" valueType="num">
                                      <p:cBhvr>
                                        <p:cTn id="21" dur="1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15"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 calcmode="lin" valueType="num">
                                      <p:cBhvr>
                                        <p:cTn id="29" dur="1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p:bldP spid="14" grpId="0"/>
      <p:bldP spid="18" grpId="0"/>
      <p:bldP spid="15" grpId="0"/>
      <p:bldP spid="19" grpId="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en-US" altLang="zh-CN" sz="3200" b="1" dirty="0">
                <a:solidFill>
                  <a:schemeClr val="bg1"/>
                </a:solidFill>
                <a:latin typeface="Arial" charset="0"/>
              </a:rPr>
              <a:t>Promised Land Borders to Moses (Num 34)</a:t>
            </a:r>
            <a:endParaRPr kumimoji="1" lang="en-US" altLang="zh-CN" sz="2000" b="1" dirty="0">
              <a:solidFill>
                <a:schemeClr val="bg1"/>
              </a:solidFill>
              <a:latin typeface="Arial"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726885"/>
            <a:ext cx="9144000" cy="6131115"/>
          </a:xfrm>
          <a:prstGeom prst="rect">
            <a:avLst/>
          </a:prstGeom>
        </p:spPr>
      </p:pic>
      <p:sp>
        <p:nvSpPr>
          <p:cNvPr id="9" name="Line 5"/>
          <p:cNvSpPr>
            <a:spLocks noChangeShapeType="1"/>
          </p:cNvSpPr>
          <p:nvPr/>
        </p:nvSpPr>
        <p:spPr bwMode="auto">
          <a:xfrm>
            <a:off x="2387937" y="4139157"/>
            <a:ext cx="2286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a:spcBef>
                <a:spcPct val="0"/>
              </a:spcBef>
              <a:buFontTx/>
              <a:buNone/>
            </a:pPr>
            <a:endParaRPr lang="en-US" sz="2400" b="0">
              <a:solidFill>
                <a:srgbClr val="FFFFFF"/>
              </a:solidFill>
              <a:latin typeface="Arial" charset="0"/>
              <a:ea typeface="ＭＳ Ｐゴシック" charset="0"/>
              <a:cs typeface="ＭＳ Ｐゴシック" charset="0"/>
            </a:endParaRPr>
          </a:p>
        </p:txBody>
      </p:sp>
      <p:sp>
        <p:nvSpPr>
          <p:cNvPr id="10" name="Line 6"/>
          <p:cNvSpPr>
            <a:spLocks noChangeShapeType="1"/>
          </p:cNvSpPr>
          <p:nvPr/>
        </p:nvSpPr>
        <p:spPr bwMode="auto">
          <a:xfrm>
            <a:off x="3812297" y="1484787"/>
            <a:ext cx="6858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a:spcBef>
                <a:spcPct val="0"/>
              </a:spcBef>
              <a:buFontTx/>
              <a:buNone/>
            </a:pPr>
            <a:endParaRPr lang="en-US" sz="2400" b="0">
              <a:solidFill>
                <a:srgbClr val="FFFFFF"/>
              </a:solidFill>
              <a:latin typeface="Arial" charset="0"/>
              <a:ea typeface="ＭＳ Ｐゴシック" charset="0"/>
              <a:cs typeface="ＭＳ Ｐゴシック" charset="0"/>
            </a:endParaRPr>
          </a:p>
        </p:txBody>
      </p:sp>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 xmlns:a14="http://schemas.microsoft.com/office/drawing/2010/main">
                <a:solidFill>
                  <a:srgbClr val="FFFFFF"/>
                </a:solidFill>
              </a14:hiddenFill>
            </a:ext>
          </a:extLst>
        </p:spPr>
        <p:txBody>
          <a:bodyPr wrap="none" anchor="ctr"/>
          <a:lstStyle/>
          <a:p>
            <a:pPr>
              <a:spcBef>
                <a:spcPct val="0"/>
              </a:spcBef>
              <a:buFontTx/>
              <a:buNone/>
            </a:pPr>
            <a:endParaRPr lang="zh-CN" altLang="en-US" sz="2400" b="0">
              <a:solidFill>
                <a:srgbClr val="FFFFFF"/>
              </a:solidFill>
              <a:latin typeface="Arial" charset="0"/>
              <a:ea typeface="ＭＳ Ｐゴシック" charset="0"/>
              <a:cs typeface="ＭＳ Ｐゴシック" charset="0"/>
            </a:endParaRPr>
          </a:p>
        </p:txBody>
      </p:sp>
      <p:sp>
        <p:nvSpPr>
          <p:cNvPr id="13" name="Text Box 9"/>
          <p:cNvSpPr txBox="1">
            <a:spLocks noChangeArrowheads="1"/>
          </p:cNvSpPr>
          <p:nvPr/>
        </p:nvSpPr>
        <p:spPr bwMode="auto">
          <a:xfrm>
            <a:off x="2357813" y="2384979"/>
            <a:ext cx="188224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defTabSz="457200" eaLnBrk="1" fontAlgn="t" hangingPunct="1">
              <a:spcAft>
                <a:spcPts val="0"/>
              </a:spcAft>
              <a:buFontTx/>
              <a:buNone/>
              <a:defRPr/>
            </a:pPr>
            <a:r>
              <a:rPr lang="zh-CN" altLang="en-US" sz="4400" dirty="0">
                <a:solidFill>
                  <a:srgbClr val="FFFFFF"/>
                </a:solidFill>
                <a:effectLst>
                  <a:glow rad="203200">
                    <a:srgbClr val="000514">
                      <a:alpha val="88000"/>
                    </a:srgbClr>
                  </a:glow>
                </a:effectLst>
                <a:latin typeface="Arial"/>
                <a:cs typeface="Arial"/>
              </a:rPr>
              <a:t>黎巴嫩</a:t>
            </a:r>
            <a:endParaRPr lang="en-US" sz="4400" dirty="0">
              <a:solidFill>
                <a:srgbClr val="FFFFFF"/>
              </a:solidFill>
              <a:effectLst>
                <a:glow rad="203200">
                  <a:srgbClr val="000514">
                    <a:alpha val="88000"/>
                  </a:srgbClr>
                </a:glow>
              </a:effectLst>
              <a:latin typeface="Arial"/>
              <a:cs typeface="Arial"/>
            </a:endParaRPr>
          </a:p>
        </p:txBody>
      </p:sp>
      <p:sp>
        <p:nvSpPr>
          <p:cNvPr id="14" name="Text Box 9"/>
          <p:cNvSpPr txBox="1">
            <a:spLocks noChangeArrowheads="1"/>
          </p:cNvSpPr>
          <p:nvPr/>
        </p:nvSpPr>
        <p:spPr bwMode="auto">
          <a:xfrm>
            <a:off x="2495969" y="3048860"/>
            <a:ext cx="188224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defTabSz="457200" eaLnBrk="1" fontAlgn="t" hangingPunct="1">
              <a:spcAft>
                <a:spcPts val="0"/>
              </a:spcAft>
              <a:buFontTx/>
              <a:buNone/>
              <a:defRPr/>
            </a:pPr>
            <a:r>
              <a:rPr lang="zh-CN" altLang="en-US" sz="4400" dirty="0">
                <a:solidFill>
                  <a:srgbClr val="FFFFFF"/>
                </a:solidFill>
                <a:effectLst>
                  <a:glow rad="203200">
                    <a:srgbClr val="000514">
                      <a:alpha val="88000"/>
                    </a:srgbClr>
                  </a:glow>
                </a:effectLst>
                <a:latin typeface="Arial"/>
                <a:cs typeface="Arial"/>
              </a:rPr>
              <a:t>以色列</a:t>
            </a:r>
            <a:endParaRPr lang="en-US" sz="4400" dirty="0">
              <a:solidFill>
                <a:srgbClr val="FFFFFF"/>
              </a:solidFill>
              <a:effectLst>
                <a:glow rad="203200">
                  <a:srgbClr val="000514">
                    <a:alpha val="88000"/>
                  </a:srgbClr>
                </a:glow>
              </a:effectLst>
              <a:latin typeface="Arial"/>
              <a:cs typeface="Arial"/>
            </a:endParaRPr>
          </a:p>
        </p:txBody>
      </p:sp>
      <p:sp>
        <p:nvSpPr>
          <p:cNvPr id="18" name="Text Box 9"/>
          <p:cNvSpPr txBox="1">
            <a:spLocks noChangeArrowheads="1"/>
          </p:cNvSpPr>
          <p:nvPr/>
        </p:nvSpPr>
        <p:spPr bwMode="auto">
          <a:xfrm>
            <a:off x="1139707" y="4447382"/>
            <a:ext cx="131638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defTabSz="457200" eaLnBrk="1" fontAlgn="t" hangingPunct="1">
              <a:spcAft>
                <a:spcPts val="0"/>
              </a:spcAft>
              <a:buFontTx/>
              <a:buNone/>
              <a:defRPr/>
            </a:pPr>
            <a:r>
              <a:rPr lang="zh-CN" altLang="en-US" sz="4400" dirty="0">
                <a:solidFill>
                  <a:srgbClr val="FFFFFF"/>
                </a:solidFill>
                <a:effectLst>
                  <a:glow rad="203200">
                    <a:srgbClr val="000514">
                      <a:alpha val="88000"/>
                    </a:srgbClr>
                  </a:glow>
                </a:effectLst>
                <a:latin typeface="Arial"/>
                <a:cs typeface="Arial"/>
              </a:rPr>
              <a:t>埃及</a:t>
            </a:r>
            <a:endParaRPr lang="en-US" sz="4400" dirty="0">
              <a:solidFill>
                <a:srgbClr val="FFFFFF"/>
              </a:solidFill>
              <a:effectLst>
                <a:glow rad="203200">
                  <a:srgbClr val="000514">
                    <a:alpha val="88000"/>
                  </a:srgbClr>
                </a:glow>
              </a:effectLst>
              <a:latin typeface="Arial"/>
              <a:cs typeface="Arial"/>
            </a:endParaRPr>
          </a:p>
        </p:txBody>
      </p:sp>
      <p:sp>
        <p:nvSpPr>
          <p:cNvPr id="15" name="Text Box 9"/>
          <p:cNvSpPr txBox="1">
            <a:spLocks noChangeArrowheads="1"/>
          </p:cNvSpPr>
          <p:nvPr/>
        </p:nvSpPr>
        <p:spPr bwMode="auto">
          <a:xfrm>
            <a:off x="2752167" y="1779142"/>
            <a:ext cx="188224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defTabSz="457200" eaLnBrk="1" fontAlgn="t" hangingPunct="1">
              <a:spcAft>
                <a:spcPts val="0"/>
              </a:spcAft>
              <a:buFontTx/>
              <a:buNone/>
              <a:defRPr/>
            </a:pPr>
            <a:r>
              <a:rPr lang="zh-CN" altLang="en-US" sz="4400" dirty="0">
                <a:solidFill>
                  <a:srgbClr val="FFFFFF"/>
                </a:solidFill>
                <a:effectLst>
                  <a:glow rad="203200">
                    <a:srgbClr val="000514">
                      <a:alpha val="88000"/>
                    </a:srgbClr>
                  </a:glow>
                </a:effectLst>
                <a:latin typeface="Arial"/>
                <a:cs typeface="Arial"/>
              </a:rPr>
              <a:t>叙利亚</a:t>
            </a:r>
            <a:endParaRPr lang="en-US" sz="4400" dirty="0">
              <a:solidFill>
                <a:srgbClr val="FFFFFF"/>
              </a:solidFill>
              <a:effectLst>
                <a:glow rad="203200">
                  <a:srgbClr val="000514">
                    <a:alpha val="88000"/>
                  </a:srgbClr>
                </a:glow>
              </a:effectLst>
              <a:latin typeface="Arial"/>
              <a:cs typeface="Arial"/>
            </a:endParaRPr>
          </a:p>
        </p:txBody>
      </p:sp>
      <p:sp>
        <p:nvSpPr>
          <p:cNvPr id="19" name="Text Box 9"/>
          <p:cNvSpPr txBox="1">
            <a:spLocks noChangeArrowheads="1"/>
          </p:cNvSpPr>
          <p:nvPr/>
        </p:nvSpPr>
        <p:spPr bwMode="auto">
          <a:xfrm>
            <a:off x="3363866" y="3618515"/>
            <a:ext cx="131638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defTabSz="457200" eaLnBrk="1" fontAlgn="t" hangingPunct="1">
              <a:spcAft>
                <a:spcPts val="0"/>
              </a:spcAft>
              <a:buFontTx/>
              <a:buNone/>
              <a:defRPr/>
            </a:pPr>
            <a:r>
              <a:rPr lang="zh-CN" altLang="en-US" sz="4400" dirty="0">
                <a:solidFill>
                  <a:srgbClr val="FFFFFF"/>
                </a:solidFill>
                <a:effectLst>
                  <a:glow rad="203200">
                    <a:srgbClr val="000514">
                      <a:alpha val="88000"/>
                    </a:srgbClr>
                  </a:glow>
                </a:effectLst>
                <a:latin typeface="Arial"/>
                <a:cs typeface="Arial"/>
              </a:rPr>
              <a:t>约旦</a:t>
            </a:r>
            <a:endParaRPr lang="en-US" sz="4400" dirty="0">
              <a:solidFill>
                <a:srgbClr val="FFFFFF"/>
              </a:solidFill>
              <a:effectLst>
                <a:glow rad="203200">
                  <a:srgbClr val="000514">
                    <a:alpha val="88000"/>
                  </a:srgbClr>
                </a:glow>
              </a:effectLst>
              <a:latin typeface="Arial"/>
              <a:cs typeface="Arial"/>
            </a:endParaRPr>
          </a:p>
        </p:txBody>
      </p:sp>
      <p:sp>
        <p:nvSpPr>
          <p:cNvPr id="21" name="Text Box 21"/>
          <p:cNvSpPr txBox="1">
            <a:spLocks noChangeArrowheads="1"/>
          </p:cNvSpPr>
          <p:nvPr/>
        </p:nvSpPr>
        <p:spPr bwMode="auto">
          <a:xfrm>
            <a:off x="8028384" y="807095"/>
            <a:ext cx="1082143" cy="461665"/>
          </a:xfrm>
          <a:prstGeom prst="rect">
            <a:avLst/>
          </a:prstGeom>
          <a:solidFill>
            <a:schemeClr val="tx1"/>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auto" hangingPunct="1">
              <a:spcBef>
                <a:spcPts val="0"/>
              </a:spcBef>
              <a:spcAft>
                <a:spcPts val="0"/>
              </a:spcAft>
              <a:buFontTx/>
              <a:buNone/>
            </a:pPr>
            <a:r>
              <a:rPr lang="en-US" kern="0">
                <a:solidFill>
                  <a:srgbClr val="FFFFFF"/>
                </a:solidFill>
              </a:rPr>
              <a:t>531e</a:t>
            </a:r>
          </a:p>
        </p:txBody>
      </p:sp>
    </p:spTree>
    <p:extLst>
      <p:ext uri="{BB962C8B-B14F-4D97-AF65-F5344CB8AC3E}">
        <p14:creationId xmlns:p14="http://schemas.microsoft.com/office/powerpoint/2010/main" val="92320469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5"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000" fill="hold"/>
                                        <p:tgtEl>
                                          <p:spTgt spid="9"/>
                                        </p:tgtEl>
                                        <p:attrNameLst>
                                          <p:attrName>ppt_w</p:attrName>
                                        </p:attrNameLst>
                                      </p:cBhvr>
                                      <p:tavLst>
                                        <p:tav tm="0">
                                          <p:val>
                                            <p:fltVal val="0"/>
                                          </p:val>
                                        </p:tav>
                                        <p:tav tm="100000">
                                          <p:val>
                                            <p:strVal val="#ppt_w"/>
                                          </p:val>
                                        </p:tav>
                                      </p:tavLst>
                                    </p:anim>
                                    <p:anim calcmode="lin" valueType="num">
                                      <p:cBhvr>
                                        <p:cTn id="12" dur="1000" fill="hold"/>
                                        <p:tgtEl>
                                          <p:spTgt spid="9"/>
                                        </p:tgtEl>
                                        <p:attrNameLst>
                                          <p:attrName>ppt_h</p:attrName>
                                        </p:attrNameLst>
                                      </p:cBhvr>
                                      <p:tavLst>
                                        <p:tav tm="0">
                                          <p:val>
                                            <p:fltVal val="0"/>
                                          </p:val>
                                        </p:tav>
                                        <p:tav tm="100000">
                                          <p:val>
                                            <p:strVal val="#ppt_h"/>
                                          </p:val>
                                        </p:tav>
                                      </p:tavLst>
                                    </p:anim>
                                    <p:anim calcmode="lin" valueType="num">
                                      <p:cBhvr>
                                        <p:cTn id="13"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5" fill="hold">
                      <p:stCondLst>
                        <p:cond delay="indefinite"/>
                      </p:stCondLst>
                      <p:childTnLst>
                        <p:par>
                          <p:cTn id="16" fill="hold">
                            <p:stCondLst>
                              <p:cond delay="0"/>
                            </p:stCondLst>
                            <p:childTnLst>
                              <p:par>
                                <p:cTn id="17" presetID="15"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ppt_w</p:attrName>
                                        </p:attrNameLst>
                                      </p:cBhvr>
                                      <p:tavLst>
                                        <p:tav tm="0">
                                          <p:val>
                                            <p:fltVal val="0"/>
                                          </p:val>
                                        </p:tav>
                                        <p:tav tm="100000">
                                          <p:val>
                                            <p:strVal val="#ppt_w"/>
                                          </p:val>
                                        </p:tav>
                                      </p:tavLst>
                                    </p:anim>
                                    <p:anim calcmode="lin" valueType="num">
                                      <p:cBhvr>
                                        <p:cTn id="20" dur="1000" fill="hold"/>
                                        <p:tgtEl>
                                          <p:spTgt spid="10"/>
                                        </p:tgtEl>
                                        <p:attrNameLst>
                                          <p:attrName>ppt_h</p:attrName>
                                        </p:attrNameLst>
                                      </p:cBhvr>
                                      <p:tavLst>
                                        <p:tav tm="0">
                                          <p:val>
                                            <p:fltVal val="0"/>
                                          </p:val>
                                        </p:tav>
                                        <p:tav tm="100000">
                                          <p:val>
                                            <p:strVal val="#ppt_h"/>
                                          </p:val>
                                        </p:tav>
                                      </p:tavLst>
                                    </p:anim>
                                    <p:anim calcmode="lin" valueType="num">
                                      <p:cBhvr>
                                        <p:cTn id="21" dur="1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15"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 calcmode="lin" valueType="num">
                                      <p:cBhvr>
                                        <p:cTn id="29" dur="1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p:bldP spid="14" grpId="0"/>
      <p:bldP spid="18" grpId="0"/>
      <p:bldP spid="15" grpId="0"/>
      <p:bldP spid="19"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东部的部落</a:t>
            </a:r>
            <a:endPar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4" name="Text Box 6"/>
          <p:cNvSpPr txBox="1">
            <a:spLocks noChangeArrowheads="1"/>
          </p:cNvSpPr>
          <p:nvPr/>
        </p:nvSpPr>
        <p:spPr bwMode="auto">
          <a:xfrm>
            <a:off x="3466556" y="4465245"/>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 typeface="Wingdings" charset="0"/>
              <a:buNone/>
              <a:tabLst/>
              <a:defRPr/>
            </a:pPr>
            <a:r>
              <a:rPr kumimoji="0" lang="zh-CN" alt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流便</a:t>
            </a:r>
            <a:endPar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endParaRPr>
          </a:p>
        </p:txBody>
      </p:sp>
      <p:sp>
        <p:nvSpPr>
          <p:cNvPr id="16" name="Text Box 8"/>
          <p:cNvSpPr txBox="1">
            <a:spLocks noChangeArrowheads="1"/>
          </p:cNvSpPr>
          <p:nvPr/>
        </p:nvSpPr>
        <p:spPr bwMode="auto">
          <a:xfrm rot="17032332">
            <a:off x="2897506" y="3544878"/>
            <a:ext cx="1669792"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zh-CN" altLang="en-US" sz="2000" b="0" i="0" u="none" strike="noStrike" kern="1200" cap="none" spc="0" normalizeH="0" baseline="0" noProof="0" dirty="0">
                <a:ln>
                  <a:noFill/>
                </a:ln>
                <a:solidFill>
                  <a:srgbClr val="2A2B2E"/>
                </a:solidFill>
                <a:effectLst/>
                <a:highlight>
                  <a:srgbClr val="FFFFFF"/>
                </a:highlight>
                <a:uLnTx/>
                <a:uFillTx/>
                <a:latin typeface="PingFang SC" panose="020B0400000000000000" pitchFamily="34" charset="-122"/>
                <a:ea typeface="PingFang SC" panose="020B0400000000000000" pitchFamily="34" charset="-122"/>
              </a:rPr>
              <a:t>玛拿西</a:t>
            </a:r>
            <a:endPar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zh-CN" altLang="en-US" sz="2800" dirty="0">
                <a:latin typeface="Verdana" charset="0"/>
                <a:ea typeface="ＭＳ Ｐゴシック" charset="0"/>
                <a:cs typeface="ＭＳ Ｐゴシック" charset="0"/>
              </a:rPr>
              <a:t>最后的准备</a:t>
            </a:r>
            <a:r>
              <a:rPr kumimoji="1" lang="en-US" sz="2800" dirty="0">
                <a:latin typeface="Verdana" charset="0"/>
                <a:ea typeface="ＭＳ Ｐゴシック" charset="0"/>
                <a:cs typeface="ＭＳ Ｐゴシック" charset="0"/>
              </a:rPr>
              <a:t>(31–36)</a:t>
            </a:r>
            <a:endParaRPr kumimoji="1" lang="en-US" dirty="0">
              <a:latin typeface="Verdana" charset="0"/>
              <a:ea typeface="ＭＳ Ｐゴシック" charset="0"/>
              <a:cs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marR="0" lvl="0" indent="-3397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zh-CN" altLang="en-US" sz="2400" b="0" i="0" u="none" strike="noStrike" kern="1200" cap="none" spc="0" normalizeH="0" baseline="0" noProof="0" dirty="0">
                <a:ln>
                  <a:noFill/>
                </a:ln>
                <a:solidFill>
                  <a:srgbClr val="FFDB96"/>
                </a:solidFill>
                <a:effectLst/>
                <a:uLnTx/>
                <a:uFillTx/>
                <a:latin typeface="Verdana" pitchFamily="-111" charset="0"/>
                <a:ea typeface="ＭＳ Ｐゴシック" pitchFamily="-111" charset="-128"/>
                <a:cs typeface="ＭＳ Ｐゴシック" pitchFamily="-111" charset="-128"/>
              </a:rPr>
              <a:t>约旦河东定居</a:t>
            </a:r>
            <a:r>
              <a:rPr kumimoji="1" lang="en-US" sz="2400" b="0" i="0" u="none" strike="noStrike" kern="1200" cap="none" spc="0" normalizeH="0" baseline="0" noProof="0" dirty="0">
                <a:ln>
                  <a:noFill/>
                </a:ln>
                <a:solidFill>
                  <a:srgbClr val="FFDB96"/>
                </a:solidFill>
                <a:effectLst/>
                <a:uLnTx/>
                <a:uFillTx/>
                <a:latin typeface="Verdana" pitchFamily="-111" charset="0"/>
                <a:ea typeface="ＭＳ Ｐゴシック" pitchFamily="-111" charset="-128"/>
                <a:cs typeface="ＭＳ Ｐゴシック" pitchFamily="-111" charset="-128"/>
              </a:rPr>
              <a:t>(31–32)</a:t>
            </a:r>
          </a:p>
          <a:p>
            <a:pPr marL="746125" marR="0" lvl="1" indent="-2889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zh-CN" altLang="en-US" sz="2400" b="0" i="0" u="none" strike="noStrike" kern="1200" cap="none" spc="0" normalizeH="0" baseline="0" noProof="0" dirty="0">
                <a:ln>
                  <a:noFill/>
                </a:ln>
                <a:solidFill>
                  <a:srgbClr val="FFDB96"/>
                </a:solidFill>
                <a:effectLst/>
                <a:uLnTx/>
                <a:uFillTx/>
                <a:latin typeface="Verdana" pitchFamily="-111" charset="0"/>
                <a:ea typeface="ＭＳ Ｐゴシック" pitchFamily="-111" charset="-128"/>
                <a:cs typeface="Times New Roman" pitchFamily="-111" charset="0"/>
              </a:rPr>
              <a:t>米甸人</a:t>
            </a:r>
            <a:r>
              <a:rPr kumimoji="1" lang="en-US" sz="2400" b="0" i="0" u="none" strike="noStrike" kern="1200" cap="none" spc="0" normalizeH="0" baseline="0" noProof="0" dirty="0">
                <a:ln>
                  <a:noFill/>
                </a:ln>
                <a:solidFill>
                  <a:srgbClr val="FFDB96"/>
                </a:solidFill>
                <a:effectLst/>
                <a:uLnTx/>
                <a:uFillTx/>
                <a:latin typeface="Verdana" pitchFamily="-111" charset="0"/>
                <a:ea typeface="ＭＳ Ｐゴシック" pitchFamily="-111" charset="-128"/>
                <a:cs typeface="Times New Roman" pitchFamily="-111" charset="0"/>
              </a:rPr>
              <a:t>(31)</a:t>
            </a:r>
          </a:p>
          <a:p>
            <a:pPr marL="746125" marR="0" lvl="1" indent="-2889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0" i="0" u="none" strike="noStrike" kern="1200" cap="none" spc="0" normalizeH="0" baseline="0" noProof="0" dirty="0" err="1">
                <a:ln>
                  <a:noFill/>
                </a:ln>
                <a:solidFill>
                  <a:srgbClr val="FFDB96"/>
                </a:solidFill>
                <a:effectLst/>
                <a:uLnTx/>
                <a:uFillTx/>
                <a:latin typeface="Verdana" pitchFamily="-111" charset="0"/>
                <a:ea typeface="ＭＳ Ｐゴシック" pitchFamily="-111" charset="-128"/>
                <a:cs typeface="Times New Roman" pitchFamily="-111" charset="0"/>
              </a:rPr>
              <a:t>遗产</a:t>
            </a:r>
            <a:r>
              <a:rPr kumimoji="1" lang="en-US" sz="2400" b="0" i="0" u="none" strike="noStrike" kern="1200" cap="none" spc="0" normalizeH="0" baseline="0" noProof="0" dirty="0">
                <a:ln>
                  <a:noFill/>
                </a:ln>
                <a:solidFill>
                  <a:srgbClr val="FFDB96"/>
                </a:solidFill>
                <a:effectLst/>
                <a:uLnTx/>
                <a:uFillTx/>
                <a:latin typeface="Verdana" pitchFamily="-111" charset="0"/>
                <a:ea typeface="ＭＳ Ｐゴシック" pitchFamily="-111" charset="-128"/>
                <a:cs typeface="Times New Roman" pitchFamily="-111" charset="0"/>
              </a:rPr>
              <a:t> (32)</a:t>
            </a:r>
          </a:p>
          <a:p>
            <a:pPr marL="339725" marR="0" lvl="0" indent="-3397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0" i="0" u="none" strike="noStrike" kern="1200" cap="none" spc="0" normalizeH="0" baseline="0" noProof="0" dirty="0" err="1">
                <a:ln>
                  <a:noFill/>
                </a:ln>
                <a:solidFill>
                  <a:srgbClr val="FFDB96"/>
                </a:solidFill>
                <a:effectLst/>
                <a:uLnTx/>
                <a:uFillTx/>
                <a:latin typeface="Verdana" pitchFamily="-111" charset="0"/>
                <a:ea typeface="ＭＳ Ｐゴシック" pitchFamily="-111" charset="-128"/>
                <a:cs typeface="ＭＳ Ｐゴシック" pitchFamily="-111" charset="-128"/>
              </a:rPr>
              <a:t>游荡概要</a:t>
            </a:r>
            <a:r>
              <a:rPr kumimoji="1" lang="en-US" sz="2400" b="0" i="0" u="none" strike="noStrike" kern="1200" cap="none" spc="0" normalizeH="0" baseline="0" noProof="0" dirty="0">
                <a:ln>
                  <a:noFill/>
                </a:ln>
                <a:solidFill>
                  <a:srgbClr val="FFDB96"/>
                </a:solidFill>
                <a:effectLst/>
                <a:uLnTx/>
                <a:uFillTx/>
                <a:latin typeface="Verdana" pitchFamily="-111" charset="0"/>
                <a:ea typeface="ＭＳ Ｐゴシック" pitchFamily="-111" charset="-128"/>
                <a:cs typeface="ＭＳ Ｐゴシック" pitchFamily="-111" charset="-128"/>
              </a:rPr>
              <a:t>(33:1-49)</a:t>
            </a:r>
          </a:p>
          <a:p>
            <a:pPr marL="339725" marR="0" lvl="0" indent="-3397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0" lang="zh-CN" altLang="en-US" sz="2400" b="1" i="0" u="none" strike="noStrike" kern="1200" cap="none" spc="0" normalizeH="0" baseline="0" noProof="0" dirty="0">
                <a:ln>
                  <a:noFill/>
                </a:ln>
                <a:solidFill>
                  <a:srgbClr val="FFDB96"/>
                </a:solidFill>
                <a:effectLst/>
                <a:uLnTx/>
                <a:uFillTx/>
                <a:latin typeface="Bwhebb" charset="0"/>
                <a:ea typeface="SimSun" charset="0"/>
              </a:rPr>
              <a:t> 迦南地的定义（</a:t>
            </a:r>
            <a:r>
              <a:rPr kumimoji="0" lang="en-US" altLang="zh-CN" sz="2400" b="1" i="0" u="none" strike="noStrike" kern="1200" cap="none" spc="0" normalizeH="0" baseline="0" noProof="0" dirty="0">
                <a:ln>
                  <a:noFill/>
                </a:ln>
                <a:solidFill>
                  <a:srgbClr val="FFDB96"/>
                </a:solidFill>
                <a:effectLst/>
                <a:uLnTx/>
                <a:uFillTx/>
                <a:latin typeface="Bwhebb" charset="0"/>
                <a:ea typeface="SimSun" charset="0"/>
              </a:rPr>
              <a:t>33:50–36:13</a:t>
            </a:r>
            <a:r>
              <a:rPr kumimoji="0" lang="zh-CN" altLang="en-US" sz="2400" b="1" i="0" u="none" strike="noStrike" kern="1200" cap="none" spc="0" normalizeH="0" baseline="0" noProof="0" dirty="0">
                <a:ln>
                  <a:noFill/>
                </a:ln>
                <a:solidFill>
                  <a:srgbClr val="FFDB96"/>
                </a:solidFill>
                <a:effectLst/>
                <a:uLnTx/>
                <a:uFillTx/>
                <a:latin typeface="Bwhebb" charset="0"/>
                <a:ea typeface="SimSun" charset="0"/>
              </a:rPr>
              <a:t>）</a:t>
            </a:r>
            <a:br>
              <a:rPr kumimoji="0" lang="zh-CN" altLang="en-US" sz="2400" b="1" i="0" u="none" strike="noStrike" kern="1200" cap="none" spc="0" normalizeH="0" baseline="0" noProof="0" dirty="0">
                <a:ln>
                  <a:noFill/>
                </a:ln>
                <a:solidFill>
                  <a:srgbClr val="FFDB96"/>
                </a:solidFill>
                <a:effectLst/>
                <a:uLnTx/>
                <a:uFillTx/>
                <a:latin typeface="Bwhebb" charset="0"/>
                <a:ea typeface="SimSun" charset="0"/>
              </a:rPr>
            </a:br>
            <a:r>
              <a:rPr kumimoji="0" lang="zh-CN" altLang="en-US" sz="2400" b="1" i="0" u="none" strike="noStrike" kern="1200" cap="none" spc="0" normalizeH="0" baseline="0" noProof="0" dirty="0">
                <a:ln>
                  <a:noFill/>
                </a:ln>
                <a:solidFill>
                  <a:srgbClr val="FFDB96"/>
                </a:solidFill>
                <a:effectLst/>
                <a:uLnTx/>
                <a:uFillTx/>
                <a:latin typeface="Bwhebb" charset="0"/>
                <a:ea typeface="SimSun" charset="0"/>
              </a:rPr>
              <a:t>➤ 继承（</a:t>
            </a:r>
            <a:r>
              <a:rPr kumimoji="0" lang="en-US" altLang="zh-CN" sz="2400" b="1" i="0" u="none" strike="noStrike" kern="1200" cap="none" spc="0" normalizeH="0" baseline="0" noProof="0" dirty="0">
                <a:ln>
                  <a:noFill/>
                </a:ln>
                <a:solidFill>
                  <a:srgbClr val="FFDB96"/>
                </a:solidFill>
                <a:effectLst/>
                <a:uLnTx/>
                <a:uFillTx/>
                <a:latin typeface="Bwhebb" charset="0"/>
                <a:ea typeface="SimSun" charset="0"/>
              </a:rPr>
              <a:t>33:50–34:29</a:t>
            </a:r>
            <a:r>
              <a:rPr kumimoji="0" lang="zh-CN" altLang="en-US" sz="2400" b="1" i="0" u="none" strike="noStrike" kern="1200" cap="none" spc="0" normalizeH="0" baseline="0" noProof="0" dirty="0">
                <a:ln>
                  <a:noFill/>
                </a:ln>
                <a:solidFill>
                  <a:srgbClr val="FFDB96"/>
                </a:solidFill>
                <a:effectLst/>
                <a:uLnTx/>
                <a:uFillTx/>
                <a:latin typeface="Bwhebb" charset="0"/>
                <a:ea typeface="SimSun" charset="0"/>
              </a:rPr>
              <a:t>）</a:t>
            </a:r>
            <a:endParaRPr kumimoji="1" lang="en-US" sz="2400" b="0" i="0" u="none" strike="noStrike" kern="1200" cap="none" spc="0" normalizeH="0" baseline="0" noProof="0" dirty="0">
              <a:ln>
                <a:noFill/>
              </a:ln>
              <a:solidFill>
                <a:srgbClr val="FFDB96"/>
              </a:solidFill>
              <a:effectLst/>
              <a:uLnTx/>
              <a:uFillTx/>
              <a:latin typeface="Verdana" pitchFamily="-111" charset="0"/>
              <a:ea typeface="ＭＳ Ｐゴシック" pitchFamily="-111" charset="-128"/>
              <a:cs typeface="Times New Roman" pitchFamily="-111" charset="0"/>
            </a:endParaRPr>
          </a:p>
        </p:txBody>
      </p:sp>
      <p:sp>
        <p:nvSpPr>
          <p:cNvPr id="17" name="Text Box 19"/>
          <p:cNvSpPr txBox="1">
            <a:spLocks noChangeArrowheads="1"/>
          </p:cNvSpPr>
          <p:nvPr/>
        </p:nvSpPr>
        <p:spPr bwMode="auto">
          <a:xfrm>
            <a:off x="3426354" y="48891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000" b="1" i="0" u="none" strike="noStrike" kern="0" cap="none" spc="0" normalizeH="0" baseline="0" noProof="0" dirty="0" err="1">
                <a:ln>
                  <a:noFill/>
                </a:ln>
                <a:solidFill>
                  <a:srgbClr val="66FF33"/>
                </a:solidFill>
                <a:effectLst>
                  <a:glow rad="101600">
                    <a:srgbClr val="000000">
                      <a:alpha val="75000"/>
                    </a:srgbClr>
                  </a:glow>
                </a:effectLst>
                <a:uLnTx/>
                <a:uFillTx/>
                <a:latin typeface="Arial"/>
                <a:ea typeface="ＭＳ Ｐゴシック"/>
                <a:cs typeface="Arial"/>
              </a:rPr>
              <a:t>摩押</a:t>
            </a:r>
            <a:endParaRPr kumimoji="0" lang="en-US" sz="2000" b="1" i="0" u="none" strike="noStrike" kern="0" cap="none" spc="0" normalizeH="0" baseline="0" noProof="0" dirty="0">
              <a:ln>
                <a:noFill/>
              </a:ln>
              <a:solidFill>
                <a:srgbClr val="66FF33"/>
              </a:solidFill>
              <a:effectLst>
                <a:glow rad="101600">
                  <a:srgbClr val="000000">
                    <a:alpha val="75000"/>
                  </a:srgbClr>
                </a:glow>
              </a:effectLst>
              <a:uLnTx/>
              <a:uFillTx/>
              <a:latin typeface="Arial"/>
              <a:ea typeface="ＭＳ Ｐゴシック"/>
              <a:cs typeface="Arial"/>
            </a:endParaRPr>
          </a:p>
        </p:txBody>
      </p:sp>
      <p:sp>
        <p:nvSpPr>
          <p:cNvPr id="18" name="Text Box 21"/>
          <p:cNvSpPr txBox="1">
            <a:spLocks noChangeArrowheads="1"/>
          </p:cNvSpPr>
          <p:nvPr/>
        </p:nvSpPr>
        <p:spPr bwMode="auto">
          <a:xfrm>
            <a:off x="3352949" y="56825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000" b="1" i="0" u="none" strike="noStrike" kern="0" cap="none" spc="0" normalizeH="0" baseline="0" noProof="0" dirty="0" err="1">
                <a:ln>
                  <a:noFill/>
                </a:ln>
                <a:solidFill>
                  <a:srgbClr val="66FF33"/>
                </a:solidFill>
                <a:effectLst>
                  <a:glow rad="101600">
                    <a:srgbClr val="000000">
                      <a:alpha val="75000"/>
                    </a:srgbClr>
                  </a:glow>
                </a:effectLst>
                <a:uLnTx/>
                <a:uFillTx/>
                <a:latin typeface="Arial"/>
                <a:ea typeface="ＭＳ Ｐゴシック"/>
                <a:cs typeface="Arial"/>
              </a:rPr>
              <a:t>以东</a:t>
            </a:r>
            <a:endParaRPr kumimoji="0" lang="en-US" sz="2000" b="1" i="0" u="none" strike="noStrike" kern="0" cap="none" spc="0" normalizeH="0" baseline="0" noProof="0" dirty="0">
              <a:ln>
                <a:noFill/>
              </a:ln>
              <a:solidFill>
                <a:srgbClr val="66FF33"/>
              </a:solidFill>
              <a:effectLst>
                <a:glow rad="101600">
                  <a:srgbClr val="000000">
                    <a:alpha val="75000"/>
                  </a:srgbClr>
                </a:glow>
              </a:effectLst>
              <a:uLnTx/>
              <a:uFillTx/>
              <a:latin typeface="Arial"/>
              <a:ea typeface="ＭＳ Ｐゴシック"/>
              <a:cs typeface="Arial"/>
            </a:endParaRPr>
          </a:p>
        </p:txBody>
      </p:sp>
      <p:sp>
        <p:nvSpPr>
          <p:cNvPr id="2" name="Freeform 1"/>
          <p:cNvSpPr/>
          <p:nvPr/>
        </p:nvSpPr>
        <p:spPr>
          <a:xfrm>
            <a:off x="1660827" y="5254509"/>
            <a:ext cx="1657435" cy="835133"/>
          </a:xfrm>
          <a:custGeom>
            <a:avLst/>
            <a:gdLst>
              <a:gd name="connsiteX0" fmla="*/ 3222675 w 3222675"/>
              <a:gd name="connsiteY0" fmla="*/ 295741 h 1300485"/>
              <a:gd name="connsiteX1" fmla="*/ 3195365 w 3222675"/>
              <a:gd name="connsiteY1" fmla="*/ 418632 h 1300485"/>
              <a:gd name="connsiteX2" fmla="*/ 3168054 w 3222675"/>
              <a:gd name="connsiteY2" fmla="*/ 500559 h 1300485"/>
              <a:gd name="connsiteX3" fmla="*/ 3140743 w 3222675"/>
              <a:gd name="connsiteY3" fmla="*/ 596141 h 1300485"/>
              <a:gd name="connsiteX4" fmla="*/ 3099777 w 3222675"/>
              <a:gd name="connsiteY4" fmla="*/ 732687 h 1300485"/>
              <a:gd name="connsiteX5" fmla="*/ 3058811 w 3222675"/>
              <a:gd name="connsiteY5" fmla="*/ 814614 h 1300485"/>
              <a:gd name="connsiteX6" fmla="*/ 3017844 w 3222675"/>
              <a:gd name="connsiteY6" fmla="*/ 896541 h 1300485"/>
              <a:gd name="connsiteX7" fmla="*/ 2976878 w 3222675"/>
              <a:gd name="connsiteY7" fmla="*/ 910196 h 1300485"/>
              <a:gd name="connsiteX8" fmla="*/ 2963223 w 3222675"/>
              <a:gd name="connsiteY8" fmla="*/ 951159 h 1300485"/>
              <a:gd name="connsiteX9" fmla="*/ 2853980 w 3222675"/>
              <a:gd name="connsiteY9" fmla="*/ 1005778 h 1300485"/>
              <a:gd name="connsiteX10" fmla="*/ 2813013 w 3222675"/>
              <a:gd name="connsiteY10" fmla="*/ 1019432 h 1300485"/>
              <a:gd name="connsiteX11" fmla="*/ 2690115 w 3222675"/>
              <a:gd name="connsiteY11" fmla="*/ 1060396 h 1300485"/>
              <a:gd name="connsiteX12" fmla="*/ 2649148 w 3222675"/>
              <a:gd name="connsiteY12" fmla="*/ 1074050 h 1300485"/>
              <a:gd name="connsiteX13" fmla="*/ 2608182 w 3222675"/>
              <a:gd name="connsiteY13" fmla="*/ 1087705 h 1300485"/>
              <a:gd name="connsiteX14" fmla="*/ 2498939 w 3222675"/>
              <a:gd name="connsiteY14" fmla="*/ 1115014 h 1300485"/>
              <a:gd name="connsiteX15" fmla="*/ 2457973 w 3222675"/>
              <a:gd name="connsiteY15" fmla="*/ 1128669 h 1300485"/>
              <a:gd name="connsiteX16" fmla="*/ 2376040 w 3222675"/>
              <a:gd name="connsiteY16" fmla="*/ 1142323 h 1300485"/>
              <a:gd name="connsiteX17" fmla="*/ 2335074 w 3222675"/>
              <a:gd name="connsiteY17" fmla="*/ 1155978 h 1300485"/>
              <a:gd name="connsiteX18" fmla="*/ 2280453 w 3222675"/>
              <a:gd name="connsiteY18" fmla="*/ 1169632 h 1300485"/>
              <a:gd name="connsiteX19" fmla="*/ 2116588 w 3222675"/>
              <a:gd name="connsiteY19" fmla="*/ 1251560 h 1300485"/>
              <a:gd name="connsiteX20" fmla="*/ 2075622 w 3222675"/>
              <a:gd name="connsiteY20" fmla="*/ 1265214 h 1300485"/>
              <a:gd name="connsiteX21" fmla="*/ 1788858 w 3222675"/>
              <a:gd name="connsiteY21" fmla="*/ 1278869 h 1300485"/>
              <a:gd name="connsiteX22" fmla="*/ 819324 w 3222675"/>
              <a:gd name="connsiteY22" fmla="*/ 1237905 h 1300485"/>
              <a:gd name="connsiteX23" fmla="*/ 778358 w 3222675"/>
              <a:gd name="connsiteY23" fmla="*/ 1224251 h 1300485"/>
              <a:gd name="connsiteX24" fmla="*/ 737392 w 3222675"/>
              <a:gd name="connsiteY24" fmla="*/ 1210596 h 1300485"/>
              <a:gd name="connsiteX25" fmla="*/ 696426 w 3222675"/>
              <a:gd name="connsiteY25" fmla="*/ 1196941 h 1300485"/>
              <a:gd name="connsiteX26" fmla="*/ 655459 w 3222675"/>
              <a:gd name="connsiteY26" fmla="*/ 1169632 h 1300485"/>
              <a:gd name="connsiteX27" fmla="*/ 669115 w 3222675"/>
              <a:gd name="connsiteY27" fmla="*/ 1005778 h 1300485"/>
              <a:gd name="connsiteX28" fmla="*/ 669115 w 3222675"/>
              <a:gd name="connsiteY28" fmla="*/ 787305 h 1300485"/>
              <a:gd name="connsiteX29" fmla="*/ 600838 w 3222675"/>
              <a:gd name="connsiteY29" fmla="*/ 773650 h 1300485"/>
              <a:gd name="connsiteX30" fmla="*/ 518905 w 3222675"/>
              <a:gd name="connsiteY30" fmla="*/ 746341 h 1300485"/>
              <a:gd name="connsiteX31" fmla="*/ 450628 w 3222675"/>
              <a:gd name="connsiteY31" fmla="*/ 691723 h 1300485"/>
              <a:gd name="connsiteX32" fmla="*/ 409662 w 3222675"/>
              <a:gd name="connsiteY32" fmla="*/ 650759 h 1300485"/>
              <a:gd name="connsiteX33" fmla="*/ 327730 w 3222675"/>
              <a:gd name="connsiteY33" fmla="*/ 623450 h 1300485"/>
              <a:gd name="connsiteX34" fmla="*/ 286764 w 3222675"/>
              <a:gd name="connsiteY34" fmla="*/ 609796 h 1300485"/>
              <a:gd name="connsiteX35" fmla="*/ 204831 w 3222675"/>
              <a:gd name="connsiteY35" fmla="*/ 527868 h 1300485"/>
              <a:gd name="connsiteX36" fmla="*/ 163865 w 3222675"/>
              <a:gd name="connsiteY36" fmla="*/ 486905 h 1300485"/>
              <a:gd name="connsiteX37" fmla="*/ 81933 w 3222675"/>
              <a:gd name="connsiteY37" fmla="*/ 364014 h 1300485"/>
              <a:gd name="connsiteX38" fmla="*/ 54622 w 3222675"/>
              <a:gd name="connsiteY38" fmla="*/ 323050 h 1300485"/>
              <a:gd name="connsiteX39" fmla="*/ 27311 w 3222675"/>
              <a:gd name="connsiteY39" fmla="*/ 282086 h 1300485"/>
              <a:gd name="connsiteX40" fmla="*/ 13655 w 3222675"/>
              <a:gd name="connsiteY40" fmla="*/ 241123 h 1300485"/>
              <a:gd name="connsiteX41" fmla="*/ 0 w 3222675"/>
              <a:gd name="connsiteY41" fmla="*/ 36304 h 130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22675" h="1300485">
                <a:moveTo>
                  <a:pt x="3222675" y="295741"/>
                </a:moveTo>
                <a:cubicBezTo>
                  <a:pt x="3214879" y="334718"/>
                  <a:pt x="3206935" y="380068"/>
                  <a:pt x="3195365" y="418632"/>
                </a:cubicBezTo>
                <a:cubicBezTo>
                  <a:pt x="3187093" y="446204"/>
                  <a:pt x="3175036" y="472632"/>
                  <a:pt x="3168054" y="500559"/>
                </a:cubicBezTo>
                <a:cubicBezTo>
                  <a:pt x="3125350" y="671355"/>
                  <a:pt x="3179934" y="458978"/>
                  <a:pt x="3140743" y="596141"/>
                </a:cubicBezTo>
                <a:cubicBezTo>
                  <a:pt x="3099479" y="740562"/>
                  <a:pt x="3164664" y="538041"/>
                  <a:pt x="3099777" y="732687"/>
                </a:cubicBezTo>
                <a:cubicBezTo>
                  <a:pt x="3065456" y="835643"/>
                  <a:pt x="3111750" y="708742"/>
                  <a:pt x="3058811" y="814614"/>
                </a:cubicBezTo>
                <a:cubicBezTo>
                  <a:pt x="3042319" y="847596"/>
                  <a:pt x="3050455" y="870454"/>
                  <a:pt x="3017844" y="896541"/>
                </a:cubicBezTo>
                <a:cubicBezTo>
                  <a:pt x="3006604" y="905532"/>
                  <a:pt x="2990533" y="905644"/>
                  <a:pt x="2976878" y="910196"/>
                </a:cubicBezTo>
                <a:cubicBezTo>
                  <a:pt x="2972326" y="923850"/>
                  <a:pt x="2970628" y="938817"/>
                  <a:pt x="2963223" y="951159"/>
                </a:cubicBezTo>
                <a:cubicBezTo>
                  <a:pt x="2939389" y="990881"/>
                  <a:pt x="2894833" y="992161"/>
                  <a:pt x="2853980" y="1005778"/>
                </a:cubicBezTo>
                <a:lnTo>
                  <a:pt x="2813013" y="1019432"/>
                </a:lnTo>
                <a:lnTo>
                  <a:pt x="2690115" y="1060396"/>
                </a:lnTo>
                <a:lnTo>
                  <a:pt x="2649148" y="1074050"/>
                </a:lnTo>
                <a:cubicBezTo>
                  <a:pt x="2635493" y="1078601"/>
                  <a:pt x="2622146" y="1084214"/>
                  <a:pt x="2608182" y="1087705"/>
                </a:cubicBezTo>
                <a:cubicBezTo>
                  <a:pt x="2571768" y="1096808"/>
                  <a:pt x="2534548" y="1103145"/>
                  <a:pt x="2498939" y="1115014"/>
                </a:cubicBezTo>
                <a:cubicBezTo>
                  <a:pt x="2485284" y="1119566"/>
                  <a:pt x="2472024" y="1125547"/>
                  <a:pt x="2457973" y="1128669"/>
                </a:cubicBezTo>
                <a:cubicBezTo>
                  <a:pt x="2430945" y="1134675"/>
                  <a:pt x="2403351" y="1137772"/>
                  <a:pt x="2376040" y="1142323"/>
                </a:cubicBezTo>
                <a:cubicBezTo>
                  <a:pt x="2362385" y="1146875"/>
                  <a:pt x="2348914" y="1152024"/>
                  <a:pt x="2335074" y="1155978"/>
                </a:cubicBezTo>
                <a:cubicBezTo>
                  <a:pt x="2317029" y="1161133"/>
                  <a:pt x="2297239" y="1161239"/>
                  <a:pt x="2280453" y="1169632"/>
                </a:cubicBezTo>
                <a:cubicBezTo>
                  <a:pt x="2068685" y="1275510"/>
                  <a:pt x="2322523" y="1182920"/>
                  <a:pt x="2116588" y="1251560"/>
                </a:cubicBezTo>
                <a:cubicBezTo>
                  <a:pt x="2102933" y="1256111"/>
                  <a:pt x="2090000" y="1264529"/>
                  <a:pt x="2075622" y="1265214"/>
                </a:cubicBezTo>
                <a:lnTo>
                  <a:pt x="1788858" y="1278869"/>
                </a:lnTo>
                <a:cubicBezTo>
                  <a:pt x="872440" y="1264771"/>
                  <a:pt x="1181979" y="1358780"/>
                  <a:pt x="819324" y="1237905"/>
                </a:cubicBezTo>
                <a:lnTo>
                  <a:pt x="778358" y="1224251"/>
                </a:lnTo>
                <a:lnTo>
                  <a:pt x="737392" y="1210596"/>
                </a:lnTo>
                <a:cubicBezTo>
                  <a:pt x="723737" y="1206044"/>
                  <a:pt x="708403" y="1204925"/>
                  <a:pt x="696426" y="1196941"/>
                </a:cubicBezTo>
                <a:lnTo>
                  <a:pt x="655459" y="1169632"/>
                </a:lnTo>
                <a:cubicBezTo>
                  <a:pt x="660011" y="1115014"/>
                  <a:pt x="662317" y="1060162"/>
                  <a:pt x="669115" y="1005778"/>
                </a:cubicBezTo>
                <a:cubicBezTo>
                  <a:pt x="680422" y="915325"/>
                  <a:pt x="730006" y="919228"/>
                  <a:pt x="669115" y="787305"/>
                </a:cubicBezTo>
                <a:cubicBezTo>
                  <a:pt x="659388" y="766232"/>
                  <a:pt x="623230" y="779757"/>
                  <a:pt x="600838" y="773650"/>
                </a:cubicBezTo>
                <a:cubicBezTo>
                  <a:pt x="573064" y="766076"/>
                  <a:pt x="518905" y="746341"/>
                  <a:pt x="518905" y="746341"/>
                </a:cubicBezTo>
                <a:cubicBezTo>
                  <a:pt x="457828" y="654731"/>
                  <a:pt x="529778" y="744486"/>
                  <a:pt x="450628" y="691723"/>
                </a:cubicBezTo>
                <a:cubicBezTo>
                  <a:pt x="434560" y="681012"/>
                  <a:pt x="426543" y="660137"/>
                  <a:pt x="409662" y="650759"/>
                </a:cubicBezTo>
                <a:cubicBezTo>
                  <a:pt x="384497" y="636779"/>
                  <a:pt x="355041" y="632553"/>
                  <a:pt x="327730" y="623450"/>
                </a:cubicBezTo>
                <a:lnTo>
                  <a:pt x="286764" y="609796"/>
                </a:lnTo>
                <a:lnTo>
                  <a:pt x="204831" y="527868"/>
                </a:lnTo>
                <a:cubicBezTo>
                  <a:pt x="191176" y="514214"/>
                  <a:pt x="174577" y="502972"/>
                  <a:pt x="163865" y="486905"/>
                </a:cubicBezTo>
                <a:lnTo>
                  <a:pt x="81933" y="364014"/>
                </a:lnTo>
                <a:lnTo>
                  <a:pt x="54622" y="323050"/>
                </a:lnTo>
                <a:cubicBezTo>
                  <a:pt x="45518" y="309395"/>
                  <a:pt x="32501" y="297655"/>
                  <a:pt x="27311" y="282086"/>
                </a:cubicBezTo>
                <a:lnTo>
                  <a:pt x="13655" y="241123"/>
                </a:lnTo>
                <a:cubicBezTo>
                  <a:pt x="-284" y="18108"/>
                  <a:pt x="0" y="-50316"/>
                  <a:pt x="0" y="36304"/>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3" name="Freeform 2"/>
          <p:cNvSpPr/>
          <p:nvPr/>
        </p:nvSpPr>
        <p:spPr>
          <a:xfrm>
            <a:off x="1660828" y="928510"/>
            <a:ext cx="2196234" cy="4342917"/>
          </a:xfrm>
          <a:custGeom>
            <a:avLst/>
            <a:gdLst>
              <a:gd name="connsiteX0" fmla="*/ 0 w 2990533"/>
              <a:gd name="connsiteY0" fmla="*/ 5407203 h 5407203"/>
              <a:gd name="connsiteX1" fmla="*/ 150209 w 2990533"/>
              <a:gd name="connsiteY1" fmla="*/ 5366240 h 5407203"/>
              <a:gd name="connsiteX2" fmla="*/ 191175 w 2990533"/>
              <a:gd name="connsiteY2" fmla="*/ 5352585 h 5407203"/>
              <a:gd name="connsiteX3" fmla="*/ 259452 w 2990533"/>
              <a:gd name="connsiteY3" fmla="*/ 5297967 h 5407203"/>
              <a:gd name="connsiteX4" fmla="*/ 341385 w 2990533"/>
              <a:gd name="connsiteY4" fmla="*/ 5243349 h 5407203"/>
              <a:gd name="connsiteX5" fmla="*/ 423317 w 2990533"/>
              <a:gd name="connsiteY5" fmla="*/ 5229694 h 5407203"/>
              <a:gd name="connsiteX6" fmla="*/ 477939 w 2990533"/>
              <a:gd name="connsiteY6" fmla="*/ 5216040 h 5407203"/>
              <a:gd name="connsiteX7" fmla="*/ 559871 w 2990533"/>
              <a:gd name="connsiteY7" fmla="*/ 5202385 h 5407203"/>
              <a:gd name="connsiteX8" fmla="*/ 641804 w 2990533"/>
              <a:gd name="connsiteY8" fmla="*/ 5175076 h 5407203"/>
              <a:gd name="connsiteX9" fmla="*/ 723736 w 2990533"/>
              <a:gd name="connsiteY9" fmla="*/ 5120458 h 5407203"/>
              <a:gd name="connsiteX10" fmla="*/ 805669 w 2990533"/>
              <a:gd name="connsiteY10" fmla="*/ 5038530 h 5407203"/>
              <a:gd name="connsiteX11" fmla="*/ 873946 w 2990533"/>
              <a:gd name="connsiteY11" fmla="*/ 4970258 h 5407203"/>
              <a:gd name="connsiteX12" fmla="*/ 928567 w 2990533"/>
              <a:gd name="connsiteY12" fmla="*/ 4888330 h 5407203"/>
              <a:gd name="connsiteX13" fmla="*/ 969533 w 2990533"/>
              <a:gd name="connsiteY13" fmla="*/ 4847367 h 5407203"/>
              <a:gd name="connsiteX14" fmla="*/ 1024155 w 2990533"/>
              <a:gd name="connsiteY14" fmla="*/ 4765439 h 5407203"/>
              <a:gd name="connsiteX15" fmla="*/ 1147054 w 2990533"/>
              <a:gd name="connsiteY15" fmla="*/ 4642548 h 5407203"/>
              <a:gd name="connsiteX16" fmla="*/ 1188020 w 2990533"/>
              <a:gd name="connsiteY16" fmla="*/ 4601585 h 5407203"/>
              <a:gd name="connsiteX17" fmla="*/ 1228986 w 2990533"/>
              <a:gd name="connsiteY17" fmla="*/ 4574276 h 5407203"/>
              <a:gd name="connsiteX18" fmla="*/ 1297263 w 2990533"/>
              <a:gd name="connsiteY18" fmla="*/ 4519657 h 5407203"/>
              <a:gd name="connsiteX19" fmla="*/ 1365540 w 2990533"/>
              <a:gd name="connsiteY19" fmla="*/ 4437730 h 5407203"/>
              <a:gd name="connsiteX20" fmla="*/ 1447473 w 2990533"/>
              <a:gd name="connsiteY20" fmla="*/ 4314839 h 5407203"/>
              <a:gd name="connsiteX21" fmla="*/ 1474783 w 2990533"/>
              <a:gd name="connsiteY21" fmla="*/ 4273875 h 5407203"/>
              <a:gd name="connsiteX22" fmla="*/ 1502094 w 2990533"/>
              <a:gd name="connsiteY22" fmla="*/ 4232912 h 5407203"/>
              <a:gd name="connsiteX23" fmla="*/ 1515750 w 2990533"/>
              <a:gd name="connsiteY23" fmla="*/ 4191948 h 5407203"/>
              <a:gd name="connsiteX24" fmla="*/ 1556716 w 2990533"/>
              <a:gd name="connsiteY24" fmla="*/ 4150984 h 5407203"/>
              <a:gd name="connsiteX25" fmla="*/ 1584027 w 2990533"/>
              <a:gd name="connsiteY25" fmla="*/ 4110021 h 5407203"/>
              <a:gd name="connsiteX26" fmla="*/ 1597682 w 2990533"/>
              <a:gd name="connsiteY26" fmla="*/ 4069057 h 5407203"/>
              <a:gd name="connsiteX27" fmla="*/ 1652304 w 2990533"/>
              <a:gd name="connsiteY27" fmla="*/ 3987130 h 5407203"/>
              <a:gd name="connsiteX28" fmla="*/ 1706925 w 2990533"/>
              <a:gd name="connsiteY28" fmla="*/ 3905202 h 5407203"/>
              <a:gd name="connsiteX29" fmla="*/ 1734236 w 2990533"/>
              <a:gd name="connsiteY29" fmla="*/ 3864239 h 5407203"/>
              <a:gd name="connsiteX30" fmla="*/ 1761547 w 2990533"/>
              <a:gd name="connsiteY30" fmla="*/ 3823275 h 5407203"/>
              <a:gd name="connsiteX31" fmla="*/ 1788858 w 2990533"/>
              <a:gd name="connsiteY31" fmla="*/ 3727693 h 5407203"/>
              <a:gd name="connsiteX32" fmla="*/ 1816168 w 2990533"/>
              <a:gd name="connsiteY32" fmla="*/ 3673075 h 5407203"/>
              <a:gd name="connsiteX33" fmla="*/ 1843479 w 2990533"/>
              <a:gd name="connsiteY33" fmla="*/ 3577493 h 5407203"/>
              <a:gd name="connsiteX34" fmla="*/ 1870790 w 2990533"/>
              <a:gd name="connsiteY34" fmla="*/ 3522875 h 5407203"/>
              <a:gd name="connsiteX35" fmla="*/ 1898101 w 2990533"/>
              <a:gd name="connsiteY35" fmla="*/ 3372675 h 5407203"/>
              <a:gd name="connsiteX36" fmla="*/ 1925412 w 2990533"/>
              <a:gd name="connsiteY36" fmla="*/ 3290747 h 5407203"/>
              <a:gd name="connsiteX37" fmla="*/ 1966378 w 2990533"/>
              <a:gd name="connsiteY37" fmla="*/ 3167856 h 5407203"/>
              <a:gd name="connsiteX38" fmla="*/ 1980033 w 2990533"/>
              <a:gd name="connsiteY38" fmla="*/ 3126893 h 5407203"/>
              <a:gd name="connsiteX39" fmla="*/ 2021000 w 2990533"/>
              <a:gd name="connsiteY39" fmla="*/ 2949384 h 5407203"/>
              <a:gd name="connsiteX40" fmla="*/ 2048310 w 2990533"/>
              <a:gd name="connsiteY40" fmla="*/ 2785529 h 5407203"/>
              <a:gd name="connsiteX41" fmla="*/ 2061966 w 2990533"/>
              <a:gd name="connsiteY41" fmla="*/ 2662638 h 5407203"/>
              <a:gd name="connsiteX42" fmla="*/ 2089277 w 2990533"/>
              <a:gd name="connsiteY42" fmla="*/ 2553401 h 5407203"/>
              <a:gd name="connsiteX43" fmla="*/ 2116587 w 2990533"/>
              <a:gd name="connsiteY43" fmla="*/ 2471474 h 5407203"/>
              <a:gd name="connsiteX44" fmla="*/ 2130243 w 2990533"/>
              <a:gd name="connsiteY44" fmla="*/ 2403201 h 5407203"/>
              <a:gd name="connsiteX45" fmla="*/ 2143898 w 2990533"/>
              <a:gd name="connsiteY45" fmla="*/ 2293965 h 5407203"/>
              <a:gd name="connsiteX46" fmla="*/ 2157554 w 2990533"/>
              <a:gd name="connsiteY46" fmla="*/ 2253001 h 5407203"/>
              <a:gd name="connsiteX47" fmla="*/ 2171209 w 2990533"/>
              <a:gd name="connsiteY47" fmla="*/ 2184728 h 5407203"/>
              <a:gd name="connsiteX48" fmla="*/ 2184864 w 2990533"/>
              <a:gd name="connsiteY48" fmla="*/ 2075492 h 5407203"/>
              <a:gd name="connsiteX49" fmla="*/ 2212175 w 2990533"/>
              <a:gd name="connsiteY49" fmla="*/ 1993565 h 5407203"/>
              <a:gd name="connsiteX50" fmla="*/ 2225831 w 2990533"/>
              <a:gd name="connsiteY50" fmla="*/ 1925292 h 5407203"/>
              <a:gd name="connsiteX51" fmla="*/ 2239486 w 2990533"/>
              <a:gd name="connsiteY51" fmla="*/ 1870674 h 5407203"/>
              <a:gd name="connsiteX52" fmla="*/ 2253141 w 2990533"/>
              <a:gd name="connsiteY52" fmla="*/ 1802401 h 5407203"/>
              <a:gd name="connsiteX53" fmla="*/ 2266797 w 2990533"/>
              <a:gd name="connsiteY53" fmla="*/ 1747783 h 5407203"/>
              <a:gd name="connsiteX54" fmla="*/ 2280452 w 2990533"/>
              <a:gd name="connsiteY54" fmla="*/ 1652201 h 5407203"/>
              <a:gd name="connsiteX55" fmla="*/ 2307763 w 2990533"/>
              <a:gd name="connsiteY55" fmla="*/ 1570274 h 5407203"/>
              <a:gd name="connsiteX56" fmla="*/ 2321418 w 2990533"/>
              <a:gd name="connsiteY56" fmla="*/ 1529310 h 5407203"/>
              <a:gd name="connsiteX57" fmla="*/ 2335074 w 2990533"/>
              <a:gd name="connsiteY57" fmla="*/ 1488346 h 5407203"/>
              <a:gd name="connsiteX58" fmla="*/ 2376040 w 2990533"/>
              <a:gd name="connsiteY58" fmla="*/ 1515655 h 5407203"/>
              <a:gd name="connsiteX59" fmla="*/ 2512594 w 2990533"/>
              <a:gd name="connsiteY59" fmla="*/ 1515655 h 5407203"/>
              <a:gd name="connsiteX60" fmla="*/ 2526249 w 2990533"/>
              <a:gd name="connsiteY60" fmla="*/ 1365455 h 5407203"/>
              <a:gd name="connsiteX61" fmla="*/ 2512594 w 2990533"/>
              <a:gd name="connsiteY61" fmla="*/ 1324492 h 5407203"/>
              <a:gd name="connsiteX62" fmla="*/ 2526249 w 2990533"/>
              <a:gd name="connsiteY62" fmla="*/ 1051400 h 5407203"/>
              <a:gd name="connsiteX63" fmla="*/ 2567216 w 2990533"/>
              <a:gd name="connsiteY63" fmla="*/ 928509 h 5407203"/>
              <a:gd name="connsiteX64" fmla="*/ 2580871 w 2990533"/>
              <a:gd name="connsiteY64" fmla="*/ 873891 h 5407203"/>
              <a:gd name="connsiteX65" fmla="*/ 2608182 w 2990533"/>
              <a:gd name="connsiteY65" fmla="*/ 791964 h 5407203"/>
              <a:gd name="connsiteX66" fmla="*/ 2621837 w 2990533"/>
              <a:gd name="connsiteY66" fmla="*/ 737346 h 5407203"/>
              <a:gd name="connsiteX67" fmla="*/ 2690114 w 2990533"/>
              <a:gd name="connsiteY67" fmla="*/ 641764 h 5407203"/>
              <a:gd name="connsiteX68" fmla="*/ 2785702 w 2990533"/>
              <a:gd name="connsiteY68" fmla="*/ 532527 h 5407203"/>
              <a:gd name="connsiteX69" fmla="*/ 2813013 w 2990533"/>
              <a:gd name="connsiteY69" fmla="*/ 491564 h 5407203"/>
              <a:gd name="connsiteX70" fmla="*/ 2853979 w 2990533"/>
              <a:gd name="connsiteY70" fmla="*/ 409636 h 5407203"/>
              <a:gd name="connsiteX71" fmla="*/ 2867635 w 2990533"/>
              <a:gd name="connsiteY71" fmla="*/ 368673 h 5407203"/>
              <a:gd name="connsiteX72" fmla="*/ 2922256 w 2990533"/>
              <a:gd name="connsiteY72" fmla="*/ 286745 h 5407203"/>
              <a:gd name="connsiteX73" fmla="*/ 2963222 w 2990533"/>
              <a:gd name="connsiteY73" fmla="*/ 150200 h 5407203"/>
              <a:gd name="connsiteX74" fmla="*/ 2990533 w 2990533"/>
              <a:gd name="connsiteY74" fmla="*/ 68273 h 5407203"/>
              <a:gd name="connsiteX75" fmla="*/ 2990533 w 2990533"/>
              <a:gd name="connsiteY75" fmla="*/ 0 h 540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990533" h="5407203">
                <a:moveTo>
                  <a:pt x="0" y="5407203"/>
                </a:moveTo>
                <a:cubicBezTo>
                  <a:pt x="96503" y="5387904"/>
                  <a:pt x="46261" y="5400887"/>
                  <a:pt x="150209" y="5366240"/>
                </a:cubicBezTo>
                <a:lnTo>
                  <a:pt x="191175" y="5352585"/>
                </a:lnTo>
                <a:cubicBezTo>
                  <a:pt x="241637" y="5276896"/>
                  <a:pt x="189614" y="5336763"/>
                  <a:pt x="259452" y="5297967"/>
                </a:cubicBezTo>
                <a:cubicBezTo>
                  <a:pt x="288145" y="5282028"/>
                  <a:pt x="309009" y="5248745"/>
                  <a:pt x="341385" y="5243349"/>
                </a:cubicBezTo>
                <a:cubicBezTo>
                  <a:pt x="368696" y="5238797"/>
                  <a:pt x="396167" y="5235124"/>
                  <a:pt x="423317" y="5229694"/>
                </a:cubicBezTo>
                <a:cubicBezTo>
                  <a:pt x="441720" y="5226014"/>
                  <a:pt x="459536" y="5219720"/>
                  <a:pt x="477939" y="5216040"/>
                </a:cubicBezTo>
                <a:cubicBezTo>
                  <a:pt x="505089" y="5210610"/>
                  <a:pt x="533010" y="5209100"/>
                  <a:pt x="559871" y="5202385"/>
                </a:cubicBezTo>
                <a:cubicBezTo>
                  <a:pt x="587800" y="5195403"/>
                  <a:pt x="641804" y="5175076"/>
                  <a:pt x="641804" y="5175076"/>
                </a:cubicBezTo>
                <a:cubicBezTo>
                  <a:pt x="669115" y="5156870"/>
                  <a:pt x="700526" y="5143666"/>
                  <a:pt x="723736" y="5120458"/>
                </a:cubicBezTo>
                <a:cubicBezTo>
                  <a:pt x="751047" y="5093149"/>
                  <a:pt x="784244" y="5070665"/>
                  <a:pt x="805669" y="5038530"/>
                </a:cubicBezTo>
                <a:cubicBezTo>
                  <a:pt x="842083" y="4983912"/>
                  <a:pt x="819324" y="5006669"/>
                  <a:pt x="873946" y="4970258"/>
                </a:cubicBezTo>
                <a:cubicBezTo>
                  <a:pt x="892153" y="4942949"/>
                  <a:pt x="905357" y="4911538"/>
                  <a:pt x="928567" y="4888330"/>
                </a:cubicBezTo>
                <a:cubicBezTo>
                  <a:pt x="942222" y="4874676"/>
                  <a:pt x="957677" y="4862610"/>
                  <a:pt x="969533" y="4847367"/>
                </a:cubicBezTo>
                <a:cubicBezTo>
                  <a:pt x="989685" y="4821459"/>
                  <a:pt x="1000945" y="4788647"/>
                  <a:pt x="1024155" y="4765439"/>
                </a:cubicBezTo>
                <a:lnTo>
                  <a:pt x="1147054" y="4642548"/>
                </a:lnTo>
                <a:cubicBezTo>
                  <a:pt x="1160709" y="4628894"/>
                  <a:pt x="1171952" y="4612296"/>
                  <a:pt x="1188020" y="4601585"/>
                </a:cubicBezTo>
                <a:cubicBezTo>
                  <a:pt x="1201675" y="4592482"/>
                  <a:pt x="1216171" y="4584528"/>
                  <a:pt x="1228986" y="4574276"/>
                </a:cubicBezTo>
                <a:cubicBezTo>
                  <a:pt x="1326275" y="4496449"/>
                  <a:pt x="1171174" y="4603711"/>
                  <a:pt x="1297263" y="4519657"/>
                </a:cubicBezTo>
                <a:cubicBezTo>
                  <a:pt x="1394859" y="4373275"/>
                  <a:pt x="1242869" y="4595440"/>
                  <a:pt x="1365540" y="4437730"/>
                </a:cubicBezTo>
                <a:lnTo>
                  <a:pt x="1447473" y="4314839"/>
                </a:lnTo>
                <a:lnTo>
                  <a:pt x="1474783" y="4273875"/>
                </a:lnTo>
                <a:cubicBezTo>
                  <a:pt x="1483886" y="4260221"/>
                  <a:pt x="1496904" y="4248481"/>
                  <a:pt x="1502094" y="4232912"/>
                </a:cubicBezTo>
                <a:cubicBezTo>
                  <a:pt x="1506646" y="4219257"/>
                  <a:pt x="1507766" y="4203924"/>
                  <a:pt x="1515750" y="4191948"/>
                </a:cubicBezTo>
                <a:cubicBezTo>
                  <a:pt x="1526462" y="4175881"/>
                  <a:pt x="1544353" y="4165819"/>
                  <a:pt x="1556716" y="4150984"/>
                </a:cubicBezTo>
                <a:cubicBezTo>
                  <a:pt x="1567222" y="4138377"/>
                  <a:pt x="1574923" y="4123675"/>
                  <a:pt x="1584027" y="4110021"/>
                </a:cubicBezTo>
                <a:cubicBezTo>
                  <a:pt x="1588579" y="4096366"/>
                  <a:pt x="1590692" y="4081639"/>
                  <a:pt x="1597682" y="4069057"/>
                </a:cubicBezTo>
                <a:cubicBezTo>
                  <a:pt x="1613623" y="4040366"/>
                  <a:pt x="1634097" y="4014439"/>
                  <a:pt x="1652304" y="3987130"/>
                </a:cubicBezTo>
                <a:lnTo>
                  <a:pt x="1706925" y="3905202"/>
                </a:lnTo>
                <a:lnTo>
                  <a:pt x="1734236" y="3864239"/>
                </a:lnTo>
                <a:lnTo>
                  <a:pt x="1761547" y="3823275"/>
                </a:lnTo>
                <a:cubicBezTo>
                  <a:pt x="1768478" y="3795551"/>
                  <a:pt x="1777102" y="3755123"/>
                  <a:pt x="1788858" y="3727693"/>
                </a:cubicBezTo>
                <a:cubicBezTo>
                  <a:pt x="1796877" y="3708984"/>
                  <a:pt x="1808149" y="3691784"/>
                  <a:pt x="1816168" y="3673075"/>
                </a:cubicBezTo>
                <a:cubicBezTo>
                  <a:pt x="1849191" y="3596025"/>
                  <a:pt x="1808820" y="3669912"/>
                  <a:pt x="1843479" y="3577493"/>
                </a:cubicBezTo>
                <a:cubicBezTo>
                  <a:pt x="1850627" y="3558434"/>
                  <a:pt x="1861686" y="3541081"/>
                  <a:pt x="1870790" y="3522875"/>
                </a:cubicBezTo>
                <a:cubicBezTo>
                  <a:pt x="1875253" y="3496099"/>
                  <a:pt x="1889919" y="3402673"/>
                  <a:pt x="1898101" y="3372675"/>
                </a:cubicBezTo>
                <a:cubicBezTo>
                  <a:pt x="1905676" y="3344903"/>
                  <a:pt x="1916308" y="3318056"/>
                  <a:pt x="1925412" y="3290747"/>
                </a:cubicBezTo>
                <a:lnTo>
                  <a:pt x="1966378" y="3167856"/>
                </a:lnTo>
                <a:cubicBezTo>
                  <a:pt x="1970930" y="3154202"/>
                  <a:pt x="1976542" y="3140856"/>
                  <a:pt x="1980033" y="3126893"/>
                </a:cubicBezTo>
                <a:cubicBezTo>
                  <a:pt x="1992575" y="3076727"/>
                  <a:pt x="2012595" y="3004013"/>
                  <a:pt x="2021000" y="2949384"/>
                </a:cubicBezTo>
                <a:cubicBezTo>
                  <a:pt x="2046575" y="2783158"/>
                  <a:pt x="2020849" y="2895369"/>
                  <a:pt x="2048310" y="2785529"/>
                </a:cubicBezTo>
                <a:cubicBezTo>
                  <a:pt x="2052862" y="2744565"/>
                  <a:pt x="2054803" y="2703227"/>
                  <a:pt x="2061966" y="2662638"/>
                </a:cubicBezTo>
                <a:cubicBezTo>
                  <a:pt x="2068489" y="2625676"/>
                  <a:pt x="2077408" y="2589008"/>
                  <a:pt x="2089277" y="2553401"/>
                </a:cubicBezTo>
                <a:cubicBezTo>
                  <a:pt x="2098380" y="2526092"/>
                  <a:pt x="2110941" y="2499701"/>
                  <a:pt x="2116587" y="2471474"/>
                </a:cubicBezTo>
                <a:cubicBezTo>
                  <a:pt x="2121139" y="2448716"/>
                  <a:pt x="2126714" y="2426140"/>
                  <a:pt x="2130243" y="2403201"/>
                </a:cubicBezTo>
                <a:cubicBezTo>
                  <a:pt x="2135823" y="2366932"/>
                  <a:pt x="2137333" y="2330068"/>
                  <a:pt x="2143898" y="2293965"/>
                </a:cubicBezTo>
                <a:cubicBezTo>
                  <a:pt x="2146473" y="2279804"/>
                  <a:pt x="2154063" y="2266965"/>
                  <a:pt x="2157554" y="2253001"/>
                </a:cubicBezTo>
                <a:cubicBezTo>
                  <a:pt x="2163183" y="2230486"/>
                  <a:pt x="2167680" y="2207666"/>
                  <a:pt x="2171209" y="2184728"/>
                </a:cubicBezTo>
                <a:cubicBezTo>
                  <a:pt x="2176789" y="2148459"/>
                  <a:pt x="2177175" y="2111373"/>
                  <a:pt x="2184864" y="2075492"/>
                </a:cubicBezTo>
                <a:cubicBezTo>
                  <a:pt x="2190896" y="2047345"/>
                  <a:pt x="2206529" y="2021792"/>
                  <a:pt x="2212175" y="1993565"/>
                </a:cubicBezTo>
                <a:cubicBezTo>
                  <a:pt x="2216727" y="1970807"/>
                  <a:pt x="2220796" y="1947948"/>
                  <a:pt x="2225831" y="1925292"/>
                </a:cubicBezTo>
                <a:cubicBezTo>
                  <a:pt x="2229902" y="1906973"/>
                  <a:pt x="2235415" y="1888993"/>
                  <a:pt x="2239486" y="1870674"/>
                </a:cubicBezTo>
                <a:cubicBezTo>
                  <a:pt x="2244521" y="1848018"/>
                  <a:pt x="2248106" y="1825057"/>
                  <a:pt x="2253141" y="1802401"/>
                </a:cubicBezTo>
                <a:cubicBezTo>
                  <a:pt x="2257212" y="1784082"/>
                  <a:pt x="2263440" y="1766247"/>
                  <a:pt x="2266797" y="1747783"/>
                </a:cubicBezTo>
                <a:cubicBezTo>
                  <a:pt x="2272555" y="1716118"/>
                  <a:pt x="2273215" y="1683561"/>
                  <a:pt x="2280452" y="1652201"/>
                </a:cubicBezTo>
                <a:cubicBezTo>
                  <a:pt x="2286925" y="1624152"/>
                  <a:pt x="2298659" y="1597583"/>
                  <a:pt x="2307763" y="1570274"/>
                </a:cubicBezTo>
                <a:lnTo>
                  <a:pt x="2321418" y="1529310"/>
                </a:lnTo>
                <a:lnTo>
                  <a:pt x="2335074" y="1488346"/>
                </a:lnTo>
                <a:cubicBezTo>
                  <a:pt x="2348729" y="1497449"/>
                  <a:pt x="2361361" y="1508316"/>
                  <a:pt x="2376040" y="1515655"/>
                </a:cubicBezTo>
                <a:cubicBezTo>
                  <a:pt x="2429004" y="1542136"/>
                  <a:pt x="2444205" y="1525425"/>
                  <a:pt x="2512594" y="1515655"/>
                </a:cubicBezTo>
                <a:cubicBezTo>
                  <a:pt x="2543825" y="1421969"/>
                  <a:pt x="2548308" y="1453685"/>
                  <a:pt x="2526249" y="1365455"/>
                </a:cubicBezTo>
                <a:cubicBezTo>
                  <a:pt x="2522758" y="1351492"/>
                  <a:pt x="2517146" y="1338146"/>
                  <a:pt x="2512594" y="1324492"/>
                </a:cubicBezTo>
                <a:cubicBezTo>
                  <a:pt x="2517146" y="1233461"/>
                  <a:pt x="2515801" y="1141944"/>
                  <a:pt x="2526249" y="1051400"/>
                </a:cubicBezTo>
                <a:cubicBezTo>
                  <a:pt x="2529176" y="1026030"/>
                  <a:pt x="2558924" y="961676"/>
                  <a:pt x="2567216" y="928509"/>
                </a:cubicBezTo>
                <a:cubicBezTo>
                  <a:pt x="2571768" y="910303"/>
                  <a:pt x="2575478" y="891866"/>
                  <a:pt x="2580871" y="873891"/>
                </a:cubicBezTo>
                <a:cubicBezTo>
                  <a:pt x="2589143" y="846319"/>
                  <a:pt x="2601200" y="819891"/>
                  <a:pt x="2608182" y="791964"/>
                </a:cubicBezTo>
                <a:cubicBezTo>
                  <a:pt x="2612734" y="773758"/>
                  <a:pt x="2616444" y="755321"/>
                  <a:pt x="2621837" y="737346"/>
                </a:cubicBezTo>
                <a:cubicBezTo>
                  <a:pt x="2650159" y="642943"/>
                  <a:pt x="2623609" y="663930"/>
                  <a:pt x="2690114" y="641764"/>
                </a:cubicBezTo>
                <a:cubicBezTo>
                  <a:pt x="2758392" y="596249"/>
                  <a:pt x="2721976" y="628111"/>
                  <a:pt x="2785702" y="532527"/>
                </a:cubicBezTo>
                <a:lnTo>
                  <a:pt x="2813013" y="491564"/>
                </a:lnTo>
                <a:cubicBezTo>
                  <a:pt x="2847332" y="388611"/>
                  <a:pt x="2801041" y="515504"/>
                  <a:pt x="2853979" y="409636"/>
                </a:cubicBezTo>
                <a:cubicBezTo>
                  <a:pt x="2860416" y="396763"/>
                  <a:pt x="2860645" y="381255"/>
                  <a:pt x="2867635" y="368673"/>
                </a:cubicBezTo>
                <a:cubicBezTo>
                  <a:pt x="2883576" y="339982"/>
                  <a:pt x="2922256" y="286745"/>
                  <a:pt x="2922256" y="286745"/>
                </a:cubicBezTo>
                <a:cubicBezTo>
                  <a:pt x="2942893" y="204206"/>
                  <a:pt x="2929979" y="249922"/>
                  <a:pt x="2963222" y="150200"/>
                </a:cubicBezTo>
                <a:cubicBezTo>
                  <a:pt x="2963223" y="150198"/>
                  <a:pt x="2990533" y="68276"/>
                  <a:pt x="2990533" y="68273"/>
                </a:cubicBezTo>
                <a:lnTo>
                  <a:pt x="2990533" y="0"/>
                </a:ln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4" name="Freeform 3"/>
          <p:cNvSpPr/>
          <p:nvPr/>
        </p:nvSpPr>
        <p:spPr>
          <a:xfrm>
            <a:off x="3804711" y="802512"/>
            <a:ext cx="983189" cy="251996"/>
          </a:xfrm>
          <a:custGeom>
            <a:avLst/>
            <a:gdLst>
              <a:gd name="connsiteX0" fmla="*/ 0 w 983189"/>
              <a:gd name="connsiteY0" fmla="*/ 122891 h 150200"/>
              <a:gd name="connsiteX1" fmla="*/ 68277 w 983189"/>
              <a:gd name="connsiteY1" fmla="*/ 109236 h 150200"/>
              <a:gd name="connsiteX2" fmla="*/ 191176 w 983189"/>
              <a:gd name="connsiteY2" fmla="*/ 81927 h 150200"/>
              <a:gd name="connsiteX3" fmla="*/ 273108 w 983189"/>
              <a:gd name="connsiteY3" fmla="*/ 27309 h 150200"/>
              <a:gd name="connsiteX4" fmla="*/ 355041 w 983189"/>
              <a:gd name="connsiteY4" fmla="*/ 0 h 150200"/>
              <a:gd name="connsiteX5" fmla="*/ 450629 w 983189"/>
              <a:gd name="connsiteY5" fmla="*/ 13654 h 150200"/>
              <a:gd name="connsiteX6" fmla="*/ 546216 w 983189"/>
              <a:gd name="connsiteY6" fmla="*/ 122891 h 150200"/>
              <a:gd name="connsiteX7" fmla="*/ 587183 w 983189"/>
              <a:gd name="connsiteY7" fmla="*/ 150200 h 150200"/>
              <a:gd name="connsiteX8" fmla="*/ 737392 w 983189"/>
              <a:gd name="connsiteY8" fmla="*/ 136545 h 150200"/>
              <a:gd name="connsiteX9" fmla="*/ 778358 w 983189"/>
              <a:gd name="connsiteY9" fmla="*/ 122891 h 150200"/>
              <a:gd name="connsiteX10" fmla="*/ 832980 w 983189"/>
              <a:gd name="connsiteY10" fmla="*/ 109236 h 150200"/>
              <a:gd name="connsiteX11" fmla="*/ 873946 w 983189"/>
              <a:gd name="connsiteY11" fmla="*/ 95582 h 150200"/>
              <a:gd name="connsiteX12" fmla="*/ 983189 w 983189"/>
              <a:gd name="connsiteY12" fmla="*/ 54618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3189" h="150200">
                <a:moveTo>
                  <a:pt x="0" y="122891"/>
                </a:moveTo>
                <a:lnTo>
                  <a:pt x="68277" y="109236"/>
                </a:lnTo>
                <a:cubicBezTo>
                  <a:pt x="91414" y="105030"/>
                  <a:pt x="161890" y="98196"/>
                  <a:pt x="191176" y="81927"/>
                </a:cubicBezTo>
                <a:cubicBezTo>
                  <a:pt x="219869" y="65988"/>
                  <a:pt x="241969" y="37688"/>
                  <a:pt x="273108" y="27309"/>
                </a:cubicBezTo>
                <a:lnTo>
                  <a:pt x="355041" y="0"/>
                </a:lnTo>
                <a:cubicBezTo>
                  <a:pt x="386904" y="4551"/>
                  <a:pt x="419800" y="4406"/>
                  <a:pt x="450629" y="13654"/>
                </a:cubicBezTo>
                <a:cubicBezTo>
                  <a:pt x="523045" y="35377"/>
                  <a:pt x="474212" y="74892"/>
                  <a:pt x="546216" y="122891"/>
                </a:cubicBezTo>
                <a:lnTo>
                  <a:pt x="587183" y="150200"/>
                </a:lnTo>
                <a:cubicBezTo>
                  <a:pt x="637253" y="145648"/>
                  <a:pt x="687621" y="143655"/>
                  <a:pt x="737392" y="136545"/>
                </a:cubicBezTo>
                <a:cubicBezTo>
                  <a:pt x="751641" y="134510"/>
                  <a:pt x="764518" y="126845"/>
                  <a:pt x="778358" y="122891"/>
                </a:cubicBezTo>
                <a:cubicBezTo>
                  <a:pt x="796404" y="117735"/>
                  <a:pt x="814934" y="114392"/>
                  <a:pt x="832980" y="109236"/>
                </a:cubicBezTo>
                <a:cubicBezTo>
                  <a:pt x="846820" y="105282"/>
                  <a:pt x="859832" y="98405"/>
                  <a:pt x="873946" y="95582"/>
                </a:cubicBezTo>
                <a:cubicBezTo>
                  <a:pt x="982963" y="73780"/>
                  <a:pt x="954079" y="112836"/>
                  <a:pt x="983189" y="54618"/>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5" name="Freeform 4"/>
          <p:cNvSpPr/>
          <p:nvPr/>
        </p:nvSpPr>
        <p:spPr>
          <a:xfrm>
            <a:off x="3318262" y="1010437"/>
            <a:ext cx="1447474" cy="4278870"/>
          </a:xfrm>
          <a:custGeom>
            <a:avLst/>
            <a:gdLst>
              <a:gd name="connsiteX0" fmla="*/ 1379196 w 1379196"/>
              <a:gd name="connsiteY0" fmla="*/ 0 h 4355803"/>
              <a:gd name="connsiteX1" fmla="*/ 1310919 w 1379196"/>
              <a:gd name="connsiteY1" fmla="*/ 136546 h 4355803"/>
              <a:gd name="connsiteX2" fmla="*/ 1215331 w 1379196"/>
              <a:gd name="connsiteY2" fmla="*/ 286746 h 4355803"/>
              <a:gd name="connsiteX3" fmla="*/ 1188020 w 1379196"/>
              <a:gd name="connsiteY3" fmla="*/ 327709 h 4355803"/>
              <a:gd name="connsiteX4" fmla="*/ 1160710 w 1379196"/>
              <a:gd name="connsiteY4" fmla="*/ 368673 h 4355803"/>
              <a:gd name="connsiteX5" fmla="*/ 1119743 w 1379196"/>
              <a:gd name="connsiteY5" fmla="*/ 409637 h 4355803"/>
              <a:gd name="connsiteX6" fmla="*/ 1078777 w 1379196"/>
              <a:gd name="connsiteY6" fmla="*/ 491564 h 4355803"/>
              <a:gd name="connsiteX7" fmla="*/ 1051466 w 1379196"/>
              <a:gd name="connsiteY7" fmla="*/ 573491 h 4355803"/>
              <a:gd name="connsiteX8" fmla="*/ 1024156 w 1379196"/>
              <a:gd name="connsiteY8" fmla="*/ 628110 h 4355803"/>
              <a:gd name="connsiteX9" fmla="*/ 983189 w 1379196"/>
              <a:gd name="connsiteY9" fmla="*/ 778310 h 4355803"/>
              <a:gd name="connsiteX10" fmla="*/ 969534 w 1379196"/>
              <a:gd name="connsiteY10" fmla="*/ 819273 h 4355803"/>
              <a:gd name="connsiteX11" fmla="*/ 942223 w 1379196"/>
              <a:gd name="connsiteY11" fmla="*/ 928510 h 4355803"/>
              <a:gd name="connsiteX12" fmla="*/ 901257 w 1379196"/>
              <a:gd name="connsiteY12" fmla="*/ 1010437 h 4355803"/>
              <a:gd name="connsiteX13" fmla="*/ 873946 w 1379196"/>
              <a:gd name="connsiteY13" fmla="*/ 1092364 h 4355803"/>
              <a:gd name="connsiteX14" fmla="*/ 846635 w 1379196"/>
              <a:gd name="connsiteY14" fmla="*/ 1174292 h 4355803"/>
              <a:gd name="connsiteX15" fmla="*/ 832980 w 1379196"/>
              <a:gd name="connsiteY15" fmla="*/ 1215255 h 4355803"/>
              <a:gd name="connsiteX16" fmla="*/ 805669 w 1379196"/>
              <a:gd name="connsiteY16" fmla="*/ 1351801 h 4355803"/>
              <a:gd name="connsiteX17" fmla="*/ 792014 w 1379196"/>
              <a:gd name="connsiteY17" fmla="*/ 1392765 h 4355803"/>
              <a:gd name="connsiteX18" fmla="*/ 764703 w 1379196"/>
              <a:gd name="connsiteY18" fmla="*/ 1433728 h 4355803"/>
              <a:gd name="connsiteX19" fmla="*/ 751047 w 1379196"/>
              <a:gd name="connsiteY19" fmla="*/ 1474692 h 4355803"/>
              <a:gd name="connsiteX20" fmla="*/ 723737 w 1379196"/>
              <a:gd name="connsiteY20" fmla="*/ 1515656 h 4355803"/>
              <a:gd name="connsiteX21" fmla="*/ 682770 w 1379196"/>
              <a:gd name="connsiteY21" fmla="*/ 1597583 h 4355803"/>
              <a:gd name="connsiteX22" fmla="*/ 655460 w 1379196"/>
              <a:gd name="connsiteY22" fmla="*/ 1679510 h 4355803"/>
              <a:gd name="connsiteX23" fmla="*/ 600838 w 1379196"/>
              <a:gd name="connsiteY23" fmla="*/ 1761438 h 4355803"/>
              <a:gd name="connsiteX24" fmla="*/ 559872 w 1379196"/>
              <a:gd name="connsiteY24" fmla="*/ 1843365 h 4355803"/>
              <a:gd name="connsiteX25" fmla="*/ 518906 w 1379196"/>
              <a:gd name="connsiteY25" fmla="*/ 1870674 h 4355803"/>
              <a:gd name="connsiteX26" fmla="*/ 491595 w 1379196"/>
              <a:gd name="connsiteY26" fmla="*/ 1911638 h 4355803"/>
              <a:gd name="connsiteX27" fmla="*/ 423318 w 1379196"/>
              <a:gd name="connsiteY27" fmla="*/ 1993565 h 4355803"/>
              <a:gd name="connsiteX28" fmla="*/ 396007 w 1379196"/>
              <a:gd name="connsiteY28" fmla="*/ 2075492 h 4355803"/>
              <a:gd name="connsiteX29" fmla="*/ 382352 w 1379196"/>
              <a:gd name="connsiteY29" fmla="*/ 2116456 h 4355803"/>
              <a:gd name="connsiteX30" fmla="*/ 368696 w 1379196"/>
              <a:gd name="connsiteY30" fmla="*/ 2157420 h 4355803"/>
              <a:gd name="connsiteX31" fmla="*/ 355041 w 1379196"/>
              <a:gd name="connsiteY31" fmla="*/ 2212038 h 4355803"/>
              <a:gd name="connsiteX32" fmla="*/ 273108 w 1379196"/>
              <a:gd name="connsiteY32" fmla="*/ 2403202 h 4355803"/>
              <a:gd name="connsiteX33" fmla="*/ 245798 w 1379196"/>
              <a:gd name="connsiteY33" fmla="*/ 2485129 h 4355803"/>
              <a:gd name="connsiteX34" fmla="*/ 218487 w 1379196"/>
              <a:gd name="connsiteY34" fmla="*/ 2648984 h 4355803"/>
              <a:gd name="connsiteX35" fmla="*/ 191176 w 1379196"/>
              <a:gd name="connsiteY35" fmla="*/ 2785529 h 4355803"/>
              <a:gd name="connsiteX36" fmla="*/ 177520 w 1379196"/>
              <a:gd name="connsiteY36" fmla="*/ 2826493 h 4355803"/>
              <a:gd name="connsiteX37" fmla="*/ 163865 w 1379196"/>
              <a:gd name="connsiteY37" fmla="*/ 2894766 h 4355803"/>
              <a:gd name="connsiteX38" fmla="*/ 136554 w 1379196"/>
              <a:gd name="connsiteY38" fmla="*/ 2976693 h 4355803"/>
              <a:gd name="connsiteX39" fmla="*/ 122899 w 1379196"/>
              <a:gd name="connsiteY39" fmla="*/ 3017657 h 4355803"/>
              <a:gd name="connsiteX40" fmla="*/ 95588 w 1379196"/>
              <a:gd name="connsiteY40" fmla="*/ 3099584 h 4355803"/>
              <a:gd name="connsiteX41" fmla="*/ 81933 w 1379196"/>
              <a:gd name="connsiteY41" fmla="*/ 3140548 h 4355803"/>
              <a:gd name="connsiteX42" fmla="*/ 40966 w 1379196"/>
              <a:gd name="connsiteY42" fmla="*/ 3345366 h 4355803"/>
              <a:gd name="connsiteX43" fmla="*/ 27311 w 1379196"/>
              <a:gd name="connsiteY43" fmla="*/ 3386330 h 4355803"/>
              <a:gd name="connsiteX44" fmla="*/ 54622 w 1379196"/>
              <a:gd name="connsiteY44" fmla="*/ 3959821 h 4355803"/>
              <a:gd name="connsiteX45" fmla="*/ 40966 w 1379196"/>
              <a:gd name="connsiteY45" fmla="*/ 4219257 h 4355803"/>
              <a:gd name="connsiteX46" fmla="*/ 27311 w 1379196"/>
              <a:gd name="connsiteY46" fmla="*/ 4260221 h 4355803"/>
              <a:gd name="connsiteX47" fmla="*/ 13656 w 1379196"/>
              <a:gd name="connsiteY47" fmla="*/ 4314839 h 4355803"/>
              <a:gd name="connsiteX48" fmla="*/ 0 w 1379196"/>
              <a:gd name="connsiteY48" fmla="*/ 4355803 h 435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79196" h="4355803">
                <a:moveTo>
                  <a:pt x="1379196" y="0"/>
                </a:moveTo>
                <a:cubicBezTo>
                  <a:pt x="1356437" y="45515"/>
                  <a:pt x="1337891" y="93394"/>
                  <a:pt x="1310919" y="136546"/>
                </a:cubicBezTo>
                <a:cubicBezTo>
                  <a:pt x="1233968" y="259659"/>
                  <a:pt x="1266452" y="210070"/>
                  <a:pt x="1215331" y="286746"/>
                </a:cubicBezTo>
                <a:lnTo>
                  <a:pt x="1188020" y="327709"/>
                </a:lnTo>
                <a:cubicBezTo>
                  <a:pt x="1178916" y="341364"/>
                  <a:pt x="1172315" y="357069"/>
                  <a:pt x="1160710" y="368673"/>
                </a:cubicBezTo>
                <a:lnTo>
                  <a:pt x="1119743" y="409637"/>
                </a:lnTo>
                <a:cubicBezTo>
                  <a:pt x="1069946" y="559019"/>
                  <a:pt x="1149364" y="332755"/>
                  <a:pt x="1078777" y="491564"/>
                </a:cubicBezTo>
                <a:cubicBezTo>
                  <a:pt x="1067085" y="517869"/>
                  <a:pt x="1064340" y="547744"/>
                  <a:pt x="1051466" y="573491"/>
                </a:cubicBezTo>
                <a:cubicBezTo>
                  <a:pt x="1042363" y="591697"/>
                  <a:pt x="1031716" y="609211"/>
                  <a:pt x="1024156" y="628110"/>
                </a:cubicBezTo>
                <a:cubicBezTo>
                  <a:pt x="985095" y="725757"/>
                  <a:pt x="1006046" y="686887"/>
                  <a:pt x="983189" y="778310"/>
                </a:cubicBezTo>
                <a:cubicBezTo>
                  <a:pt x="979698" y="792273"/>
                  <a:pt x="973321" y="805387"/>
                  <a:pt x="969534" y="819273"/>
                </a:cubicBezTo>
                <a:cubicBezTo>
                  <a:pt x="959658" y="855483"/>
                  <a:pt x="954093" y="892903"/>
                  <a:pt x="942223" y="928510"/>
                </a:cubicBezTo>
                <a:cubicBezTo>
                  <a:pt x="892426" y="1077892"/>
                  <a:pt x="971844" y="851628"/>
                  <a:pt x="901257" y="1010437"/>
                </a:cubicBezTo>
                <a:cubicBezTo>
                  <a:pt x="889565" y="1036742"/>
                  <a:pt x="883050" y="1065055"/>
                  <a:pt x="873946" y="1092364"/>
                </a:cubicBezTo>
                <a:lnTo>
                  <a:pt x="846635" y="1174292"/>
                </a:lnTo>
                <a:cubicBezTo>
                  <a:pt x="842083" y="1187946"/>
                  <a:pt x="835346" y="1201058"/>
                  <a:pt x="832980" y="1215255"/>
                </a:cubicBezTo>
                <a:cubicBezTo>
                  <a:pt x="822250" y="1279631"/>
                  <a:pt x="821965" y="1294768"/>
                  <a:pt x="805669" y="1351801"/>
                </a:cubicBezTo>
                <a:cubicBezTo>
                  <a:pt x="801715" y="1365640"/>
                  <a:pt x="798451" y="1379891"/>
                  <a:pt x="792014" y="1392765"/>
                </a:cubicBezTo>
                <a:cubicBezTo>
                  <a:pt x="784674" y="1407443"/>
                  <a:pt x="772043" y="1419050"/>
                  <a:pt x="764703" y="1433728"/>
                </a:cubicBezTo>
                <a:cubicBezTo>
                  <a:pt x="758266" y="1446602"/>
                  <a:pt x="757484" y="1461818"/>
                  <a:pt x="751047" y="1474692"/>
                </a:cubicBezTo>
                <a:cubicBezTo>
                  <a:pt x="743707" y="1489370"/>
                  <a:pt x="731077" y="1500978"/>
                  <a:pt x="723737" y="1515656"/>
                </a:cubicBezTo>
                <a:cubicBezTo>
                  <a:pt x="667205" y="1628713"/>
                  <a:pt x="761035" y="1480193"/>
                  <a:pt x="682770" y="1597583"/>
                </a:cubicBezTo>
                <a:cubicBezTo>
                  <a:pt x="673667" y="1624892"/>
                  <a:pt x="671428" y="1655559"/>
                  <a:pt x="655460" y="1679510"/>
                </a:cubicBezTo>
                <a:lnTo>
                  <a:pt x="600838" y="1761438"/>
                </a:lnTo>
                <a:cubicBezTo>
                  <a:pt x="589732" y="1794756"/>
                  <a:pt x="586344" y="1816895"/>
                  <a:pt x="559872" y="1843365"/>
                </a:cubicBezTo>
                <a:cubicBezTo>
                  <a:pt x="548267" y="1854969"/>
                  <a:pt x="532561" y="1861571"/>
                  <a:pt x="518906" y="1870674"/>
                </a:cubicBezTo>
                <a:cubicBezTo>
                  <a:pt x="509802" y="1884329"/>
                  <a:pt x="502102" y="1899031"/>
                  <a:pt x="491595" y="1911638"/>
                </a:cubicBezTo>
                <a:cubicBezTo>
                  <a:pt x="460968" y="1948388"/>
                  <a:pt x="442692" y="1949976"/>
                  <a:pt x="423318" y="1993565"/>
                </a:cubicBezTo>
                <a:cubicBezTo>
                  <a:pt x="411626" y="2019870"/>
                  <a:pt x="405111" y="2048183"/>
                  <a:pt x="396007" y="2075492"/>
                </a:cubicBezTo>
                <a:lnTo>
                  <a:pt x="382352" y="2116456"/>
                </a:lnTo>
                <a:cubicBezTo>
                  <a:pt x="377800" y="2130111"/>
                  <a:pt x="372187" y="2143456"/>
                  <a:pt x="368696" y="2157420"/>
                </a:cubicBezTo>
                <a:cubicBezTo>
                  <a:pt x="364144" y="2175626"/>
                  <a:pt x="362259" y="2194715"/>
                  <a:pt x="355041" y="2212038"/>
                </a:cubicBezTo>
                <a:cubicBezTo>
                  <a:pt x="242548" y="2482003"/>
                  <a:pt x="345111" y="2187206"/>
                  <a:pt x="273108" y="2403202"/>
                </a:cubicBezTo>
                <a:lnTo>
                  <a:pt x="245798" y="2485129"/>
                </a:lnTo>
                <a:lnTo>
                  <a:pt x="218487" y="2648984"/>
                </a:lnTo>
                <a:cubicBezTo>
                  <a:pt x="207759" y="2713349"/>
                  <a:pt x="207470" y="2728504"/>
                  <a:pt x="191176" y="2785529"/>
                </a:cubicBezTo>
                <a:cubicBezTo>
                  <a:pt x="187222" y="2799369"/>
                  <a:pt x="181011" y="2812529"/>
                  <a:pt x="177520" y="2826493"/>
                </a:cubicBezTo>
                <a:cubicBezTo>
                  <a:pt x="171891" y="2849008"/>
                  <a:pt x="169972" y="2872375"/>
                  <a:pt x="163865" y="2894766"/>
                </a:cubicBezTo>
                <a:cubicBezTo>
                  <a:pt x="156290" y="2922538"/>
                  <a:pt x="145658" y="2949384"/>
                  <a:pt x="136554" y="2976693"/>
                </a:cubicBezTo>
                <a:lnTo>
                  <a:pt x="122899" y="3017657"/>
                </a:lnTo>
                <a:lnTo>
                  <a:pt x="95588" y="3099584"/>
                </a:lnTo>
                <a:cubicBezTo>
                  <a:pt x="91036" y="3113239"/>
                  <a:pt x="84299" y="3126351"/>
                  <a:pt x="81933" y="3140548"/>
                </a:cubicBezTo>
                <a:cubicBezTo>
                  <a:pt x="70492" y="3209185"/>
                  <a:pt x="60125" y="3278313"/>
                  <a:pt x="40966" y="3345366"/>
                </a:cubicBezTo>
                <a:cubicBezTo>
                  <a:pt x="37012" y="3359205"/>
                  <a:pt x="31863" y="3372675"/>
                  <a:pt x="27311" y="3386330"/>
                </a:cubicBezTo>
                <a:cubicBezTo>
                  <a:pt x="40139" y="3578743"/>
                  <a:pt x="54622" y="3765594"/>
                  <a:pt x="54622" y="3959821"/>
                </a:cubicBezTo>
                <a:cubicBezTo>
                  <a:pt x="54622" y="4046419"/>
                  <a:pt x="48807" y="4133014"/>
                  <a:pt x="40966" y="4219257"/>
                </a:cubicBezTo>
                <a:cubicBezTo>
                  <a:pt x="39663" y="4233591"/>
                  <a:pt x="31265" y="4246382"/>
                  <a:pt x="27311" y="4260221"/>
                </a:cubicBezTo>
                <a:cubicBezTo>
                  <a:pt x="22155" y="4278265"/>
                  <a:pt x="18812" y="4296795"/>
                  <a:pt x="13656" y="4314839"/>
                </a:cubicBezTo>
                <a:cubicBezTo>
                  <a:pt x="9702" y="4328679"/>
                  <a:pt x="0" y="4355803"/>
                  <a:pt x="0" y="4355803"/>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15" name="Text Box 7"/>
          <p:cNvSpPr txBox="1">
            <a:spLocks noChangeArrowheads="1"/>
          </p:cNvSpPr>
          <p:nvPr/>
        </p:nvSpPr>
        <p:spPr bwMode="auto">
          <a:xfrm>
            <a:off x="3433213" y="4078554"/>
            <a:ext cx="1669792" cy="1200329"/>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 typeface="Wingdings" charset="0"/>
              <a:buNone/>
              <a:tabLst/>
              <a:defRPr/>
            </a:pPr>
            <a:r>
              <a:rPr kumimoji="0" lang="zh-CN" alt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迦得</a:t>
            </a:r>
          </a:p>
          <a:p>
            <a:pPr marL="0" marR="0" lvl="0" indent="0" algn="l" defTabSz="914400" rtl="0" eaLnBrk="1" fontAlgn="auto" latinLnBrk="0" hangingPunct="1">
              <a:lnSpc>
                <a:spcPct val="100000"/>
              </a:lnSpc>
              <a:spcBef>
                <a:spcPct val="50000"/>
              </a:spcBef>
              <a:spcAft>
                <a:spcPts val="0"/>
              </a:spcAft>
              <a:buClrTx/>
              <a:buSzTx/>
              <a:buFont typeface="Wingdings" charset="0"/>
              <a:buNone/>
              <a:tabLst/>
              <a:defRPr/>
            </a:pPr>
            <a:endPar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endParaRPr>
          </a:p>
          <a:p>
            <a:pPr marL="0" marR="0" lvl="0" indent="0" algn="l" defTabSz="914400" rtl="0" eaLnBrk="1" fontAlgn="auto" latinLnBrk="0" hangingPunct="1">
              <a:lnSpc>
                <a:spcPct val="100000"/>
              </a:lnSpc>
              <a:spcBef>
                <a:spcPct val="50000"/>
              </a:spcBef>
              <a:spcAft>
                <a:spcPts val="0"/>
              </a:spcAft>
              <a:buClrTx/>
              <a:buSzTx/>
              <a:buFont typeface="Wingdings" charset="0"/>
              <a:buNone/>
              <a:tabLst/>
              <a:defRPr/>
            </a:pPr>
            <a:endPar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endParaRPr>
          </a:p>
        </p:txBody>
      </p:sp>
    </p:spTree>
    <p:extLst>
      <p:ext uri="{BB962C8B-B14F-4D97-AF65-F5344CB8AC3E}">
        <p14:creationId xmlns:p14="http://schemas.microsoft.com/office/powerpoint/2010/main" val="40999937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up)">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35</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01319828"/>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3"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zh-CN" altLang="en-US" sz="2800" kern="0" dirty="0">
                <a:solidFill>
                  <a:srgbClr val="FFFFFF"/>
                </a:solidFill>
                <a:effectLst>
                  <a:glow rad="127000">
                    <a:srgbClr val="000000"/>
                  </a:glow>
                </a:effectLst>
                <a:latin typeface="Arial" charset="0"/>
                <a:ea typeface="ＭＳ Ｐゴシック" charset="0"/>
                <a:cs typeface="ＭＳ Ｐゴシック" charset="0"/>
              </a:rPr>
              <a:t>以色列</a:t>
            </a:r>
            <a:endParaRPr lang="en-US" altLang="zh-CN" sz="2800" kern="0" dirty="0">
              <a:solidFill>
                <a:srgbClr val="FFFFFF"/>
              </a:solidFill>
              <a:effectLst>
                <a:glow rad="127000">
                  <a:srgbClr val="000000"/>
                </a:glow>
              </a:effectLst>
              <a:latin typeface="Arial" charset="0"/>
              <a:ea typeface="ＭＳ Ｐゴシック" charset="0"/>
              <a:cs typeface="ＭＳ Ｐゴシック" charset="0"/>
            </a:endParaRPr>
          </a:p>
          <a:p>
            <a:pPr>
              <a:buFontTx/>
              <a:buNone/>
              <a:defRPr/>
            </a:pPr>
            <a:r>
              <a:rPr lang="zh-CN" altLang="en-US" sz="2800" kern="0" dirty="0">
                <a:solidFill>
                  <a:srgbClr val="FFFFFF"/>
                </a:solidFill>
                <a:effectLst>
                  <a:glow rad="127000">
                    <a:srgbClr val="000000"/>
                  </a:glow>
                </a:effectLst>
                <a:latin typeface="Arial" charset="0"/>
                <a:ea typeface="ＭＳ Ｐゴシック" charset="0"/>
                <a:cs typeface="ＭＳ Ｐゴシック" charset="0"/>
              </a:rPr>
              <a:t>的部落边界</a:t>
            </a:r>
            <a:endParaRPr lang="en-US" sz="2800"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24"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但</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25"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犹大</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26"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西缅</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27"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流本</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28"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迦得</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29"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玛拿西</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0"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以法莲</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1"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玛拿西</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2"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拿弗他利</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3"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亚设</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4"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便雅悯</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5"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西布伦</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6"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以萨迦</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zh-CN" altLang="en-US" sz="2800" dirty="0">
                <a:latin typeface="Verdana" charset="0"/>
                <a:ea typeface="ＭＳ Ｐゴシック" charset="0"/>
                <a:cs typeface="ＭＳ Ｐゴシック" charset="0"/>
              </a:rPr>
              <a:t>最后的预备 </a:t>
            </a:r>
            <a:br>
              <a:rPr kumimoji="1" lang="zh-CN" altLang="en-US" sz="2800" dirty="0">
                <a:latin typeface="Verdana" charset="0"/>
                <a:ea typeface="ＭＳ Ｐゴシック" charset="0"/>
                <a:cs typeface="ＭＳ Ｐゴシック" charset="0"/>
              </a:rPr>
            </a:br>
            <a:r>
              <a:rPr kumimoji="1" lang="en-US" altLang="zh-CN" sz="2800" dirty="0">
                <a:latin typeface="Verdana" charset="0"/>
                <a:ea typeface="ＭＳ Ｐゴシック" charset="0"/>
                <a:cs typeface="ＭＳ Ｐゴシック" charset="0"/>
              </a:rPr>
              <a:t>(31-36 </a:t>
            </a:r>
            <a:r>
              <a:rPr kumimoji="1" lang="zh-CN" altLang="en-US" sz="2800" dirty="0">
                <a:latin typeface="Verdana" charset="0"/>
                <a:ea typeface="ＭＳ Ｐゴシック" charset="0"/>
                <a:cs typeface="ＭＳ Ｐゴシック" charset="0"/>
              </a:rPr>
              <a:t>章</a:t>
            </a:r>
            <a:r>
              <a:rPr kumimoji="1" lang="en-US" altLang="zh-CN" sz="2800" dirty="0">
                <a:latin typeface="Verdana" charset="0"/>
                <a:ea typeface="ＭＳ Ｐゴシック" charset="0"/>
                <a:cs typeface="ＭＳ Ｐゴシック" charset="0"/>
              </a:rPr>
              <a:t>)</a:t>
            </a:r>
            <a:endParaRPr kumimoji="1" lang="en-US" dirty="0">
              <a:latin typeface="Verdana" charset="0"/>
              <a:ea typeface="ＭＳ Ｐゴシック" charset="0"/>
              <a:cs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成功跨过约旦河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(31-32)</a:t>
            </a:r>
          </a:p>
          <a:p>
            <a:pPr marL="796925" lvl="1"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米甸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(31)</a:t>
            </a:r>
          </a:p>
          <a:p>
            <a:pPr marL="796925" lvl="1"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地业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(32)</a:t>
            </a:r>
          </a:p>
          <a:p>
            <a:pPr marL="339725"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游荡的总结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(33:1-49)</a:t>
            </a:r>
          </a:p>
          <a:p>
            <a:pPr marL="339725"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迦南四境之地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(33:50-36:13)</a:t>
            </a:r>
          </a:p>
          <a:p>
            <a:pPr marL="796925" lvl="1"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地业</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(33:50-34:29)</a:t>
            </a:r>
          </a:p>
          <a:p>
            <a:pPr marL="796925" lvl="1"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利未人的城邑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(35)</a:t>
            </a:r>
          </a:p>
        </p:txBody>
      </p:sp>
    </p:spTree>
    <p:extLst>
      <p:ext uri="{BB962C8B-B14F-4D97-AF65-F5344CB8AC3E}">
        <p14:creationId xmlns:p14="http://schemas.microsoft.com/office/powerpoint/2010/main" val="600739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dissolve">
                                      <p:cBhvr>
                                        <p:cTn id="31" dur="500"/>
                                        <p:tgtEl>
                                          <p:spTgt spid="34"/>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dissolve">
                                      <p:cBhvr>
                                        <p:cTn id="36" dur="500"/>
                                        <p:tgtEl>
                                          <p:spTgt spid="26"/>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35"/>
                                        </p:tgtEl>
                                        <p:attrNameLst>
                                          <p:attrName>style.visibility</p:attrName>
                                        </p:attrNameLst>
                                      </p:cBhvr>
                                      <p:to>
                                        <p:strVal val="visible"/>
                                      </p:to>
                                    </p:set>
                                    <p:animEffect transition="in" filter="dissolve">
                                      <p:cBhvr>
                                        <p:cTn id="41" dur="500"/>
                                        <p:tgtEl>
                                          <p:spTgt spid="35"/>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36"/>
                                        </p:tgtEl>
                                        <p:attrNameLst>
                                          <p:attrName>style.visibility</p:attrName>
                                        </p:attrNameLst>
                                      </p:cBhvr>
                                      <p:to>
                                        <p:strVal val="visible"/>
                                      </p:to>
                                    </p:set>
                                    <p:animEffect transition="in" filter="dissolve">
                                      <p:cBhvr>
                                        <p:cTn id="46" dur="500"/>
                                        <p:tgtEl>
                                          <p:spTgt spid="36"/>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dissolve">
                                      <p:cBhvr>
                                        <p:cTn id="51" dur="500"/>
                                        <p:tgtEl>
                                          <p:spTgt spid="33"/>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nodeType="clickEffect">
                                  <p:stCondLst>
                                    <p:cond delay="0"/>
                                  </p:stCondLst>
                                  <p:childTnLst>
                                    <p:set>
                                      <p:cBhvr>
                                        <p:cTn id="55" dur="1" fill="hold">
                                          <p:stCondLst>
                                            <p:cond delay="0"/>
                                          </p:stCondLst>
                                        </p:cTn>
                                        <p:tgtEl>
                                          <p:spTgt spid="32"/>
                                        </p:tgtEl>
                                        <p:attrNameLst>
                                          <p:attrName>style.visibility</p:attrName>
                                        </p:attrNameLst>
                                      </p:cBhvr>
                                      <p:to>
                                        <p:strVal val="visible"/>
                                      </p:to>
                                    </p:set>
                                    <p:animEffect transition="in" filter="dissolve">
                                      <p:cBhvr>
                                        <p:cTn id="56" dur="500"/>
                                        <p:tgtEl>
                                          <p:spTgt spid="32"/>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24"/>
                                        </p:tgtEl>
                                        <p:attrNameLst>
                                          <p:attrName>style.visibility</p:attrName>
                                        </p:attrNameLst>
                                      </p:cBhvr>
                                      <p:to>
                                        <p:strVal val="visible"/>
                                      </p:to>
                                    </p:set>
                                    <p:animEffect transition="in" filter="dissolve">
                                      <p:cBhvr>
                                        <p:cTn id="6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7" grpId="0"/>
      <p:bldP spid="28" grpId="0"/>
      <p:bldP spid="29" grpId="0"/>
      <p:bldP spid="30" grpId="0"/>
      <p:bldP spid="31" grpId="0"/>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29"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44000" cy="6858001"/>
          </a:xfrm>
          <a:prstGeom prst="rect">
            <a:avLst/>
          </a:prstGeom>
        </p:spPr>
      </p:pic>
      <p:sp>
        <p:nvSpPr>
          <p:cNvPr id="900098" name="Rectangle 2"/>
          <p:cNvSpPr>
            <a:spLocks noGrp="1" noChangeArrowheads="1"/>
          </p:cNvSpPr>
          <p:nvPr>
            <p:ph type="ctrTitle"/>
          </p:nvPr>
        </p:nvSpPr>
        <p:spPr>
          <a:xfrm>
            <a:off x="386630" y="171172"/>
            <a:ext cx="3444584" cy="512935"/>
          </a:xfrm>
          <a:effectLst>
            <a:outerShdw blurRad="63500" dist="35921" dir="2700000" algn="ctr" rotWithShape="0">
              <a:schemeClr val="tx2">
                <a:alpha val="74998"/>
              </a:schemeClr>
            </a:outerShdw>
          </a:effectLst>
        </p:spPr>
        <p:txBody>
          <a:bodyPr anchor="ctr"/>
          <a:lstStyle/>
          <a:p>
            <a:pPr algn="l">
              <a:defRPr/>
            </a:pPr>
            <a:r>
              <a:rPr lang="en-US" sz="2400" b="1" dirty="0">
                <a:effectLst>
                  <a:glow rad="127000">
                    <a:schemeClr val="tx1"/>
                  </a:glow>
                </a:effectLst>
                <a:latin typeface="Arial" charset="0"/>
                <a:ea typeface="ＭＳ Ｐゴシック" charset="0"/>
                <a:cs typeface="ＭＳ Ｐゴシック" charset="0"/>
              </a:rPr>
              <a:t>48 </a:t>
            </a:r>
            <a:r>
              <a:rPr lang="zh-CN" altLang="en-US" sz="2400" b="1" dirty="0">
                <a:effectLst>
                  <a:glow rad="127000">
                    <a:schemeClr val="tx1"/>
                  </a:glow>
                </a:effectLst>
                <a:latin typeface="Arial" charset="0"/>
                <a:ea typeface="ＭＳ Ｐゴシック" charset="0"/>
                <a:cs typeface="ＭＳ Ｐゴシック" charset="0"/>
              </a:rPr>
              <a:t>利未人的城邑</a:t>
            </a:r>
            <a:endParaRPr lang="en-US" sz="2400" b="1" dirty="0">
              <a:effectLst>
                <a:glow rad="127000">
                  <a:schemeClr val="tx1"/>
                </a:glow>
              </a:effectLst>
              <a:latin typeface="Arial" charset="0"/>
              <a:ea typeface="ＭＳ Ｐゴシック" charset="0"/>
              <a:cs typeface="ＭＳ Ｐゴシック" charset="0"/>
            </a:endParaRPr>
          </a:p>
        </p:txBody>
      </p:sp>
      <p:sp>
        <p:nvSpPr>
          <p:cNvPr id="31" name="Text Box 2"/>
          <p:cNvSpPr txBox="1">
            <a:spLocks noChangeArrowheads="1"/>
          </p:cNvSpPr>
          <p:nvPr/>
        </p:nvSpPr>
        <p:spPr bwMode="auto">
          <a:xfrm>
            <a:off x="8153701" y="89445"/>
            <a:ext cx="869349"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fontAlgn="auto">
              <a:spcBef>
                <a:spcPts val="0"/>
              </a:spcBef>
              <a:spcAft>
                <a:spcPts val="0"/>
              </a:spcAft>
              <a:buFontTx/>
              <a:buNone/>
            </a:pPr>
            <a:r>
              <a:rPr lang="en-US" dirty="0">
                <a:solidFill>
                  <a:srgbClr val="FFFFFF"/>
                </a:solidFill>
                <a:latin typeface="Arial" charset="0"/>
                <a:cs typeface="Arial" charset="0"/>
              </a:rPr>
              <a:t>171a</a:t>
            </a:r>
          </a:p>
        </p:txBody>
      </p:sp>
      <p:grpSp>
        <p:nvGrpSpPr>
          <p:cNvPr id="3" name="Group 2"/>
          <p:cNvGrpSpPr/>
          <p:nvPr/>
        </p:nvGrpSpPr>
        <p:grpSpPr>
          <a:xfrm>
            <a:off x="4673822" y="276738"/>
            <a:ext cx="369930" cy="380904"/>
            <a:chOff x="1293990" y="4843883"/>
            <a:chExt cx="369930" cy="380904"/>
          </a:xfrm>
        </p:grpSpPr>
        <p:sp>
          <p:nvSpPr>
            <p:cNvPr id="49"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a:endParaRPr lang="en-US" sz="2400">
                <a:solidFill>
                  <a:srgbClr val="333333"/>
                </a:solidFill>
                <a:latin typeface="Times" charset="0"/>
                <a:ea typeface="ＭＳ Ｐゴシック" charset="0"/>
                <a:cs typeface="Times New Roman" charset="0"/>
              </a:endParaRPr>
            </a:p>
          </p:txBody>
        </p:sp>
        <p:sp>
          <p:nvSpPr>
            <p:cNvPr id="50"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34" name="Group 14"/>
          <p:cNvGrpSpPr>
            <a:grpSpLocks/>
          </p:cNvGrpSpPr>
          <p:nvPr/>
        </p:nvGrpSpPr>
        <p:grpSpPr bwMode="auto">
          <a:xfrm>
            <a:off x="3600788" y="1809657"/>
            <a:ext cx="206082" cy="218368"/>
            <a:chOff x="6972297" y="5071534"/>
            <a:chExt cx="206026" cy="218421"/>
          </a:xfrm>
        </p:grpSpPr>
        <p:sp>
          <p:nvSpPr>
            <p:cNvPr id="47" name="Oval 15"/>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48" name="Oval 16"/>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35" name="Group 18"/>
          <p:cNvGrpSpPr>
            <a:grpSpLocks/>
          </p:cNvGrpSpPr>
          <p:nvPr/>
        </p:nvGrpSpPr>
        <p:grpSpPr bwMode="auto">
          <a:xfrm>
            <a:off x="3739694" y="1624942"/>
            <a:ext cx="206082" cy="231068"/>
            <a:chOff x="6972297" y="4233136"/>
            <a:chExt cx="206026" cy="231124"/>
          </a:xfrm>
        </p:grpSpPr>
        <p:sp>
          <p:nvSpPr>
            <p:cNvPr id="4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4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36" name="Group 22"/>
          <p:cNvGrpSpPr>
            <a:grpSpLocks/>
          </p:cNvGrpSpPr>
          <p:nvPr/>
        </p:nvGrpSpPr>
        <p:grpSpPr bwMode="auto">
          <a:xfrm>
            <a:off x="2719563" y="4235405"/>
            <a:ext cx="206082" cy="218368"/>
            <a:chOff x="6972297" y="5071534"/>
            <a:chExt cx="206026" cy="218421"/>
          </a:xfrm>
        </p:grpSpPr>
        <p:sp>
          <p:nvSpPr>
            <p:cNvPr id="43"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44"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53" name="Group 6"/>
          <p:cNvGrpSpPr>
            <a:grpSpLocks/>
          </p:cNvGrpSpPr>
          <p:nvPr/>
        </p:nvGrpSpPr>
        <p:grpSpPr bwMode="auto">
          <a:xfrm>
            <a:off x="3250077" y="5879131"/>
            <a:ext cx="206082" cy="218368"/>
            <a:chOff x="6972297" y="5071534"/>
            <a:chExt cx="206026" cy="218421"/>
          </a:xfrm>
        </p:grpSpPr>
        <p:sp>
          <p:nvSpPr>
            <p:cNvPr id="54"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55"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56" name="Group 6"/>
          <p:cNvGrpSpPr>
            <a:grpSpLocks/>
          </p:cNvGrpSpPr>
          <p:nvPr/>
        </p:nvGrpSpPr>
        <p:grpSpPr bwMode="auto">
          <a:xfrm>
            <a:off x="3595449" y="5677930"/>
            <a:ext cx="206082" cy="218368"/>
            <a:chOff x="6972297" y="5071534"/>
            <a:chExt cx="206026" cy="218421"/>
          </a:xfrm>
        </p:grpSpPr>
        <p:sp>
          <p:nvSpPr>
            <p:cNvPr id="57"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58"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59" name="Group 6"/>
          <p:cNvGrpSpPr>
            <a:grpSpLocks/>
          </p:cNvGrpSpPr>
          <p:nvPr/>
        </p:nvGrpSpPr>
        <p:grpSpPr bwMode="auto">
          <a:xfrm>
            <a:off x="3749290" y="5409044"/>
            <a:ext cx="206082" cy="218368"/>
            <a:chOff x="6972297" y="5071534"/>
            <a:chExt cx="206026" cy="218421"/>
          </a:xfrm>
        </p:grpSpPr>
        <p:sp>
          <p:nvSpPr>
            <p:cNvPr id="60"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61"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62" name="Group 6"/>
          <p:cNvGrpSpPr>
            <a:grpSpLocks/>
          </p:cNvGrpSpPr>
          <p:nvPr/>
        </p:nvGrpSpPr>
        <p:grpSpPr bwMode="auto">
          <a:xfrm>
            <a:off x="3444361" y="5434162"/>
            <a:ext cx="206082" cy="218368"/>
            <a:chOff x="6972297" y="5071534"/>
            <a:chExt cx="206026" cy="218421"/>
          </a:xfrm>
        </p:grpSpPr>
        <p:sp>
          <p:nvSpPr>
            <p:cNvPr id="63"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64"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65" name="Group 64"/>
          <p:cNvGrpSpPr/>
          <p:nvPr/>
        </p:nvGrpSpPr>
        <p:grpSpPr>
          <a:xfrm>
            <a:off x="3564325" y="5028140"/>
            <a:ext cx="369930" cy="380904"/>
            <a:chOff x="1293990" y="4843883"/>
            <a:chExt cx="369930" cy="380904"/>
          </a:xfrm>
        </p:grpSpPr>
        <p:sp>
          <p:nvSpPr>
            <p:cNvPr id="66"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a:endParaRPr lang="en-US" sz="2400">
                <a:solidFill>
                  <a:srgbClr val="333333"/>
                </a:solidFill>
                <a:latin typeface="Times" charset="0"/>
                <a:ea typeface="ＭＳ Ｐゴシック" charset="0"/>
                <a:cs typeface="Times New Roman" charset="0"/>
              </a:endParaRPr>
            </a:p>
          </p:txBody>
        </p:sp>
        <p:sp>
          <p:nvSpPr>
            <p:cNvPr id="67"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68" name="Group 67"/>
          <p:cNvGrpSpPr/>
          <p:nvPr/>
        </p:nvGrpSpPr>
        <p:grpSpPr>
          <a:xfrm>
            <a:off x="31417" y="777890"/>
            <a:ext cx="369930" cy="380904"/>
            <a:chOff x="1293990" y="4843883"/>
            <a:chExt cx="369930" cy="380904"/>
          </a:xfrm>
        </p:grpSpPr>
        <p:sp>
          <p:nvSpPr>
            <p:cNvPr id="69"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a:endParaRPr lang="en-US" sz="2400">
                <a:solidFill>
                  <a:srgbClr val="333333"/>
                </a:solidFill>
                <a:latin typeface="Times" charset="0"/>
                <a:ea typeface="ＭＳ Ｐゴシック" charset="0"/>
                <a:cs typeface="Times New Roman" charset="0"/>
              </a:endParaRPr>
            </a:p>
          </p:txBody>
        </p:sp>
        <p:sp>
          <p:nvSpPr>
            <p:cNvPr id="70"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71" name="Group 6"/>
          <p:cNvGrpSpPr>
            <a:grpSpLocks/>
          </p:cNvGrpSpPr>
          <p:nvPr/>
        </p:nvGrpSpPr>
        <p:grpSpPr bwMode="auto">
          <a:xfrm>
            <a:off x="108463" y="360880"/>
            <a:ext cx="206082" cy="218368"/>
            <a:chOff x="6972297" y="5071534"/>
            <a:chExt cx="206026" cy="218421"/>
          </a:xfrm>
        </p:grpSpPr>
        <p:sp>
          <p:nvSpPr>
            <p:cNvPr id="72"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73"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74" name="Group 73"/>
          <p:cNvGrpSpPr/>
          <p:nvPr/>
        </p:nvGrpSpPr>
        <p:grpSpPr>
          <a:xfrm>
            <a:off x="5652600" y="1402825"/>
            <a:ext cx="369930" cy="380904"/>
            <a:chOff x="1293990" y="4843883"/>
            <a:chExt cx="369930" cy="380904"/>
          </a:xfrm>
        </p:grpSpPr>
        <p:sp>
          <p:nvSpPr>
            <p:cNvPr id="75"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a:endParaRPr lang="en-US" sz="2400">
                <a:solidFill>
                  <a:srgbClr val="333333"/>
                </a:solidFill>
                <a:latin typeface="Times" charset="0"/>
                <a:ea typeface="ＭＳ Ｐゴシック" charset="0"/>
                <a:cs typeface="Times New Roman" charset="0"/>
              </a:endParaRPr>
            </a:p>
          </p:txBody>
        </p:sp>
        <p:sp>
          <p:nvSpPr>
            <p:cNvPr id="76"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77" name="Group 76"/>
          <p:cNvGrpSpPr/>
          <p:nvPr/>
        </p:nvGrpSpPr>
        <p:grpSpPr>
          <a:xfrm>
            <a:off x="5652600" y="4533793"/>
            <a:ext cx="369930" cy="380904"/>
            <a:chOff x="1293990" y="4843883"/>
            <a:chExt cx="369930" cy="380904"/>
          </a:xfrm>
        </p:grpSpPr>
        <p:sp>
          <p:nvSpPr>
            <p:cNvPr id="78"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a:endParaRPr lang="en-US" sz="2400">
                <a:solidFill>
                  <a:srgbClr val="333333"/>
                </a:solidFill>
                <a:latin typeface="Times" charset="0"/>
                <a:ea typeface="ＭＳ Ｐゴシック" charset="0"/>
                <a:cs typeface="Times New Roman" charset="0"/>
              </a:endParaRPr>
            </a:p>
          </p:txBody>
        </p:sp>
        <p:sp>
          <p:nvSpPr>
            <p:cNvPr id="79"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80" name="Group 79"/>
          <p:cNvGrpSpPr/>
          <p:nvPr/>
        </p:nvGrpSpPr>
        <p:grpSpPr>
          <a:xfrm>
            <a:off x="6160913" y="2727794"/>
            <a:ext cx="369930" cy="380904"/>
            <a:chOff x="1293990" y="4843883"/>
            <a:chExt cx="369930" cy="380904"/>
          </a:xfrm>
        </p:grpSpPr>
        <p:sp>
          <p:nvSpPr>
            <p:cNvPr id="81"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a:endParaRPr lang="en-US" sz="2400">
                <a:solidFill>
                  <a:srgbClr val="333333"/>
                </a:solidFill>
                <a:latin typeface="Times" charset="0"/>
                <a:ea typeface="ＭＳ Ｐゴシック" charset="0"/>
                <a:cs typeface="Times New Roman" charset="0"/>
              </a:endParaRPr>
            </a:p>
          </p:txBody>
        </p:sp>
        <p:sp>
          <p:nvSpPr>
            <p:cNvPr id="82"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sp>
        <p:nvSpPr>
          <p:cNvPr id="83" name="Rectangle 2"/>
          <p:cNvSpPr txBox="1">
            <a:spLocks noChangeArrowheads="1"/>
          </p:cNvSpPr>
          <p:nvPr/>
        </p:nvSpPr>
        <p:spPr bwMode="auto">
          <a:xfrm>
            <a:off x="354361" y="657510"/>
            <a:ext cx="3620439" cy="5129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457200">
              <a:buFontTx/>
              <a:buNone/>
              <a:defRPr/>
            </a:pPr>
            <a:r>
              <a:rPr lang="en-US" sz="2400" dirty="0">
                <a:solidFill>
                  <a:srgbClr val="FFFFFF"/>
                </a:solidFill>
                <a:effectLst>
                  <a:glow rad="127000">
                    <a:srgbClr val="000000"/>
                  </a:glow>
                </a:effectLst>
                <a:latin typeface="Arial" charset="0"/>
                <a:ea typeface="ＭＳ Ｐゴシック" charset="0"/>
                <a:cs typeface="ＭＳ Ｐゴシック" charset="0"/>
              </a:rPr>
              <a:t>6 </a:t>
            </a:r>
            <a:r>
              <a:rPr lang="zh-CN" altLang="en-US" sz="2400" dirty="0">
                <a:solidFill>
                  <a:srgbClr val="FFFFFF"/>
                </a:solidFill>
                <a:effectLst>
                  <a:glow rad="127000">
                    <a:srgbClr val="000000"/>
                  </a:glow>
                </a:effectLst>
                <a:latin typeface="Arial" charset="0"/>
                <a:ea typeface="ＭＳ Ｐゴシック" charset="0"/>
                <a:cs typeface="ＭＳ Ｐゴシック" charset="0"/>
              </a:rPr>
              <a:t>逃城</a:t>
            </a:r>
            <a:endParaRPr lang="en-US" sz="2400" dirty="0">
              <a:solidFill>
                <a:srgbClr val="FFFFFF"/>
              </a:solidFill>
              <a:effectLst>
                <a:glow rad="127000">
                  <a:srgbClr val="000000"/>
                </a:glow>
              </a:effectLst>
              <a:latin typeface="Arial" charset="0"/>
              <a:ea typeface="ＭＳ Ｐゴシック" charset="0"/>
              <a:cs typeface="ＭＳ Ｐゴシック" charset="0"/>
            </a:endParaRPr>
          </a:p>
        </p:txBody>
      </p:sp>
      <p:grpSp>
        <p:nvGrpSpPr>
          <p:cNvPr id="84" name="Group 22"/>
          <p:cNvGrpSpPr>
            <a:grpSpLocks/>
          </p:cNvGrpSpPr>
          <p:nvPr/>
        </p:nvGrpSpPr>
        <p:grpSpPr bwMode="auto">
          <a:xfrm>
            <a:off x="2986697" y="4410651"/>
            <a:ext cx="206082" cy="218368"/>
            <a:chOff x="6972297" y="5071534"/>
            <a:chExt cx="206026" cy="218421"/>
          </a:xfrm>
        </p:grpSpPr>
        <p:sp>
          <p:nvSpPr>
            <p:cNvPr id="8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8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87" name="Group 22"/>
          <p:cNvGrpSpPr>
            <a:grpSpLocks/>
          </p:cNvGrpSpPr>
          <p:nvPr/>
        </p:nvGrpSpPr>
        <p:grpSpPr bwMode="auto">
          <a:xfrm>
            <a:off x="3291665" y="4301467"/>
            <a:ext cx="206082" cy="218368"/>
            <a:chOff x="6972297" y="5071534"/>
            <a:chExt cx="206026" cy="218421"/>
          </a:xfrm>
        </p:grpSpPr>
        <p:sp>
          <p:nvSpPr>
            <p:cNvPr id="88"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89"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90" name="Group 22"/>
          <p:cNvGrpSpPr>
            <a:grpSpLocks/>
          </p:cNvGrpSpPr>
          <p:nvPr/>
        </p:nvGrpSpPr>
        <p:grpSpPr bwMode="auto">
          <a:xfrm>
            <a:off x="3497747" y="4582141"/>
            <a:ext cx="206082" cy="218368"/>
            <a:chOff x="6972297" y="5071534"/>
            <a:chExt cx="206026" cy="218421"/>
          </a:xfrm>
        </p:grpSpPr>
        <p:sp>
          <p:nvSpPr>
            <p:cNvPr id="91"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92"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93" name="Group 6"/>
          <p:cNvGrpSpPr>
            <a:grpSpLocks/>
          </p:cNvGrpSpPr>
          <p:nvPr/>
        </p:nvGrpSpPr>
        <p:grpSpPr bwMode="auto">
          <a:xfrm>
            <a:off x="2585906" y="6022310"/>
            <a:ext cx="206082" cy="218368"/>
            <a:chOff x="6972297" y="5071534"/>
            <a:chExt cx="206026" cy="218421"/>
          </a:xfrm>
        </p:grpSpPr>
        <p:sp>
          <p:nvSpPr>
            <p:cNvPr id="94"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95"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96" name="Group 22"/>
          <p:cNvGrpSpPr>
            <a:grpSpLocks/>
          </p:cNvGrpSpPr>
          <p:nvPr/>
        </p:nvGrpSpPr>
        <p:grpSpPr bwMode="auto">
          <a:xfrm>
            <a:off x="3755485" y="2267334"/>
            <a:ext cx="206082" cy="218368"/>
            <a:chOff x="6972297" y="5071534"/>
            <a:chExt cx="206026" cy="218421"/>
          </a:xfrm>
        </p:grpSpPr>
        <p:sp>
          <p:nvSpPr>
            <p:cNvPr id="97"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98"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99" name="Group 22"/>
          <p:cNvGrpSpPr>
            <a:grpSpLocks/>
          </p:cNvGrpSpPr>
          <p:nvPr/>
        </p:nvGrpSpPr>
        <p:grpSpPr bwMode="auto">
          <a:xfrm>
            <a:off x="3880420" y="3993496"/>
            <a:ext cx="206082" cy="218368"/>
            <a:chOff x="6972297" y="5071534"/>
            <a:chExt cx="206026" cy="218421"/>
          </a:xfrm>
        </p:grpSpPr>
        <p:sp>
          <p:nvSpPr>
            <p:cNvPr id="100"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01"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02" name="Group 22"/>
          <p:cNvGrpSpPr>
            <a:grpSpLocks/>
          </p:cNvGrpSpPr>
          <p:nvPr/>
        </p:nvGrpSpPr>
        <p:grpSpPr bwMode="auto">
          <a:xfrm>
            <a:off x="4382709" y="4128801"/>
            <a:ext cx="206082" cy="218368"/>
            <a:chOff x="6972297" y="5071534"/>
            <a:chExt cx="206026" cy="218421"/>
          </a:xfrm>
        </p:grpSpPr>
        <p:sp>
          <p:nvSpPr>
            <p:cNvPr id="103"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04"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05" name="Group 6"/>
          <p:cNvGrpSpPr>
            <a:grpSpLocks/>
          </p:cNvGrpSpPr>
          <p:nvPr/>
        </p:nvGrpSpPr>
        <p:grpSpPr bwMode="auto">
          <a:xfrm>
            <a:off x="3135238" y="3622774"/>
            <a:ext cx="206082" cy="218368"/>
            <a:chOff x="6972297" y="5071534"/>
            <a:chExt cx="206026" cy="218421"/>
          </a:xfrm>
        </p:grpSpPr>
        <p:sp>
          <p:nvSpPr>
            <p:cNvPr id="106"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07"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08" name="Group 22"/>
          <p:cNvGrpSpPr>
            <a:grpSpLocks/>
          </p:cNvGrpSpPr>
          <p:nvPr/>
        </p:nvGrpSpPr>
        <p:grpSpPr bwMode="auto">
          <a:xfrm>
            <a:off x="3738731" y="4306670"/>
            <a:ext cx="206082" cy="218368"/>
            <a:chOff x="6972297" y="5071534"/>
            <a:chExt cx="206026" cy="218421"/>
          </a:xfrm>
        </p:grpSpPr>
        <p:sp>
          <p:nvSpPr>
            <p:cNvPr id="109"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10"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11" name="Group 22"/>
          <p:cNvGrpSpPr>
            <a:grpSpLocks/>
          </p:cNvGrpSpPr>
          <p:nvPr/>
        </p:nvGrpSpPr>
        <p:grpSpPr bwMode="auto">
          <a:xfrm>
            <a:off x="4043699" y="4197486"/>
            <a:ext cx="206082" cy="218368"/>
            <a:chOff x="6972297" y="5071534"/>
            <a:chExt cx="206026" cy="218421"/>
          </a:xfrm>
        </p:grpSpPr>
        <p:sp>
          <p:nvSpPr>
            <p:cNvPr id="112"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13"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14" name="Group 22"/>
          <p:cNvGrpSpPr>
            <a:grpSpLocks/>
          </p:cNvGrpSpPr>
          <p:nvPr/>
        </p:nvGrpSpPr>
        <p:grpSpPr bwMode="auto">
          <a:xfrm>
            <a:off x="4485750" y="4426798"/>
            <a:ext cx="206082" cy="218368"/>
            <a:chOff x="6972297" y="5071534"/>
            <a:chExt cx="206026" cy="218421"/>
          </a:xfrm>
        </p:grpSpPr>
        <p:sp>
          <p:nvSpPr>
            <p:cNvPr id="11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1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17" name="Group 22"/>
          <p:cNvGrpSpPr>
            <a:grpSpLocks/>
          </p:cNvGrpSpPr>
          <p:nvPr/>
        </p:nvGrpSpPr>
        <p:grpSpPr bwMode="auto">
          <a:xfrm>
            <a:off x="4240316" y="4537567"/>
            <a:ext cx="206082" cy="218368"/>
            <a:chOff x="6972297" y="5071534"/>
            <a:chExt cx="206026" cy="218421"/>
          </a:xfrm>
        </p:grpSpPr>
        <p:sp>
          <p:nvSpPr>
            <p:cNvPr id="118"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19"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20" name="Group 119"/>
          <p:cNvGrpSpPr/>
          <p:nvPr/>
        </p:nvGrpSpPr>
        <p:grpSpPr>
          <a:xfrm>
            <a:off x="4136937" y="3006738"/>
            <a:ext cx="369930" cy="380904"/>
            <a:chOff x="1293990" y="4843883"/>
            <a:chExt cx="369930" cy="380904"/>
          </a:xfrm>
        </p:grpSpPr>
        <p:sp>
          <p:nvSpPr>
            <p:cNvPr id="121"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22"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23" name="Group 22"/>
          <p:cNvGrpSpPr>
            <a:grpSpLocks/>
          </p:cNvGrpSpPr>
          <p:nvPr/>
        </p:nvGrpSpPr>
        <p:grpSpPr bwMode="auto">
          <a:xfrm>
            <a:off x="4176627" y="3448959"/>
            <a:ext cx="206082" cy="218368"/>
            <a:chOff x="6972297" y="5071534"/>
            <a:chExt cx="206026" cy="218421"/>
          </a:xfrm>
        </p:grpSpPr>
        <p:sp>
          <p:nvSpPr>
            <p:cNvPr id="124"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25"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26" name="Group 22"/>
          <p:cNvGrpSpPr>
            <a:grpSpLocks/>
          </p:cNvGrpSpPr>
          <p:nvPr/>
        </p:nvGrpSpPr>
        <p:grpSpPr bwMode="auto">
          <a:xfrm>
            <a:off x="3858734" y="2588009"/>
            <a:ext cx="206082" cy="218368"/>
            <a:chOff x="6972297" y="5071534"/>
            <a:chExt cx="206026" cy="218421"/>
          </a:xfrm>
        </p:grpSpPr>
        <p:sp>
          <p:nvSpPr>
            <p:cNvPr id="127"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28"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29" name="Group 22"/>
          <p:cNvGrpSpPr>
            <a:grpSpLocks/>
          </p:cNvGrpSpPr>
          <p:nvPr/>
        </p:nvGrpSpPr>
        <p:grpSpPr bwMode="auto">
          <a:xfrm>
            <a:off x="3923696" y="1971544"/>
            <a:ext cx="206082" cy="218368"/>
            <a:chOff x="6972297" y="5071534"/>
            <a:chExt cx="206026" cy="218421"/>
          </a:xfrm>
        </p:grpSpPr>
        <p:sp>
          <p:nvSpPr>
            <p:cNvPr id="130"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31"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32" name="Group 18"/>
          <p:cNvGrpSpPr>
            <a:grpSpLocks/>
          </p:cNvGrpSpPr>
          <p:nvPr/>
        </p:nvGrpSpPr>
        <p:grpSpPr bwMode="auto">
          <a:xfrm>
            <a:off x="3576244" y="1498051"/>
            <a:ext cx="206082" cy="231068"/>
            <a:chOff x="6972297" y="4233136"/>
            <a:chExt cx="206026" cy="231124"/>
          </a:xfrm>
        </p:grpSpPr>
        <p:sp>
          <p:nvSpPr>
            <p:cNvPr id="133"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34"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35" name="Group 18"/>
          <p:cNvGrpSpPr>
            <a:grpSpLocks/>
          </p:cNvGrpSpPr>
          <p:nvPr/>
        </p:nvGrpSpPr>
        <p:grpSpPr bwMode="auto">
          <a:xfrm>
            <a:off x="3771050" y="1266983"/>
            <a:ext cx="206082" cy="231068"/>
            <a:chOff x="6972297" y="4233136"/>
            <a:chExt cx="206026" cy="231124"/>
          </a:xfrm>
        </p:grpSpPr>
        <p:sp>
          <p:nvSpPr>
            <p:cNvPr id="136"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37"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38" name="Group 18"/>
          <p:cNvGrpSpPr>
            <a:grpSpLocks/>
          </p:cNvGrpSpPr>
          <p:nvPr/>
        </p:nvGrpSpPr>
        <p:grpSpPr bwMode="auto">
          <a:xfrm>
            <a:off x="3738731" y="621447"/>
            <a:ext cx="206082" cy="231068"/>
            <a:chOff x="6972297" y="4233136"/>
            <a:chExt cx="206026" cy="231124"/>
          </a:xfrm>
        </p:grpSpPr>
        <p:sp>
          <p:nvSpPr>
            <p:cNvPr id="139"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40"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41" name="Group 18"/>
          <p:cNvGrpSpPr>
            <a:grpSpLocks/>
          </p:cNvGrpSpPr>
          <p:nvPr/>
        </p:nvGrpSpPr>
        <p:grpSpPr bwMode="auto">
          <a:xfrm>
            <a:off x="4173200" y="736981"/>
            <a:ext cx="206082" cy="231068"/>
            <a:chOff x="6972297" y="4233136"/>
            <a:chExt cx="206026" cy="231124"/>
          </a:xfrm>
        </p:grpSpPr>
        <p:sp>
          <p:nvSpPr>
            <p:cNvPr id="142"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43"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44" name="Group 18"/>
          <p:cNvGrpSpPr>
            <a:grpSpLocks/>
          </p:cNvGrpSpPr>
          <p:nvPr/>
        </p:nvGrpSpPr>
        <p:grpSpPr bwMode="auto">
          <a:xfrm>
            <a:off x="4310610" y="1613291"/>
            <a:ext cx="206082" cy="231068"/>
            <a:chOff x="6972297" y="4233136"/>
            <a:chExt cx="206026" cy="231124"/>
          </a:xfrm>
        </p:grpSpPr>
        <p:sp>
          <p:nvSpPr>
            <p:cNvPr id="14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4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47" name="Group 18"/>
          <p:cNvGrpSpPr>
            <a:grpSpLocks/>
          </p:cNvGrpSpPr>
          <p:nvPr/>
        </p:nvGrpSpPr>
        <p:grpSpPr bwMode="auto">
          <a:xfrm>
            <a:off x="4557719" y="1740476"/>
            <a:ext cx="206082" cy="231068"/>
            <a:chOff x="6972297" y="4233136"/>
            <a:chExt cx="206026" cy="231124"/>
          </a:xfrm>
        </p:grpSpPr>
        <p:sp>
          <p:nvSpPr>
            <p:cNvPr id="148"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49"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50" name="Group 18"/>
          <p:cNvGrpSpPr>
            <a:grpSpLocks/>
          </p:cNvGrpSpPr>
          <p:nvPr/>
        </p:nvGrpSpPr>
        <p:grpSpPr bwMode="auto">
          <a:xfrm>
            <a:off x="4351637" y="1893529"/>
            <a:ext cx="206082" cy="231068"/>
            <a:chOff x="6972297" y="4233136"/>
            <a:chExt cx="206026" cy="231124"/>
          </a:xfrm>
        </p:grpSpPr>
        <p:sp>
          <p:nvSpPr>
            <p:cNvPr id="151"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52"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53" name="Group 18"/>
          <p:cNvGrpSpPr>
            <a:grpSpLocks/>
          </p:cNvGrpSpPr>
          <p:nvPr/>
        </p:nvGrpSpPr>
        <p:grpSpPr bwMode="auto">
          <a:xfrm>
            <a:off x="4732544" y="1538373"/>
            <a:ext cx="206082" cy="231068"/>
            <a:chOff x="6972297" y="4233136"/>
            <a:chExt cx="206026" cy="231124"/>
          </a:xfrm>
        </p:grpSpPr>
        <p:sp>
          <p:nvSpPr>
            <p:cNvPr id="154"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55"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56" name="Group 18"/>
          <p:cNvGrpSpPr>
            <a:grpSpLocks/>
          </p:cNvGrpSpPr>
          <p:nvPr/>
        </p:nvGrpSpPr>
        <p:grpSpPr bwMode="auto">
          <a:xfrm>
            <a:off x="6117331" y="1617638"/>
            <a:ext cx="206082" cy="231068"/>
            <a:chOff x="6972297" y="4233136"/>
            <a:chExt cx="206026" cy="231124"/>
          </a:xfrm>
        </p:grpSpPr>
        <p:sp>
          <p:nvSpPr>
            <p:cNvPr id="157"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58"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59" name="Group 18"/>
          <p:cNvGrpSpPr>
            <a:grpSpLocks/>
          </p:cNvGrpSpPr>
          <p:nvPr/>
        </p:nvGrpSpPr>
        <p:grpSpPr bwMode="auto">
          <a:xfrm>
            <a:off x="5592121" y="3155625"/>
            <a:ext cx="206082" cy="231068"/>
            <a:chOff x="6972297" y="4233136"/>
            <a:chExt cx="206026" cy="231124"/>
          </a:xfrm>
        </p:grpSpPr>
        <p:sp>
          <p:nvSpPr>
            <p:cNvPr id="160"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61"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62" name="Group 18"/>
          <p:cNvGrpSpPr>
            <a:grpSpLocks/>
          </p:cNvGrpSpPr>
          <p:nvPr/>
        </p:nvGrpSpPr>
        <p:grpSpPr bwMode="auto">
          <a:xfrm>
            <a:off x="5446518" y="3838403"/>
            <a:ext cx="206082" cy="231068"/>
            <a:chOff x="6972297" y="4233136"/>
            <a:chExt cx="206026" cy="231124"/>
          </a:xfrm>
        </p:grpSpPr>
        <p:sp>
          <p:nvSpPr>
            <p:cNvPr id="163"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64"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65" name="Group 18"/>
          <p:cNvGrpSpPr>
            <a:grpSpLocks/>
          </p:cNvGrpSpPr>
          <p:nvPr/>
        </p:nvGrpSpPr>
        <p:grpSpPr bwMode="auto">
          <a:xfrm>
            <a:off x="5342942" y="4466607"/>
            <a:ext cx="206082" cy="231068"/>
            <a:chOff x="6972297" y="4233136"/>
            <a:chExt cx="206026" cy="231124"/>
          </a:xfrm>
        </p:grpSpPr>
        <p:sp>
          <p:nvSpPr>
            <p:cNvPr id="166"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67"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68" name="Group 18"/>
          <p:cNvGrpSpPr>
            <a:grpSpLocks/>
          </p:cNvGrpSpPr>
          <p:nvPr/>
        </p:nvGrpSpPr>
        <p:grpSpPr bwMode="auto">
          <a:xfrm>
            <a:off x="5745082" y="4311264"/>
            <a:ext cx="206082" cy="231068"/>
            <a:chOff x="6972297" y="4233136"/>
            <a:chExt cx="206026" cy="231124"/>
          </a:xfrm>
        </p:grpSpPr>
        <p:sp>
          <p:nvSpPr>
            <p:cNvPr id="169"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70"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71" name="Group 18"/>
          <p:cNvGrpSpPr>
            <a:grpSpLocks/>
          </p:cNvGrpSpPr>
          <p:nvPr/>
        </p:nvGrpSpPr>
        <p:grpSpPr bwMode="auto">
          <a:xfrm>
            <a:off x="5709303" y="5072518"/>
            <a:ext cx="206082" cy="231068"/>
            <a:chOff x="6972297" y="4233136"/>
            <a:chExt cx="206026" cy="231124"/>
          </a:xfrm>
        </p:grpSpPr>
        <p:sp>
          <p:nvSpPr>
            <p:cNvPr id="172"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73"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74" name="Group 18"/>
          <p:cNvGrpSpPr>
            <a:grpSpLocks/>
          </p:cNvGrpSpPr>
          <p:nvPr/>
        </p:nvGrpSpPr>
        <p:grpSpPr bwMode="auto">
          <a:xfrm>
            <a:off x="5822349" y="5550213"/>
            <a:ext cx="206082" cy="231068"/>
            <a:chOff x="6972297" y="4233136"/>
            <a:chExt cx="206026" cy="231124"/>
          </a:xfrm>
        </p:grpSpPr>
        <p:sp>
          <p:nvSpPr>
            <p:cNvPr id="17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7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77" name="Group 18"/>
          <p:cNvGrpSpPr>
            <a:grpSpLocks/>
          </p:cNvGrpSpPr>
          <p:nvPr/>
        </p:nvGrpSpPr>
        <p:grpSpPr bwMode="auto">
          <a:xfrm>
            <a:off x="4147900" y="1331877"/>
            <a:ext cx="206082" cy="231068"/>
            <a:chOff x="6972297" y="4233136"/>
            <a:chExt cx="206026" cy="231124"/>
          </a:xfrm>
        </p:grpSpPr>
        <p:sp>
          <p:nvSpPr>
            <p:cNvPr id="178"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79"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80" name="Group 18"/>
          <p:cNvGrpSpPr>
            <a:grpSpLocks/>
          </p:cNvGrpSpPr>
          <p:nvPr/>
        </p:nvGrpSpPr>
        <p:grpSpPr bwMode="auto">
          <a:xfrm>
            <a:off x="4663263" y="1307305"/>
            <a:ext cx="206082" cy="231068"/>
            <a:chOff x="6972297" y="4233136"/>
            <a:chExt cx="206026" cy="231124"/>
          </a:xfrm>
        </p:grpSpPr>
        <p:sp>
          <p:nvSpPr>
            <p:cNvPr id="181"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82"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83" name="Group 22"/>
          <p:cNvGrpSpPr>
            <a:grpSpLocks/>
          </p:cNvGrpSpPr>
          <p:nvPr/>
        </p:nvGrpSpPr>
        <p:grpSpPr bwMode="auto">
          <a:xfrm>
            <a:off x="4684380" y="2102085"/>
            <a:ext cx="206082" cy="218368"/>
            <a:chOff x="6972297" y="5071534"/>
            <a:chExt cx="206026" cy="218421"/>
          </a:xfrm>
        </p:grpSpPr>
        <p:sp>
          <p:nvSpPr>
            <p:cNvPr id="184"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85"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86" name="Group 6"/>
          <p:cNvGrpSpPr>
            <a:grpSpLocks/>
          </p:cNvGrpSpPr>
          <p:nvPr/>
        </p:nvGrpSpPr>
        <p:grpSpPr bwMode="auto">
          <a:xfrm>
            <a:off x="3198322" y="5072518"/>
            <a:ext cx="206082" cy="218368"/>
            <a:chOff x="6972297" y="5071534"/>
            <a:chExt cx="206026" cy="218421"/>
          </a:xfrm>
        </p:grpSpPr>
        <p:sp>
          <p:nvSpPr>
            <p:cNvPr id="187"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88"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89" name="Group 6"/>
          <p:cNvGrpSpPr>
            <a:grpSpLocks/>
          </p:cNvGrpSpPr>
          <p:nvPr/>
        </p:nvGrpSpPr>
        <p:grpSpPr bwMode="auto">
          <a:xfrm>
            <a:off x="3443238" y="4894766"/>
            <a:ext cx="206082" cy="218368"/>
            <a:chOff x="6972297" y="5071534"/>
            <a:chExt cx="206026" cy="218421"/>
          </a:xfrm>
        </p:grpSpPr>
        <p:sp>
          <p:nvSpPr>
            <p:cNvPr id="190"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91"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sp>
        <p:nvSpPr>
          <p:cNvPr id="192" name="Rectangle 2"/>
          <p:cNvSpPr txBox="1">
            <a:spLocks noChangeArrowheads="1"/>
          </p:cNvSpPr>
          <p:nvPr/>
        </p:nvSpPr>
        <p:spPr bwMode="auto">
          <a:xfrm>
            <a:off x="5744028" y="6097593"/>
            <a:ext cx="2954146" cy="5129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457200">
              <a:buFontTx/>
              <a:buNone/>
              <a:defRPr/>
            </a:pPr>
            <a:r>
              <a:rPr lang="zh-CN" altLang="en-US" sz="3600" dirty="0">
                <a:solidFill>
                  <a:srgbClr val="FFFFFF"/>
                </a:solidFill>
                <a:effectLst>
                  <a:glow rad="127000">
                    <a:srgbClr val="000000"/>
                  </a:glow>
                </a:effectLst>
                <a:latin typeface="Arial" charset="0"/>
                <a:ea typeface="ＭＳ Ｐゴシック" charset="0"/>
                <a:cs typeface="ＭＳ Ｐゴシック" charset="0"/>
              </a:rPr>
              <a:t>民数记 </a:t>
            </a:r>
            <a:r>
              <a:rPr lang="en-US" sz="3600" dirty="0">
                <a:solidFill>
                  <a:srgbClr val="FFFFFF"/>
                </a:solidFill>
                <a:effectLst>
                  <a:glow rad="127000">
                    <a:srgbClr val="000000"/>
                  </a:glow>
                </a:effectLst>
                <a:latin typeface="Arial" charset="0"/>
                <a:ea typeface="ＭＳ Ｐゴシック" charset="0"/>
                <a:cs typeface="ＭＳ Ｐゴシック" charset="0"/>
              </a:rPr>
              <a:t>35</a:t>
            </a:r>
          </a:p>
        </p:txBody>
      </p:sp>
    </p:spTree>
    <p:extLst>
      <p:ext uri="{BB962C8B-B14F-4D97-AF65-F5344CB8AC3E}">
        <p14:creationId xmlns:p14="http://schemas.microsoft.com/office/powerpoint/2010/main" val="1550594200"/>
      </p:ext>
    </p:extLst>
  </p:cSld>
  <p:clrMapOvr>
    <a:masterClrMapping/>
  </p:clrMapOvr>
  <p:transition/>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10" name="Picture 8" descr="CITIES OF REFUG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52950" y="-53975"/>
            <a:ext cx="9232900" cy="69119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pic>
      <p:pic>
        <p:nvPicPr>
          <p:cNvPr id="324611" name="Picture 2" descr="Screen Shot 2013-06-01 at 10.04.28 PM.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084388" y="-114300"/>
            <a:ext cx="7059612" cy="707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4612" name="Text Box 2"/>
          <p:cNvSpPr txBox="1">
            <a:spLocks noChangeArrowheads="1"/>
          </p:cNvSpPr>
          <p:nvPr/>
        </p:nvSpPr>
        <p:spPr bwMode="auto">
          <a:xfrm>
            <a:off x="8394700" y="-7620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142</a:t>
            </a:r>
          </a:p>
        </p:txBody>
      </p:sp>
      <p:sp>
        <p:nvSpPr>
          <p:cNvPr id="4" name="TextBox 3"/>
          <p:cNvSpPr txBox="1"/>
          <p:nvPr/>
        </p:nvSpPr>
        <p:spPr>
          <a:xfrm>
            <a:off x="2882900" y="4787900"/>
            <a:ext cx="2317750" cy="523220"/>
          </a:xfrm>
          <a:prstGeom prst="rect">
            <a:avLst/>
          </a:prstGeom>
          <a:noFill/>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outerShdw blurRad="50800" dist="88900" dir="2700000" algn="tl" rotWithShape="0">
                    <a:srgbClr val="000000">
                      <a:alpha val="96000"/>
                    </a:srgbClr>
                  </a:outerShdw>
                </a:effectLst>
                <a:uLnTx/>
                <a:uFillTx/>
                <a:latin typeface="Arial"/>
                <a:ea typeface="ＭＳ Ｐゴシック" charset="0"/>
                <a:cs typeface="Arial"/>
              </a:rPr>
              <a:t>希伯伦</a:t>
            </a:r>
            <a:endParaRPr kumimoji="0" lang="en-US" sz="2800" b="1" i="0"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a:ea typeface="ＭＳ Ｐゴシック" charset="0"/>
              <a:cs typeface="Arial"/>
            </a:endParaRPr>
          </a:p>
        </p:txBody>
      </p:sp>
      <p:sp>
        <p:nvSpPr>
          <p:cNvPr id="14" name="TextBox 13"/>
          <p:cNvSpPr txBox="1"/>
          <p:nvPr/>
        </p:nvSpPr>
        <p:spPr>
          <a:xfrm>
            <a:off x="2603500" y="2971800"/>
            <a:ext cx="2886075" cy="523220"/>
          </a:xfrm>
          <a:prstGeom prst="rect">
            <a:avLst/>
          </a:prstGeom>
          <a:noFill/>
        </p:spPr>
        <p:txBody>
          <a:bodyPr>
            <a:spAutoFit/>
          </a:bodyPr>
          <a:lstStyle/>
          <a:p>
            <a:pPr marL="0" marR="0" lvl="0" indent="0" algn="r" defTabSz="914400" rtl="0" eaLnBrk="1" fontAlgn="base" latinLnBrk="0" hangingPunct="1">
              <a:lnSpc>
                <a:spcPct val="100000"/>
              </a:lnSpc>
              <a:spcBef>
                <a:spcPct val="0"/>
              </a:spcBef>
              <a:spcAft>
                <a:spcPct val="0"/>
              </a:spcAft>
              <a:buClrTx/>
              <a:buSzTx/>
              <a:buFont typeface="Wingdings" charset="0"/>
              <a:buNone/>
              <a:tabLst/>
              <a:defRPr/>
            </a:pPr>
            <a:r>
              <a:rPr kumimoji="0" lang="zh-CN" altLang="en-US" sz="2800" b="1" i="0"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a:ea typeface="ＭＳ Ｐゴシック" charset="0"/>
                <a:cs typeface="Arial"/>
              </a:rPr>
              <a:t>示剑 </a:t>
            </a:r>
            <a:endParaRPr kumimoji="0" lang="en-US" sz="2800" b="1" i="0"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a:ea typeface="ＭＳ Ｐゴシック" charset="0"/>
              <a:cs typeface="Arial"/>
            </a:endParaRPr>
          </a:p>
        </p:txBody>
      </p:sp>
      <p:sp>
        <p:nvSpPr>
          <p:cNvPr id="18" name="TextBox 17"/>
          <p:cNvSpPr txBox="1"/>
          <p:nvPr/>
        </p:nvSpPr>
        <p:spPr>
          <a:xfrm>
            <a:off x="4080624" y="629579"/>
            <a:ext cx="2052638" cy="523220"/>
          </a:xfrm>
          <a:prstGeom prst="rect">
            <a:avLst/>
          </a:prstGeom>
          <a:noFill/>
        </p:spPr>
        <p:txBody>
          <a:bodyPr>
            <a:spAutoFit/>
          </a:bodyPr>
          <a:lstStyle/>
          <a:p>
            <a:pPr marL="0" marR="0" lvl="0" indent="0" algn="r" defTabSz="914400" rtl="0" eaLnBrk="1" fontAlgn="base" latinLnBrk="0" hangingPunct="1">
              <a:lnSpc>
                <a:spcPct val="100000"/>
              </a:lnSpc>
              <a:spcBef>
                <a:spcPct val="0"/>
              </a:spcBef>
              <a:spcAft>
                <a:spcPct val="0"/>
              </a:spcAft>
              <a:buClrTx/>
              <a:buSzTx/>
              <a:buFont typeface="Wingdings" charset="0"/>
              <a:buNone/>
              <a:tabLst/>
              <a:defRPr/>
            </a:pPr>
            <a:r>
              <a:rPr kumimoji="0" lang="zh-CN" altLang="en-US" sz="2800" b="1" i="0"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a:ea typeface="ＭＳ Ｐゴシック" charset="0"/>
                <a:cs typeface="Arial"/>
              </a:rPr>
              <a:t>基低斯</a:t>
            </a:r>
            <a:endParaRPr kumimoji="0" lang="en-US" sz="2800" b="1" i="0"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a:ea typeface="ＭＳ Ｐゴシック" charset="0"/>
              <a:cs typeface="Arial"/>
            </a:endParaRPr>
          </a:p>
        </p:txBody>
      </p:sp>
      <p:sp>
        <p:nvSpPr>
          <p:cNvPr id="22" name="TextBox 21"/>
          <p:cNvSpPr txBox="1"/>
          <p:nvPr/>
        </p:nvSpPr>
        <p:spPr>
          <a:xfrm>
            <a:off x="7253288" y="1454150"/>
            <a:ext cx="2093912" cy="523220"/>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 typeface="Wingdings" charset="0"/>
              <a:buNone/>
              <a:tabLst/>
              <a:defRPr/>
            </a:pPr>
            <a:r>
              <a:rPr kumimoji="0" lang="zh-CN" altLang="en-US" sz="2800" b="1" i="0"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a:ea typeface="ＭＳ Ｐゴシック" charset="0"/>
                <a:cs typeface="Arial"/>
              </a:rPr>
              <a:t>戈兰</a:t>
            </a:r>
            <a:endParaRPr kumimoji="0" lang="en-US" sz="2800" b="1" i="0"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a:ea typeface="ＭＳ Ｐゴシック" charset="0"/>
              <a:cs typeface="Arial"/>
            </a:endParaRPr>
          </a:p>
        </p:txBody>
      </p:sp>
      <p:sp>
        <p:nvSpPr>
          <p:cNvPr id="26" name="TextBox 25"/>
          <p:cNvSpPr txBox="1"/>
          <p:nvPr/>
        </p:nvSpPr>
        <p:spPr>
          <a:xfrm>
            <a:off x="7594600" y="2552700"/>
            <a:ext cx="1803400"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outerShdw blurRad="50800" dist="88900" dir="2700000" algn="tl" rotWithShape="0">
                    <a:srgbClr val="000000">
                      <a:alpha val="96000"/>
                    </a:srgbClr>
                  </a:outerShdw>
                </a:effectLst>
                <a:uLnTx/>
                <a:uFillTx/>
                <a:latin typeface="Arial"/>
                <a:ea typeface="ＭＳ Ｐゴシック" charset="0"/>
                <a:cs typeface="Arial"/>
              </a:rPr>
              <a:t>拉末</a:t>
            </a:r>
            <a:endParaRPr kumimoji="0" lang="en-US" sz="2800" b="1" i="0"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a:ea typeface="ＭＳ Ｐゴシック" charset="0"/>
              <a:cs typeface="Arial"/>
            </a:endParaRPr>
          </a:p>
        </p:txBody>
      </p:sp>
      <p:sp>
        <p:nvSpPr>
          <p:cNvPr id="30" name="TextBox 29"/>
          <p:cNvSpPr txBox="1"/>
          <p:nvPr/>
        </p:nvSpPr>
        <p:spPr>
          <a:xfrm>
            <a:off x="7253288" y="3752850"/>
            <a:ext cx="1916112"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outerShdw blurRad="50800" dist="88900" dir="2700000" algn="tl" rotWithShape="0">
                    <a:srgbClr val="000000">
                      <a:alpha val="96000"/>
                    </a:srgbClr>
                  </a:outerShdw>
                </a:effectLst>
                <a:uLnTx/>
                <a:uFillTx/>
                <a:latin typeface="Arial"/>
                <a:ea typeface="ＭＳ Ｐゴシック" charset="0"/>
                <a:cs typeface="Arial"/>
              </a:rPr>
              <a:t>比悉</a:t>
            </a:r>
            <a:endParaRPr kumimoji="0" lang="en-US" sz="2800" b="1" i="0"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a:ea typeface="ＭＳ Ｐゴシック" charset="0"/>
              <a:cs typeface="Arial"/>
            </a:endParaRPr>
          </a:p>
        </p:txBody>
      </p:sp>
      <p:grpSp>
        <p:nvGrpSpPr>
          <p:cNvPr id="324619" name="Group 1"/>
          <p:cNvGrpSpPr>
            <a:grpSpLocks/>
          </p:cNvGrpSpPr>
          <p:nvPr/>
        </p:nvGrpSpPr>
        <p:grpSpPr bwMode="auto">
          <a:xfrm>
            <a:off x="5181600" y="588963"/>
            <a:ext cx="2466975" cy="4700587"/>
            <a:chOff x="5181597" y="588236"/>
            <a:chExt cx="2466308" cy="4701719"/>
          </a:xfrm>
        </p:grpSpPr>
        <p:grpSp>
          <p:nvGrpSpPr>
            <p:cNvPr id="324625" name="Group 6"/>
            <p:cNvGrpSpPr>
              <a:grpSpLocks/>
            </p:cNvGrpSpPr>
            <p:nvPr/>
          </p:nvGrpSpPr>
          <p:grpSpPr bwMode="auto">
            <a:xfrm>
              <a:off x="5181597" y="5071534"/>
              <a:ext cx="206026" cy="218421"/>
              <a:chOff x="6972297" y="5071534"/>
              <a:chExt cx="206026" cy="218421"/>
            </a:xfrm>
          </p:grpSpPr>
          <p:sp>
            <p:nvSpPr>
              <p:cNvPr id="324641"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24642"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24626" name="Group 14"/>
            <p:cNvGrpSpPr>
              <a:grpSpLocks/>
            </p:cNvGrpSpPr>
            <p:nvPr/>
          </p:nvGrpSpPr>
          <p:grpSpPr bwMode="auto">
            <a:xfrm>
              <a:off x="5473697" y="3255434"/>
              <a:ext cx="206026" cy="218421"/>
              <a:chOff x="6972297" y="5071534"/>
              <a:chExt cx="206026" cy="218421"/>
            </a:xfrm>
          </p:grpSpPr>
          <p:sp>
            <p:nvSpPr>
              <p:cNvPr id="324639" name="Oval 15"/>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24640" name="Oval 16"/>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24627" name="Group 18"/>
            <p:cNvGrpSpPr>
              <a:grpSpLocks/>
            </p:cNvGrpSpPr>
            <p:nvPr/>
          </p:nvGrpSpPr>
          <p:grpSpPr bwMode="auto">
            <a:xfrm>
              <a:off x="6158395" y="588236"/>
              <a:ext cx="206026" cy="231124"/>
              <a:chOff x="6972297" y="4233136"/>
              <a:chExt cx="206026" cy="231124"/>
            </a:xfrm>
          </p:grpSpPr>
          <p:sp>
            <p:nvSpPr>
              <p:cNvPr id="324637"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24638"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24628" name="Group 22"/>
            <p:cNvGrpSpPr>
              <a:grpSpLocks/>
            </p:cNvGrpSpPr>
            <p:nvPr/>
          </p:nvGrpSpPr>
          <p:grpSpPr bwMode="auto">
            <a:xfrm>
              <a:off x="7100888" y="1738191"/>
              <a:ext cx="206026" cy="218421"/>
              <a:chOff x="6972297" y="5071534"/>
              <a:chExt cx="206026" cy="218421"/>
            </a:xfrm>
          </p:grpSpPr>
          <p:sp>
            <p:nvSpPr>
              <p:cNvPr id="32463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2463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24629" name="Group 26"/>
            <p:cNvGrpSpPr>
              <a:grpSpLocks/>
            </p:cNvGrpSpPr>
            <p:nvPr/>
          </p:nvGrpSpPr>
          <p:grpSpPr bwMode="auto">
            <a:xfrm>
              <a:off x="7441879" y="2836334"/>
              <a:ext cx="206026" cy="218421"/>
              <a:chOff x="6972297" y="5071534"/>
              <a:chExt cx="206026" cy="218421"/>
            </a:xfrm>
          </p:grpSpPr>
          <p:sp>
            <p:nvSpPr>
              <p:cNvPr id="324633" name="Oval 27"/>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24634" name="Oval 28"/>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24630" name="Group 30"/>
            <p:cNvGrpSpPr>
              <a:grpSpLocks/>
            </p:cNvGrpSpPr>
            <p:nvPr/>
          </p:nvGrpSpPr>
          <p:grpSpPr bwMode="auto">
            <a:xfrm>
              <a:off x="7100888" y="4036891"/>
              <a:ext cx="206026" cy="218421"/>
              <a:chOff x="6972297" y="5071534"/>
              <a:chExt cx="206026" cy="218421"/>
            </a:xfrm>
          </p:grpSpPr>
          <p:sp>
            <p:nvSpPr>
              <p:cNvPr id="32463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2463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sp>
        <p:nvSpPr>
          <p:cNvPr id="324620" name="Rectangle 7"/>
          <p:cNvSpPr>
            <a:spLocks noChangeArrowheads="1"/>
          </p:cNvSpPr>
          <p:nvPr/>
        </p:nvSpPr>
        <p:spPr bwMode="auto">
          <a:xfrm>
            <a:off x="0" y="-114300"/>
            <a:ext cx="2413000" cy="6994525"/>
          </a:xfrm>
          <a:prstGeom prst="rect">
            <a:avLst/>
          </a:prstGeom>
          <a:solidFill>
            <a:srgbClr val="660066"/>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24621" name="Text Box 100"/>
          <p:cNvSpPr txBox="1">
            <a:spLocks noChangeArrowheads="1"/>
          </p:cNvSpPr>
          <p:nvPr/>
        </p:nvSpPr>
        <p:spPr bwMode="auto">
          <a:xfrm>
            <a:off x="6238875" y="5534561"/>
            <a:ext cx="2746375" cy="1323439"/>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indent="-9144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91440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民数记 </a:t>
            </a:r>
            <a:r>
              <a:rPr kumimoji="0" lang="en-US" sz="32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35; </a:t>
            </a:r>
          </a:p>
          <a:p>
            <a:pPr marL="0" marR="0" lvl="0" indent="-91440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约书亚 </a:t>
            </a:r>
            <a:r>
              <a:rPr kumimoji="0" lang="en-US" sz="32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20:1-9</a:t>
            </a:r>
          </a:p>
        </p:txBody>
      </p:sp>
      <p:sp>
        <p:nvSpPr>
          <p:cNvPr id="324622" name="TextBox 8"/>
          <p:cNvSpPr txBox="1">
            <a:spLocks noChangeArrowheads="1"/>
          </p:cNvSpPr>
          <p:nvPr/>
        </p:nvSpPr>
        <p:spPr bwMode="auto">
          <a:xfrm>
            <a:off x="74303" y="152315"/>
            <a:ext cx="2291512" cy="47089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indent="3048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30480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以色列生活在一种游牧文化中，家庭成员会对犯错的家人进行个人报复（血仇）。</a:t>
            </a:r>
          </a:p>
          <a:p>
            <a:pPr marL="0" marR="0" lvl="0" indent="30480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然而，这个国家还没有准备好通过客观的村庄议会（民法）进行法律程序。</a:t>
            </a:r>
          </a:p>
          <a:p>
            <a:pPr marL="0" marR="0" lvl="0" indent="30480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因此，上帝设立了一个中间步骤，即六个附近的城市，误杀人的人可以逃到那里。</a:t>
            </a:r>
            <a:endPar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24623" name="Rectangle 3"/>
          <p:cNvSpPr>
            <a:spLocks noGrp="1" noChangeArrowheads="1"/>
          </p:cNvSpPr>
          <p:nvPr>
            <p:ph type="title"/>
          </p:nvPr>
        </p:nvSpPr>
        <p:spPr>
          <a:xfrm>
            <a:off x="2413000" y="-114300"/>
            <a:ext cx="5473700" cy="660400"/>
          </a:xfrm>
          <a:solidFill>
            <a:srgbClr val="000000"/>
          </a:solidFill>
          <a:ln>
            <a:solidFill>
              <a:schemeClr val="tx1"/>
            </a:solidFill>
            <a:miter lim="800000"/>
            <a:headEnd/>
            <a:tailEnd/>
          </a:ln>
        </p:spPr>
        <p:txBody>
          <a:bodyPr lIns="0" tIns="0" rIns="0" bIns="0" anchor="ctr" anchorCtr="1"/>
          <a:lstStyle/>
          <a:p>
            <a:pPr algn="ctr"/>
            <a:r>
              <a:rPr lang="zh-CN" altLang="en-US" sz="3600" b="1" dirty="0">
                <a:solidFill>
                  <a:srgbClr val="FFFFFF"/>
                </a:solidFill>
                <a:latin typeface="Arial" charset="0"/>
                <a:ea typeface="SimSun" charset="0"/>
                <a:cs typeface="SimSun" charset="0"/>
              </a:rPr>
              <a:t>逃城</a:t>
            </a:r>
            <a:endParaRPr lang="en-US" sz="3600" b="1" dirty="0">
              <a:solidFill>
                <a:srgbClr val="FFFFFF"/>
              </a:solidFill>
              <a:latin typeface="Arial" charset="0"/>
              <a:ea typeface="SimSun" charset="0"/>
              <a:cs typeface="SimSun" charset="0"/>
            </a:endParaRPr>
          </a:p>
        </p:txBody>
      </p:sp>
      <p:sp>
        <p:nvSpPr>
          <p:cNvPr id="324624" name="TextBox 33"/>
          <p:cNvSpPr txBox="1">
            <a:spLocks noChangeArrowheads="1"/>
          </p:cNvSpPr>
          <p:nvPr/>
        </p:nvSpPr>
        <p:spPr bwMode="auto">
          <a:xfrm>
            <a:off x="-1625600" y="635000"/>
            <a:ext cx="23622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504853289"/>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3"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zh-CN" altLang="en-US" sz="2800" kern="0" dirty="0">
                <a:solidFill>
                  <a:srgbClr val="FFFFFF"/>
                </a:solidFill>
                <a:effectLst>
                  <a:glow rad="127000">
                    <a:srgbClr val="000000"/>
                  </a:glow>
                </a:effectLst>
                <a:latin typeface="Arial" charset="0"/>
                <a:ea typeface="ＭＳ Ｐゴシック" charset="0"/>
                <a:cs typeface="ＭＳ Ｐゴシック" charset="0"/>
              </a:rPr>
              <a:t>以色列</a:t>
            </a:r>
            <a:endParaRPr lang="en-US" altLang="zh-CN" sz="2800" kern="0" dirty="0">
              <a:solidFill>
                <a:srgbClr val="FFFFFF"/>
              </a:solidFill>
              <a:effectLst>
                <a:glow rad="127000">
                  <a:srgbClr val="000000"/>
                </a:glow>
              </a:effectLst>
              <a:latin typeface="Arial" charset="0"/>
              <a:ea typeface="ＭＳ Ｐゴシック" charset="0"/>
              <a:cs typeface="ＭＳ Ｐゴシック" charset="0"/>
            </a:endParaRPr>
          </a:p>
          <a:p>
            <a:pPr>
              <a:buFontTx/>
              <a:buNone/>
              <a:defRPr/>
            </a:pPr>
            <a:r>
              <a:rPr lang="zh-CN" altLang="en-US" sz="2800" kern="0" dirty="0">
                <a:solidFill>
                  <a:srgbClr val="FFFFFF"/>
                </a:solidFill>
                <a:effectLst>
                  <a:glow rad="127000">
                    <a:srgbClr val="000000"/>
                  </a:glow>
                </a:effectLst>
                <a:latin typeface="Arial" charset="0"/>
                <a:ea typeface="ＭＳ Ｐゴシック" charset="0"/>
                <a:cs typeface="ＭＳ Ｐゴシック" charset="0"/>
              </a:rPr>
              <a:t>的部落边界</a:t>
            </a:r>
            <a:endParaRPr lang="en-US" sz="2800"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24"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但</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25"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犹大</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26"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西缅</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27"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流本</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28"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迦得</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29"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玛拿西</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0"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以法莲</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1"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玛拿西</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2"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拿弗他利</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3"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亚设</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4"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便雅悯</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5"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西布伦</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6"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以萨迦</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zh-CN" altLang="en-US" sz="2800" dirty="0">
                <a:latin typeface="Verdana" charset="0"/>
                <a:ea typeface="ＭＳ Ｐゴシック" charset="0"/>
                <a:cs typeface="ＭＳ Ｐゴシック" charset="0"/>
              </a:rPr>
              <a:t>最后的预备 </a:t>
            </a:r>
            <a:br>
              <a:rPr kumimoji="1" lang="zh-CN" altLang="en-US" sz="2800" dirty="0">
                <a:latin typeface="Verdana" charset="0"/>
                <a:ea typeface="ＭＳ Ｐゴシック" charset="0"/>
                <a:cs typeface="ＭＳ Ｐゴシック" charset="0"/>
              </a:rPr>
            </a:br>
            <a:r>
              <a:rPr kumimoji="1" lang="en-US" altLang="zh-CN" sz="2800" dirty="0">
                <a:latin typeface="Verdana" charset="0"/>
                <a:ea typeface="ＭＳ Ｐゴシック" charset="0"/>
                <a:cs typeface="ＭＳ Ｐゴシック" charset="0"/>
              </a:rPr>
              <a:t>(31-36 </a:t>
            </a:r>
            <a:r>
              <a:rPr kumimoji="1" lang="zh-CN" altLang="en-US" sz="2800" dirty="0">
                <a:latin typeface="Verdana" charset="0"/>
                <a:ea typeface="ＭＳ Ｐゴシック" charset="0"/>
                <a:cs typeface="ＭＳ Ｐゴシック" charset="0"/>
              </a:rPr>
              <a:t>章</a:t>
            </a:r>
            <a:r>
              <a:rPr kumimoji="1" lang="en-US" altLang="zh-CN" sz="2800" dirty="0">
                <a:latin typeface="Verdana" charset="0"/>
                <a:ea typeface="ＭＳ Ｐゴシック" charset="0"/>
                <a:cs typeface="ＭＳ Ｐゴシック" charset="0"/>
              </a:rPr>
              <a:t>)</a:t>
            </a:r>
            <a:endParaRPr kumimoji="1" lang="en-US" dirty="0">
              <a:latin typeface="Verdana" charset="0"/>
              <a:ea typeface="ＭＳ Ｐゴシック" charset="0"/>
              <a:cs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成功跨过约旦河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(31-32)</a:t>
            </a:r>
          </a:p>
          <a:p>
            <a:pPr marL="796925" lvl="1"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米甸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(31)</a:t>
            </a:r>
          </a:p>
          <a:p>
            <a:pPr marL="796925" lvl="1"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地业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(32)</a:t>
            </a:r>
          </a:p>
          <a:p>
            <a:pPr marL="339725"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游荡的总结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(33:1-49)</a:t>
            </a:r>
          </a:p>
          <a:p>
            <a:pPr marL="339725"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迦南四境之地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(33:50-36:13)</a:t>
            </a:r>
          </a:p>
          <a:p>
            <a:pPr marL="796925" lvl="1"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地业</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(33:50-34:29)</a:t>
            </a:r>
          </a:p>
          <a:p>
            <a:pPr marL="796925" lvl="1"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利未人的城邑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(35)</a:t>
            </a:r>
          </a:p>
          <a:p>
            <a:pPr marL="796925" lvl="1"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众女儿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(36)</a:t>
            </a:r>
          </a:p>
        </p:txBody>
      </p:sp>
    </p:spTree>
    <p:extLst>
      <p:ext uri="{BB962C8B-B14F-4D97-AF65-F5344CB8AC3E}">
        <p14:creationId xmlns:p14="http://schemas.microsoft.com/office/powerpoint/2010/main" val="2842086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dissolve">
                                      <p:cBhvr>
                                        <p:cTn id="31" dur="500"/>
                                        <p:tgtEl>
                                          <p:spTgt spid="34"/>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dissolve">
                                      <p:cBhvr>
                                        <p:cTn id="36" dur="500"/>
                                        <p:tgtEl>
                                          <p:spTgt spid="26"/>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35"/>
                                        </p:tgtEl>
                                        <p:attrNameLst>
                                          <p:attrName>style.visibility</p:attrName>
                                        </p:attrNameLst>
                                      </p:cBhvr>
                                      <p:to>
                                        <p:strVal val="visible"/>
                                      </p:to>
                                    </p:set>
                                    <p:animEffect transition="in" filter="dissolve">
                                      <p:cBhvr>
                                        <p:cTn id="41" dur="500"/>
                                        <p:tgtEl>
                                          <p:spTgt spid="35"/>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36"/>
                                        </p:tgtEl>
                                        <p:attrNameLst>
                                          <p:attrName>style.visibility</p:attrName>
                                        </p:attrNameLst>
                                      </p:cBhvr>
                                      <p:to>
                                        <p:strVal val="visible"/>
                                      </p:to>
                                    </p:set>
                                    <p:animEffect transition="in" filter="dissolve">
                                      <p:cBhvr>
                                        <p:cTn id="46" dur="500"/>
                                        <p:tgtEl>
                                          <p:spTgt spid="36"/>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dissolve">
                                      <p:cBhvr>
                                        <p:cTn id="51" dur="500"/>
                                        <p:tgtEl>
                                          <p:spTgt spid="33"/>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nodeType="clickEffect">
                                  <p:stCondLst>
                                    <p:cond delay="0"/>
                                  </p:stCondLst>
                                  <p:childTnLst>
                                    <p:set>
                                      <p:cBhvr>
                                        <p:cTn id="55" dur="1" fill="hold">
                                          <p:stCondLst>
                                            <p:cond delay="0"/>
                                          </p:stCondLst>
                                        </p:cTn>
                                        <p:tgtEl>
                                          <p:spTgt spid="32"/>
                                        </p:tgtEl>
                                        <p:attrNameLst>
                                          <p:attrName>style.visibility</p:attrName>
                                        </p:attrNameLst>
                                      </p:cBhvr>
                                      <p:to>
                                        <p:strVal val="visible"/>
                                      </p:to>
                                    </p:set>
                                    <p:animEffect transition="in" filter="dissolve">
                                      <p:cBhvr>
                                        <p:cTn id="56" dur="500"/>
                                        <p:tgtEl>
                                          <p:spTgt spid="32"/>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24"/>
                                        </p:tgtEl>
                                        <p:attrNameLst>
                                          <p:attrName>style.visibility</p:attrName>
                                        </p:attrNameLst>
                                      </p:cBhvr>
                                      <p:to>
                                        <p:strVal val="visible"/>
                                      </p:to>
                                    </p:set>
                                    <p:animEffect transition="in" filter="dissolve">
                                      <p:cBhvr>
                                        <p:cTn id="6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7" grpId="0"/>
      <p:bldP spid="28" grpId="0"/>
      <p:bldP spid="29" grpId="0"/>
      <p:bldP spid="30" grpId="0"/>
      <p:bldP spid="31" grpId="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36</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1908641259"/>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Title 1"/>
          <p:cNvSpPr>
            <a:spLocks noGrp="1"/>
          </p:cNvSpPr>
          <p:nvPr>
            <p:ph type="title" idx="4294967295"/>
          </p:nvPr>
        </p:nvSpPr>
        <p:spPr>
          <a:xfrm>
            <a:off x="15875" y="34925"/>
            <a:ext cx="9128125" cy="946150"/>
          </a:xfrm>
        </p:spPr>
        <p:txBody>
          <a:bodyPr/>
          <a:lstStyle/>
          <a:p>
            <a:r>
              <a:rPr lang="zh-CN" altLang="en-US"/>
              <a:t>西罗非哈的女儿们 </a:t>
            </a:r>
            <a:r>
              <a:rPr lang="en-US" altLang="zh-CN"/>
              <a:t>(</a:t>
            </a:r>
            <a:r>
              <a:rPr lang="zh-CN" altLang="en-US"/>
              <a:t>民 </a:t>
            </a:r>
            <a:r>
              <a:rPr lang="en-US" altLang="zh-CN"/>
              <a:t>36)</a:t>
            </a:r>
          </a:p>
        </p:txBody>
      </p:sp>
      <p:pic>
        <p:nvPicPr>
          <p:cNvPr id="279555" name="Picture 3" descr="num 36 the_daughters_of_zelophehad.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981075"/>
            <a:ext cx="9237663" cy="588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Bar dir="vert"/>
  </p:transition>
</p:sld>
</file>

<file path=ppt/slides/slide2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关键节</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998667"/>
            <a:ext cx="9144000" cy="277188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惩戒 </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这些人虽看见我的荣耀、和我在埃及与旷野所行的神迹、仍然试探我这十次、</a:t>
            </a:r>
            <a:endPar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不听从我的话、他们断不得看见我向他们的祖宗所起誓应许之地</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民 </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14:22-23)</a:t>
            </a:r>
          </a:p>
        </p:txBody>
      </p:sp>
      <p:sp>
        <p:nvSpPr>
          <p:cNvPr id="6" name="Rectangle 2"/>
          <p:cNvSpPr txBox="1">
            <a:spLocks noChangeArrowheads="1"/>
          </p:cNvSpPr>
          <p:nvPr/>
        </p:nvSpPr>
        <p:spPr bwMode="auto">
          <a:xfrm>
            <a:off x="-5118" y="5944538"/>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民数记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err="1">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135</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endParaRPr>
          </a:p>
        </p:txBody>
      </p:sp>
      <p:sp>
        <p:nvSpPr>
          <p:cNvPr id="8" name="Rectangle 2"/>
          <p:cNvSpPr txBox="1">
            <a:spLocks noChangeArrowheads="1"/>
          </p:cNvSpPr>
          <p:nvPr/>
        </p:nvSpPr>
        <p:spPr bwMode="auto">
          <a:xfrm>
            <a:off x="0" y="3770550"/>
            <a:ext cx="9144000" cy="3059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赐福 </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神非人、必不致说谎、也非人子、必不致后悔．他说话岂不照着行呢、他发言岂不要成就呢。 我奉命祝福、　神也曾赐福、此事我不能翻转。”</a:t>
            </a:r>
            <a:b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民 </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23:19-20)</a:t>
            </a:r>
          </a:p>
        </p:txBody>
      </p:sp>
    </p:spTree>
    <p:extLst>
      <p:ext uri="{BB962C8B-B14F-4D97-AF65-F5344CB8AC3E}">
        <p14:creationId xmlns:p14="http://schemas.microsoft.com/office/powerpoint/2010/main" val="3194129044"/>
      </p:ext>
    </p:extLst>
  </p:cSld>
  <p:clrMapOvr>
    <a:masterClrMapping/>
  </p:clrMapOvr>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0578" name="Picture 2" descr="Num 36 Zelophehad abstract.gi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191000" y="23813"/>
            <a:ext cx="4953000" cy="378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0579" name="Title 1"/>
          <p:cNvSpPr>
            <a:spLocks noGrp="1"/>
          </p:cNvSpPr>
          <p:nvPr>
            <p:ph type="title" idx="4294967295"/>
          </p:nvPr>
        </p:nvSpPr>
        <p:spPr>
          <a:xfrm>
            <a:off x="15875" y="34925"/>
            <a:ext cx="4124325" cy="2962275"/>
          </a:xfrm>
        </p:spPr>
        <p:txBody>
          <a:bodyPr/>
          <a:lstStyle/>
          <a:p>
            <a:r>
              <a:rPr lang="zh-CN" altLang="en-US"/>
              <a:t>西罗非哈的</a:t>
            </a:r>
            <a:br>
              <a:rPr lang="zh-CN" altLang="en-US"/>
            </a:br>
            <a:r>
              <a:rPr lang="zh-CN" altLang="en-US"/>
              <a:t>女儿们 </a:t>
            </a:r>
            <a:r>
              <a:rPr lang="en-US" altLang="zh-CN"/>
              <a:t>(</a:t>
            </a:r>
            <a:r>
              <a:rPr lang="zh-CN" altLang="en-US"/>
              <a:t>民 </a:t>
            </a:r>
            <a:r>
              <a:rPr lang="en-US" altLang="zh-CN"/>
              <a:t>36)</a:t>
            </a:r>
          </a:p>
        </p:txBody>
      </p:sp>
      <p:pic>
        <p:nvPicPr>
          <p:cNvPr id="280580" name="Picture 3" descr="Num 36 Zelophehad shadow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7950" y="3357563"/>
            <a:ext cx="6823075" cy="3384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0581" name="Text Box 5"/>
          <p:cNvSpPr txBox="1">
            <a:spLocks noChangeArrowheads="1"/>
          </p:cNvSpPr>
          <p:nvPr/>
        </p:nvSpPr>
        <p:spPr bwMode="auto">
          <a:xfrm>
            <a:off x="539750" y="6332538"/>
            <a:ext cx="1008063" cy="336550"/>
          </a:xfrm>
          <a:prstGeom prst="rect">
            <a:avLst/>
          </a:prstGeom>
          <a:solidFill>
            <a:schemeClr val="bg1"/>
          </a:solidFill>
          <a:ln>
            <a:noFill/>
          </a:ln>
          <a:effectLst/>
          <a:extLst>
            <a:ext uri="{91240B29-F687-4f45-9708-019B960494DF}">
              <a14:hiddenLine xmlns="" xmlns:a14="http://schemas.microsoft.com/office/drawing/2010/main" w="12700" cap="sq">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indent="-914400">
              <a:defRPr sz="1600" b="1">
                <a:solidFill>
                  <a:schemeClr val="tx1"/>
                </a:solidFill>
                <a:latin typeface="Bwhebb" charset="0"/>
                <a:ea typeface="SimSun" charset="0"/>
                <a:cs typeface="SimSun" charset="0"/>
              </a:defRPr>
            </a:lvl1pPr>
            <a:lvl2pPr>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r>
              <a:rPr lang="zh-CN" altLang="en-US">
                <a:solidFill>
                  <a:srgbClr val="000000"/>
                </a:solidFill>
              </a:rPr>
              <a:t>玛拉</a:t>
            </a:r>
            <a:endParaRPr lang="zh-CN" altLang="en-US"/>
          </a:p>
        </p:txBody>
      </p:sp>
      <p:sp>
        <p:nvSpPr>
          <p:cNvPr id="280582" name="Text Box 6"/>
          <p:cNvSpPr txBox="1">
            <a:spLocks noChangeArrowheads="1"/>
          </p:cNvSpPr>
          <p:nvPr/>
        </p:nvSpPr>
        <p:spPr bwMode="auto">
          <a:xfrm>
            <a:off x="1979613" y="6381750"/>
            <a:ext cx="1008062" cy="336550"/>
          </a:xfrm>
          <a:prstGeom prst="rect">
            <a:avLst/>
          </a:prstGeom>
          <a:solidFill>
            <a:schemeClr val="bg1"/>
          </a:solidFill>
          <a:ln>
            <a:noFill/>
          </a:ln>
          <a:effectLst/>
          <a:extLst>
            <a:ext uri="{91240B29-F687-4f45-9708-019B960494DF}">
              <a14:hiddenLine xmlns="" xmlns:a14="http://schemas.microsoft.com/office/drawing/2010/main" w="12700" cap="sq">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indent="-914400">
              <a:defRPr sz="1600" b="1">
                <a:solidFill>
                  <a:schemeClr val="tx1"/>
                </a:solidFill>
                <a:latin typeface="Bwhebb" charset="0"/>
                <a:ea typeface="SimSun" charset="0"/>
                <a:cs typeface="SimSun" charset="0"/>
              </a:defRPr>
            </a:lvl1pPr>
            <a:lvl2pPr>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r>
              <a:rPr lang="zh-CN" altLang="en-US"/>
              <a:t>挪阿 </a:t>
            </a:r>
          </a:p>
        </p:txBody>
      </p:sp>
      <p:sp>
        <p:nvSpPr>
          <p:cNvPr id="280585" name="Text Box 9"/>
          <p:cNvSpPr txBox="1">
            <a:spLocks noChangeArrowheads="1"/>
          </p:cNvSpPr>
          <p:nvPr/>
        </p:nvSpPr>
        <p:spPr bwMode="auto">
          <a:xfrm>
            <a:off x="4643438" y="6381750"/>
            <a:ext cx="1008062" cy="336550"/>
          </a:xfrm>
          <a:prstGeom prst="rect">
            <a:avLst/>
          </a:prstGeom>
          <a:solidFill>
            <a:schemeClr val="bg1"/>
          </a:solidFill>
          <a:ln>
            <a:noFill/>
          </a:ln>
          <a:effectLst/>
          <a:extLst>
            <a:ext uri="{91240B29-F687-4f45-9708-019B960494DF}">
              <a14:hiddenLine xmlns="" xmlns:a14="http://schemas.microsoft.com/office/drawing/2010/main" w="12700" cap="sq">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indent="-914400">
              <a:defRPr sz="1600" b="1">
                <a:solidFill>
                  <a:schemeClr val="tx1"/>
                </a:solidFill>
                <a:latin typeface="Bwhebb" charset="0"/>
                <a:ea typeface="SimSun" charset="0"/>
                <a:cs typeface="SimSun" charset="0"/>
              </a:defRPr>
            </a:lvl1pPr>
            <a:lvl2pPr>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r>
              <a:rPr lang="zh-CN" altLang="en-US"/>
              <a:t>密迦 </a:t>
            </a:r>
          </a:p>
        </p:txBody>
      </p:sp>
      <p:sp>
        <p:nvSpPr>
          <p:cNvPr id="280586" name="Text Box 10"/>
          <p:cNvSpPr txBox="1">
            <a:spLocks noChangeArrowheads="1"/>
          </p:cNvSpPr>
          <p:nvPr/>
        </p:nvSpPr>
        <p:spPr bwMode="auto">
          <a:xfrm>
            <a:off x="3276600" y="6381750"/>
            <a:ext cx="1008063" cy="336550"/>
          </a:xfrm>
          <a:prstGeom prst="rect">
            <a:avLst/>
          </a:prstGeom>
          <a:solidFill>
            <a:schemeClr val="bg1"/>
          </a:solidFill>
          <a:ln>
            <a:noFill/>
          </a:ln>
          <a:effectLst/>
          <a:extLst>
            <a:ext uri="{91240B29-F687-4f45-9708-019B960494DF}">
              <a14:hiddenLine xmlns="" xmlns:a14="http://schemas.microsoft.com/office/drawing/2010/main" w="12700" cap="sq">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indent="-914400">
              <a:defRPr sz="1600" b="1">
                <a:solidFill>
                  <a:schemeClr val="tx1"/>
                </a:solidFill>
                <a:latin typeface="Bwhebb" charset="0"/>
                <a:ea typeface="SimSun" charset="0"/>
                <a:cs typeface="SimSun" charset="0"/>
              </a:defRPr>
            </a:lvl1pPr>
            <a:lvl2pPr>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r>
              <a:rPr lang="zh-CN" altLang="en-US"/>
              <a:t>得撒 </a:t>
            </a:r>
          </a:p>
        </p:txBody>
      </p:sp>
      <p:sp>
        <p:nvSpPr>
          <p:cNvPr id="280587" name="Text Box 11"/>
          <p:cNvSpPr txBox="1">
            <a:spLocks noChangeArrowheads="1"/>
          </p:cNvSpPr>
          <p:nvPr/>
        </p:nvSpPr>
        <p:spPr bwMode="auto">
          <a:xfrm>
            <a:off x="5868988" y="6381750"/>
            <a:ext cx="1008062" cy="336550"/>
          </a:xfrm>
          <a:prstGeom prst="rect">
            <a:avLst/>
          </a:prstGeom>
          <a:solidFill>
            <a:schemeClr val="bg1"/>
          </a:solidFill>
          <a:ln>
            <a:noFill/>
          </a:ln>
          <a:effectLst/>
          <a:extLst>
            <a:ext uri="{91240B29-F687-4f45-9708-019B960494DF}">
              <a14:hiddenLine xmlns="" xmlns:a14="http://schemas.microsoft.com/office/drawing/2010/main" w="12700" cap="sq">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indent="-914400">
              <a:defRPr sz="1600" b="1">
                <a:solidFill>
                  <a:schemeClr val="tx1"/>
                </a:solidFill>
                <a:latin typeface="Bwhebb" charset="0"/>
                <a:ea typeface="SimSun" charset="0"/>
                <a:cs typeface="SimSun" charset="0"/>
              </a:defRPr>
            </a:lvl1pPr>
            <a:lvl2pPr>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r>
              <a:rPr lang="zh-CN" altLang="en-US"/>
              <a:t>曷拉 </a:t>
            </a:r>
          </a:p>
        </p:txBody>
      </p:sp>
    </p:spTree>
  </p:cSld>
  <p:clrMapOvr>
    <a:masterClrMapping/>
  </p:clrMapOvr>
  <p:transition spd="med">
    <p:randomBar dir="vert"/>
  </p:transition>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3" name="Rectangle 2"/>
          <p:cNvSpPr txBox="1">
            <a:spLocks noChangeArrowheads="1"/>
          </p:cNvSpPr>
          <p:nvPr/>
        </p:nvSpPr>
        <p:spPr bwMode="auto">
          <a:xfrm>
            <a:off x="-1" y="43012"/>
            <a:ext cx="266176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zh-CN" altLang="en-US" sz="2800" kern="0" dirty="0">
                <a:solidFill>
                  <a:srgbClr val="FFFFFF"/>
                </a:solidFill>
                <a:effectLst>
                  <a:glow rad="127000">
                    <a:srgbClr val="000000"/>
                  </a:glow>
                </a:effectLst>
                <a:latin typeface="Arial" charset="0"/>
                <a:ea typeface="ＭＳ Ｐゴシック" charset="0"/>
                <a:cs typeface="ＭＳ Ｐゴシック" charset="0"/>
              </a:rPr>
              <a:t>西罗非哈</a:t>
            </a:r>
            <a:endParaRPr lang="en-US" altLang="zh-CN" sz="2800" kern="0" dirty="0">
              <a:solidFill>
                <a:srgbClr val="FFFFFF"/>
              </a:solidFill>
              <a:effectLst>
                <a:glow rad="127000">
                  <a:srgbClr val="000000"/>
                </a:glow>
              </a:effectLst>
              <a:latin typeface="Arial" charset="0"/>
              <a:ea typeface="ＭＳ Ｐゴシック" charset="0"/>
              <a:cs typeface="ＭＳ Ｐゴシック" charset="0"/>
            </a:endParaRPr>
          </a:p>
          <a:p>
            <a:pPr>
              <a:buFontTx/>
              <a:buNone/>
              <a:defRPr/>
            </a:pPr>
            <a:r>
              <a:rPr lang="zh-CN" altLang="en-US" sz="2800" kern="0" dirty="0">
                <a:solidFill>
                  <a:srgbClr val="FFFFFF"/>
                </a:solidFill>
                <a:effectLst>
                  <a:glow rad="127000">
                    <a:srgbClr val="000000"/>
                  </a:glow>
                </a:effectLst>
                <a:latin typeface="Arial" charset="0"/>
                <a:ea typeface="ＭＳ Ｐゴシック" charset="0"/>
                <a:cs typeface="ＭＳ Ｐゴシック" charset="0"/>
              </a:rPr>
              <a:t>的女儿</a:t>
            </a:r>
            <a:endParaRPr lang="en-US" sz="2800"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27"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流本</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28"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迦得</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29"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玛拿西</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zh-CN" altLang="en-US" sz="3600" b="1" dirty="0">
                <a:latin typeface="Verdana" charset="0"/>
                <a:ea typeface="ＭＳ Ｐゴシック" charset="0"/>
                <a:cs typeface="ＭＳ Ｐゴシック" charset="0"/>
              </a:rPr>
              <a:t>历代志上</a:t>
            </a:r>
            <a:br>
              <a:rPr kumimoji="1" lang="en-US" altLang="zh-CN" sz="3600" b="1" dirty="0">
                <a:latin typeface="Verdana" charset="0"/>
                <a:ea typeface="ＭＳ Ｐゴシック" charset="0"/>
                <a:cs typeface="ＭＳ Ｐゴシック" charset="0"/>
              </a:rPr>
            </a:br>
            <a:r>
              <a:rPr kumimoji="1" lang="en-US" sz="3600" b="1" dirty="0">
                <a:latin typeface="Verdana" charset="0"/>
                <a:ea typeface="ＭＳ Ｐゴシック" charset="0"/>
                <a:cs typeface="ＭＳ Ｐゴシック" charset="0"/>
              </a:rPr>
              <a:t> 7:15-19</a:t>
            </a:r>
            <a:endParaRPr kumimoji="1" lang="en-US" sz="5400" b="1" dirty="0">
              <a:latin typeface="Verdana" charset="0"/>
              <a:ea typeface="ＭＳ Ｐゴシック" charset="0"/>
              <a:cs typeface="ＭＳ Ｐゴシック" charset="0"/>
            </a:endParaRPr>
          </a:p>
        </p:txBody>
      </p:sp>
      <p:cxnSp>
        <p:nvCxnSpPr>
          <p:cNvPr id="21" name="Straight Arrow Connector 20"/>
          <p:cNvCxnSpPr>
            <a:cxnSpLocks noChangeShapeType="1"/>
            <a:endCxn id="29" idx="0"/>
          </p:cNvCxnSpPr>
          <p:nvPr/>
        </p:nvCxnSpPr>
        <p:spPr bwMode="auto">
          <a:xfrm>
            <a:off x="2473158" y="1447800"/>
            <a:ext cx="1722920" cy="420324"/>
          </a:xfrm>
          <a:prstGeom prst="straightConnector1">
            <a:avLst/>
          </a:prstGeom>
          <a:noFill/>
          <a:ln w="76200" cap="sq">
            <a:solidFill>
              <a:srgbClr val="FFFF00"/>
            </a:solidFill>
            <a:round/>
            <a:headEnd/>
            <a:tailEnd type="arrow" w="med" len="med"/>
          </a:ln>
          <a:effectLst>
            <a:glow rad="101600">
              <a:srgbClr val="000000"/>
            </a:glo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402600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9"/>
                                        </p:tgtEl>
                                        <p:attrNameLst>
                                          <p:attrName>style.visibility</p:attrName>
                                        </p:attrNameLst>
                                      </p:cBhvr>
                                      <p:to>
                                        <p:strVal val="visible"/>
                                      </p:to>
                                    </p:set>
                                  </p:childTnLst>
                                </p:cTn>
                              </p:par>
                            </p:childTnLst>
                          </p:cTn>
                        </p:par>
                        <p:par>
                          <p:cTn id="15" fill="hold">
                            <p:stCondLst>
                              <p:cond delay="0"/>
                            </p:stCondLst>
                            <p:childTnLst>
                              <p:par>
                                <p:cTn id="16" presetID="22" presetClass="entr" presetSubtype="2" fill="hold"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wipe(right)">
                                      <p:cBhvr>
                                        <p:cTn id="18"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29" grpId="0"/>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3714" name="Picture 1" descr="exodus-nasa-map-sinai.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buFont typeface="Wingdings" pitchFamily="-111" charset="2"/>
              <a:buChar char="§"/>
              <a:defRPr/>
            </a:pPr>
            <a:endParaRPr lang="en-US" sz="2400">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buFont typeface="Wingdings" pitchFamily="-111" charset="2"/>
              <a:buChar char="§"/>
              <a:defRPr/>
            </a:pPr>
            <a:endParaRPr lang="en-US" sz="2400">
              <a:solidFill>
                <a:srgbClr val="000000"/>
              </a:solidFill>
              <a:latin typeface="Arial"/>
              <a:ea typeface="Times New Roman" pitchFamily="-111" charset="0"/>
              <a:cs typeface="Arial"/>
            </a:endParaRPr>
          </a:p>
        </p:txBody>
      </p:sp>
      <p:sp>
        <p:nvSpPr>
          <p:cNvPr id="243717"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endParaRPr lang="zh-CN" altLang="en-US" sz="2400">
              <a:solidFill>
                <a:srgbClr val="000000"/>
              </a:solidFill>
              <a:latin typeface="Arial" charset="0"/>
              <a:ea typeface="MS PGothic" charset="0"/>
              <a:cs typeface="Arial" charset="0"/>
            </a:endParaRPr>
          </a:p>
        </p:txBody>
      </p:sp>
      <p:sp>
        <p:nvSpPr>
          <p:cNvPr id="243718" name="Text Box 9"/>
          <p:cNvSpPr txBox="1">
            <a:spLocks noChangeArrowheads="1"/>
          </p:cNvSpPr>
          <p:nvPr/>
        </p:nvSpPr>
        <p:spPr bwMode="auto">
          <a:xfrm>
            <a:off x="2987675" y="4433888"/>
            <a:ext cx="17272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eaLnBrk="1" hangingPunct="1">
              <a:buFontTx/>
              <a:buNone/>
            </a:pPr>
            <a:r>
              <a:rPr lang="zh-CN" altLang="en-US" sz="3200">
                <a:solidFill>
                  <a:srgbClr val="3333CC"/>
                </a:solidFill>
                <a:latin typeface="Arial" charset="0"/>
                <a:ea typeface="MS PGothic" charset="0"/>
                <a:cs typeface="Arial" charset="0"/>
              </a:rPr>
              <a:t>西奈山</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solidFill>
                <a:srgbClr val="000000"/>
              </a:solidFill>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solidFill>
                <a:srgbClr val="000000"/>
              </a:solidFill>
              <a:latin typeface="Arial"/>
              <a:ea typeface="Times New Roman" pitchFamily="-111" charset="0"/>
              <a:cs typeface="Arial"/>
            </a:endParaRPr>
          </a:p>
        </p:txBody>
      </p:sp>
      <p:sp>
        <p:nvSpPr>
          <p:cNvPr id="243721" name="Text Box 12"/>
          <p:cNvSpPr txBox="1">
            <a:spLocks noChangeArrowheads="1"/>
          </p:cNvSpPr>
          <p:nvPr/>
        </p:nvSpPr>
        <p:spPr bwMode="auto">
          <a:xfrm>
            <a:off x="2339975" y="1976438"/>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eaLnBrk="1" hangingPunct="1">
              <a:buFontTx/>
              <a:buNone/>
            </a:pPr>
            <a:r>
              <a:rPr lang="zh-CN" altLang="en-US" sz="3200" dirty="0">
                <a:solidFill>
                  <a:srgbClr val="3333CC"/>
                </a:solidFill>
                <a:latin typeface="Arial" charset="0"/>
                <a:ea typeface="MS PGothic" charset="0"/>
                <a:cs typeface="Arial" charset="0"/>
              </a:rPr>
              <a:t>加低斯巴尼</a:t>
            </a:r>
          </a:p>
        </p:txBody>
      </p:sp>
      <p:sp>
        <p:nvSpPr>
          <p:cNvPr id="243722" name="Text Box 13"/>
          <p:cNvSpPr txBox="1">
            <a:spLocks noChangeArrowheads="1"/>
          </p:cNvSpPr>
          <p:nvPr/>
        </p:nvSpPr>
        <p:spPr bwMode="auto">
          <a:xfrm>
            <a:off x="5316538" y="1912938"/>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eaLnBrk="1" hangingPunct="1">
              <a:buFontTx/>
              <a:buNone/>
            </a:pPr>
            <a:r>
              <a:rPr lang="zh-CN" altLang="en-US" sz="3200">
                <a:solidFill>
                  <a:srgbClr val="3333CC"/>
                </a:solidFill>
                <a:latin typeface="Arial" charset="0"/>
                <a:ea typeface="MS PGothic" charset="0"/>
                <a:cs typeface="Arial" charset="0"/>
              </a:rPr>
              <a:t>何珥山</a:t>
            </a:r>
          </a:p>
        </p:txBody>
      </p:sp>
      <p:sp>
        <p:nvSpPr>
          <p:cNvPr id="243723" name="Rectangle 14"/>
          <p:cNvSpPr>
            <a:spLocks noGrp="1" noChangeArrowheads="1"/>
          </p:cNvSpPr>
          <p:nvPr>
            <p:ph type="title" idx="4294967295"/>
          </p:nvPr>
        </p:nvSpPr>
        <p:spPr>
          <a:xfrm>
            <a:off x="0" y="0"/>
            <a:ext cx="5364163" cy="1628775"/>
          </a:xfrm>
        </p:spPr>
        <p:txBody>
          <a:bodyPr/>
          <a:lstStyle/>
          <a:p>
            <a:pPr algn="l"/>
            <a:r>
              <a:rPr lang="zh-CN" altLang="en-US" sz="4800" b="1"/>
              <a:t>民数记故事的终点</a:t>
            </a: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buFont typeface="Wingdings" pitchFamily="-111" charset="2"/>
              <a:buChar char="§"/>
              <a:defRPr/>
            </a:pPr>
            <a:endParaRPr lang="en-US" sz="2400">
              <a:solidFill>
                <a:srgbClr val="000000"/>
              </a:solidFill>
              <a:latin typeface="Arial"/>
              <a:ea typeface="Times New Roman" pitchFamily="-111" charset="0"/>
              <a:cs typeface="Arial"/>
            </a:endParaRPr>
          </a:p>
        </p:txBody>
      </p:sp>
      <p:sp>
        <p:nvSpPr>
          <p:cNvPr id="243725"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r" eaLnBrk="1" hangingPunct="1">
              <a:buFontTx/>
              <a:buNone/>
            </a:pPr>
            <a:r>
              <a:rPr lang="zh-CN" altLang="en-US" sz="3200">
                <a:solidFill>
                  <a:srgbClr val="3333CC"/>
                </a:solidFill>
                <a:latin typeface="Arial" charset="0"/>
                <a:ea typeface="MS PGothic" charset="0"/>
                <a:cs typeface="Arial" charset="0"/>
              </a:rPr>
              <a:t>摩押</a:t>
            </a:r>
          </a:p>
        </p:txBody>
      </p:sp>
    </p:spTree>
    <p:extLst>
      <p:ext uri="{BB962C8B-B14F-4D97-AF65-F5344CB8AC3E}">
        <p14:creationId xmlns:p14="http://schemas.microsoft.com/office/powerpoint/2010/main" val="90049457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defRPr/>
            </a:pPr>
            <a:r>
              <a:rPr lang="zh-CN" altLang="en-US" sz="4800" b="1" dirty="0">
                <a:effectLst>
                  <a:glow rad="127000">
                    <a:schemeClr val="tx1"/>
                  </a:glow>
                </a:effectLst>
                <a:latin typeface="Arial" charset="0"/>
                <a:ea typeface="ＭＳ Ｐゴシック" charset="0"/>
                <a:cs typeface="ＭＳ Ｐゴシック" charset="0"/>
              </a:rPr>
              <a:t>当你顺从时，上帝将继续引导你</a:t>
            </a:r>
            <a:endParaRPr lang="en-US" sz="48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647700" y="2527300"/>
            <a:ext cx="7848600" cy="4330700"/>
          </a:xfrm>
          <a:prstGeom prst="rect">
            <a:avLst/>
          </a:prstGeom>
        </p:spPr>
      </p:pic>
    </p:spTree>
    <p:extLst>
      <p:ext uri="{BB962C8B-B14F-4D97-AF65-F5344CB8AC3E}">
        <p14:creationId xmlns:p14="http://schemas.microsoft.com/office/powerpoint/2010/main" val="3815965590"/>
      </p:ext>
    </p:extLst>
  </p:cSld>
  <p:clrMapOvr>
    <a:masterClrMapping/>
  </p:clrMapOvr>
  <p:transition spd="med">
    <p:randomBar dir="vert"/>
  </p:transition>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652110"/>
            <a:ext cx="9144000" cy="6072188"/>
          </a:xfrm>
          <a:prstGeom prst="rect">
            <a:avLst/>
          </a:prstGeom>
        </p:spPr>
      </p:pic>
      <p:sp>
        <p:nvSpPr>
          <p:cNvPr id="900098" name="Rectangle 2"/>
          <p:cNvSpPr>
            <a:spLocks noGrp="1" noChangeArrowheads="1"/>
          </p:cNvSpPr>
          <p:nvPr>
            <p:ph type="ctrTitle"/>
          </p:nvPr>
        </p:nvSpPr>
        <p:spPr>
          <a:xfrm>
            <a:off x="0" y="0"/>
            <a:ext cx="9144000" cy="1001357"/>
          </a:xfrm>
          <a:solidFill>
            <a:srgbClr val="000514"/>
          </a:solidFill>
          <a:effectLst>
            <a:outerShdw blurRad="63500" dist="35921" dir="2700000" algn="ctr" rotWithShape="0">
              <a:schemeClr val="tx2">
                <a:alpha val="74998"/>
              </a:schemeClr>
            </a:outerShdw>
          </a:effectLst>
        </p:spPr>
        <p:txBody>
          <a:bodyPr/>
          <a:lstStyle/>
          <a:p>
            <a:pPr>
              <a:defRPr/>
            </a:pPr>
            <a:r>
              <a:rPr lang="zh-CN" altLang="en-US" sz="4800" b="1" dirty="0">
                <a:effectLst>
                  <a:glow rad="127000">
                    <a:schemeClr val="tx1"/>
                  </a:glow>
                </a:effectLst>
                <a:latin typeface="Arial" charset="0"/>
                <a:ea typeface="ＭＳ Ｐゴシック" charset="0"/>
                <a:cs typeface="ＭＳ Ｐゴシック" charset="0"/>
              </a:rPr>
              <a:t>伊尔玛和哈维</a:t>
            </a:r>
            <a:r>
              <a:rPr lang="en-US" altLang="zh-CN" sz="4800" b="1" dirty="0">
                <a:effectLst>
                  <a:glow rad="127000">
                    <a:schemeClr val="tx1"/>
                  </a:glow>
                </a:effectLst>
                <a:latin typeface="Arial" charset="0"/>
                <a:ea typeface="ＭＳ Ｐゴシック" charset="0"/>
                <a:cs typeface="ＭＳ Ｐゴシック" charset="0"/>
              </a:rPr>
              <a:t>·</a:t>
            </a:r>
            <a:r>
              <a:rPr lang="zh-CN" altLang="en-US" sz="4800" b="1" dirty="0">
                <a:effectLst>
                  <a:glow rad="127000">
                    <a:schemeClr val="tx1"/>
                  </a:glow>
                </a:effectLst>
                <a:latin typeface="Arial" charset="0"/>
                <a:ea typeface="ＭＳ Ｐゴシック" charset="0"/>
                <a:cs typeface="ＭＳ Ｐゴシック" charset="0"/>
              </a:rPr>
              <a:t>舒鲁特</a:t>
            </a:r>
            <a:endParaRPr lang="en-US" sz="4800" b="1" dirty="0">
              <a:effectLst>
                <a:glow rad="127000">
                  <a:schemeClr val="tx1"/>
                </a:glow>
              </a:effectLst>
              <a:latin typeface="Arial" charset="0"/>
              <a:ea typeface="ＭＳ Ｐゴシック" charset="0"/>
              <a:cs typeface="ＭＳ Ｐゴシック" charset="0"/>
            </a:endParaRPr>
          </a:p>
        </p:txBody>
      </p:sp>
      <p:pic>
        <p:nvPicPr>
          <p:cNvPr id="3" name="Picture 2"/>
          <p:cNvPicPr>
            <a:picLocks noChangeAspect="1"/>
          </p:cNvPicPr>
          <p:nvPr/>
        </p:nvPicPr>
        <p:blipFill>
          <a:blip r:embed="rId4"/>
          <a:stretch>
            <a:fillRect/>
          </a:stretch>
        </p:blipFill>
        <p:spPr>
          <a:xfrm>
            <a:off x="506563" y="7123828"/>
            <a:ext cx="3937000" cy="2209800"/>
          </a:xfrm>
          <a:prstGeom prst="rect">
            <a:avLst/>
          </a:prstGeom>
        </p:spPr>
      </p:pic>
    </p:spTree>
    <p:extLst>
      <p:ext uri="{BB962C8B-B14F-4D97-AF65-F5344CB8AC3E}">
        <p14:creationId xmlns:p14="http://schemas.microsoft.com/office/powerpoint/2010/main" val="3788109263"/>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idx="4294967295"/>
          </p:nvPr>
        </p:nvSpPr>
        <p:spPr>
          <a:xfrm>
            <a:off x="25797" y="620688"/>
            <a:ext cx="9144000" cy="1689960"/>
          </a:xfrm>
        </p:spPr>
        <p:txBody>
          <a:bodyPr anchor="t"/>
          <a:lstStyle/>
          <a:p>
            <a:r>
              <a:rPr lang="zh-CN" altLang="en-US" b="1" dirty="0">
                <a:effectLst>
                  <a:glow rad="228600">
                    <a:schemeClr val="tx1"/>
                  </a:glow>
                </a:effectLst>
              </a:rPr>
              <a:t>你真的怀疑上帝会忘记奖励你吗？</a:t>
            </a:r>
            <a:endParaRPr lang="en-US" b="1" dirty="0">
              <a:effectLst>
                <a:glow rad="228600">
                  <a:schemeClr val="tx1"/>
                </a:glow>
              </a:effectLst>
            </a:endParaRPr>
          </a:p>
        </p:txBody>
      </p:sp>
    </p:spTree>
    <p:extLst>
      <p:ext uri="{BB962C8B-B14F-4D97-AF65-F5344CB8AC3E}">
        <p14:creationId xmlns:p14="http://schemas.microsoft.com/office/powerpoint/2010/main" val="100912879"/>
      </p:ext>
    </p:extLst>
  </p:cSld>
  <p:clrMapOvr>
    <a:masterClrMapping/>
  </p:clrMapOvr>
  <p:transition/>
</p:sld>
</file>

<file path=ppt/slides/slide24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6897855" y="5535323"/>
            <a:ext cx="2405211" cy="1283848"/>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MS PGothic" panose="020B0600070205080204" pitchFamily="34" charset="-128"/>
                <a:ea typeface="MS PGothic" panose="020B0600070205080204" pitchFamily="34" charset="-128"/>
                <a:cs typeface="Arial"/>
              </a:rPr>
              <a:t>荣耀</a:t>
            </a:r>
            <a:endParaRPr kumimoji="0" lang="en-US" altLang="zh-CN" sz="2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MS PGothic" panose="020B0600070205080204" pitchFamily="34" charset="-128"/>
              <a:ea typeface="MS PGothic" panose="020B0600070205080204" pitchFamily="34" charset="-128"/>
              <a:cs typeface="Arial"/>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000000"/>
                </a:solidFill>
                <a:effectLst>
                  <a:glow rad="127000">
                    <a:srgbClr val="FFFFFF"/>
                  </a:glow>
                  <a:outerShdw blurRad="38100" dist="38100" dir="2700000" algn="tl">
                    <a:srgbClr val="000000">
                      <a:alpha val="43137"/>
                    </a:srgbClr>
                  </a:outerShdw>
                </a:effectLst>
                <a:uLnTx/>
                <a:uFillTx/>
                <a:latin typeface="MS PGothic" panose="020B0600070205080204" pitchFamily="34" charset="-128"/>
                <a:ea typeface="MS PGothic" panose="020B0600070205080204" pitchFamily="34" charset="-128"/>
                <a:cs typeface="ＭＳ Ｐゴシック" charset="0"/>
              </a:rPr>
              <a:t>彼得前书</a:t>
            </a:r>
            <a:r>
              <a:rPr kumimoji="0" lang="en-US" sz="2800" b="1" i="0" u="none" strike="noStrike" kern="1200" cap="none" spc="0" normalizeH="0" baseline="0" noProof="0" dirty="0">
                <a:ln>
                  <a:noFill/>
                </a:ln>
                <a:solidFill>
                  <a:srgbClr val="000000"/>
                </a:solidFill>
                <a:effectLst>
                  <a:glow rad="127000">
                    <a:srgbClr val="FFFFFF"/>
                  </a:glow>
                  <a:outerShdw blurRad="38100" dist="38100" dir="2700000" algn="tl">
                    <a:srgbClr val="000000">
                      <a:alpha val="43137"/>
                    </a:srgbClr>
                  </a:outerShdw>
                </a:effectLst>
                <a:uLnTx/>
                <a:uFillTx/>
                <a:latin typeface="MS PGothic" panose="020B0600070205080204" pitchFamily="34" charset="-128"/>
                <a:ea typeface="MS PGothic" panose="020B0600070205080204" pitchFamily="34" charset="-128"/>
                <a:cs typeface="ＭＳ Ｐゴシック" charset="0"/>
              </a:rPr>
              <a:t>5:4</a:t>
            </a:r>
          </a:p>
        </p:txBody>
      </p:sp>
      <p:sp>
        <p:nvSpPr>
          <p:cNvPr id="900098" name="Rectangle 2"/>
          <p:cNvSpPr>
            <a:spLocks noGrp="1" noChangeArrowheads="1"/>
          </p:cNvSpPr>
          <p:nvPr>
            <p:ph type="ctrTitle"/>
          </p:nvPr>
        </p:nvSpPr>
        <p:spPr>
          <a:xfrm>
            <a:off x="0" y="1"/>
            <a:ext cx="9144000" cy="892470"/>
          </a:xfrm>
          <a:solidFill>
            <a:srgbClr val="660066"/>
          </a:solidFill>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在新约里的皇冠</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4"/>
          <a:stretch>
            <a:fillRect/>
          </a:stretch>
        </p:blipFill>
        <p:spPr>
          <a:xfrm>
            <a:off x="2051240" y="1315821"/>
            <a:ext cx="5080000" cy="5080000"/>
          </a:xfrm>
          <a:prstGeom prst="rect">
            <a:avLst/>
          </a:prstGeom>
        </p:spPr>
      </p:pic>
      <p:sp>
        <p:nvSpPr>
          <p:cNvPr id="4" name="Rectangle 2"/>
          <p:cNvSpPr txBox="1">
            <a:spLocks noChangeArrowheads="1"/>
          </p:cNvSpPr>
          <p:nvPr/>
        </p:nvSpPr>
        <p:spPr bwMode="auto">
          <a:xfrm>
            <a:off x="0" y="823421"/>
            <a:ext cx="2769833" cy="107681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MS PGothic" panose="020B0600070205080204" pitchFamily="34" charset="-128"/>
                <a:ea typeface="MS PGothic" panose="020B0600070205080204" pitchFamily="34" charset="-128"/>
                <a:cs typeface="Arial"/>
              </a:rPr>
              <a:t>不可朽坏</a:t>
            </a:r>
            <a:endParaRPr kumimoji="0" lang="en-US" altLang="zh-CN" sz="2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MS PGothic" panose="020B0600070205080204" pitchFamily="34" charset="-128"/>
              <a:ea typeface="MS PGothic" panose="020B0600070205080204" pitchFamily="34" charset="-128"/>
              <a:cs typeface="Arial"/>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000000"/>
                </a:solidFill>
                <a:effectLst>
                  <a:glow rad="127000">
                    <a:srgbClr val="FFFFFF"/>
                  </a:glow>
                  <a:outerShdw blurRad="38100" dist="38100" dir="2700000" algn="tl">
                    <a:srgbClr val="000000">
                      <a:alpha val="43137"/>
                    </a:srgbClr>
                  </a:outerShdw>
                </a:effectLst>
                <a:uLnTx/>
                <a:uFillTx/>
                <a:latin typeface="MS PGothic" panose="020B0600070205080204" pitchFamily="34" charset="-128"/>
                <a:ea typeface="MS PGothic" panose="020B0600070205080204" pitchFamily="34" charset="-128"/>
                <a:cs typeface="ＭＳ Ｐゴシック" charset="0"/>
              </a:rPr>
              <a:t>历代志上</a:t>
            </a:r>
            <a:r>
              <a:rPr kumimoji="0" lang="en-US" sz="2800" b="1" i="0" u="none" strike="noStrike" kern="1200" cap="none" spc="0" normalizeH="0" baseline="0" noProof="0" dirty="0">
                <a:ln>
                  <a:noFill/>
                </a:ln>
                <a:solidFill>
                  <a:srgbClr val="000000"/>
                </a:solidFill>
                <a:effectLst>
                  <a:glow rad="127000">
                    <a:srgbClr val="FFFFFF"/>
                  </a:glow>
                  <a:outerShdw blurRad="38100" dist="38100" dir="2700000" algn="tl">
                    <a:srgbClr val="000000">
                      <a:alpha val="43137"/>
                    </a:srgbClr>
                  </a:outerShdw>
                </a:effectLst>
                <a:uLnTx/>
                <a:uFillTx/>
                <a:latin typeface="MS PGothic" panose="020B0600070205080204" pitchFamily="34" charset="-128"/>
                <a:ea typeface="MS PGothic" panose="020B0600070205080204" pitchFamily="34" charset="-128"/>
                <a:cs typeface="ＭＳ Ｐゴシック" charset="0"/>
              </a:rPr>
              <a:t> 9:25</a:t>
            </a:r>
          </a:p>
        </p:txBody>
      </p:sp>
      <p:sp>
        <p:nvSpPr>
          <p:cNvPr id="5" name="Rectangle 2"/>
          <p:cNvSpPr txBox="1">
            <a:spLocks noChangeArrowheads="1"/>
          </p:cNvSpPr>
          <p:nvPr/>
        </p:nvSpPr>
        <p:spPr bwMode="auto">
          <a:xfrm>
            <a:off x="5642395" y="2489704"/>
            <a:ext cx="3501605" cy="107681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0" i="0" u="none" strike="noStrike" kern="1200" cap="none" spc="0" normalizeH="0" baseline="0" noProof="0" dirty="0">
                <a:ln>
                  <a:noFill/>
                </a:ln>
                <a:solidFill>
                  <a:srgbClr val="000000"/>
                </a:solidFill>
                <a:effectLst>
                  <a:glow rad="127000">
                    <a:srgbClr val="FFFFFF"/>
                  </a:glow>
                  <a:outerShdw blurRad="38100" dist="38100" dir="2700000" algn="tl">
                    <a:srgbClr val="000000">
                      <a:alpha val="43137"/>
                    </a:srgbClr>
                  </a:outerShdw>
                </a:effectLst>
                <a:uLnTx/>
                <a:uFillTx/>
                <a:latin typeface="MS PGothic" panose="020B0600070205080204" pitchFamily="34" charset="-128"/>
                <a:ea typeface="MS PGothic" panose="020B0600070205080204" pitchFamily="34" charset="-128"/>
                <a:cs typeface="ＭＳ Ｐゴシック" charset="0"/>
              </a:rPr>
              <a:t>希望</a:t>
            </a:r>
            <a:endParaRPr kumimoji="0" lang="en-US" sz="3200" b="0" i="0" u="none" strike="noStrike" kern="1200" cap="none" spc="0" normalizeH="0" baseline="0" noProof="0" dirty="0">
              <a:ln>
                <a:noFill/>
              </a:ln>
              <a:solidFill>
                <a:srgbClr val="000000"/>
              </a:solidFill>
              <a:effectLst>
                <a:glow rad="127000">
                  <a:srgbClr val="FFFFFF"/>
                </a:glow>
                <a:outerShdw blurRad="38100" dist="38100" dir="2700000" algn="tl">
                  <a:srgbClr val="000000">
                    <a:alpha val="43137"/>
                  </a:srgbClr>
                </a:outerShdw>
              </a:effectLst>
              <a:uLnTx/>
              <a:uFillTx/>
              <a:latin typeface="MS PGothic" panose="020B0600070205080204" pitchFamily="34" charset="-128"/>
              <a:ea typeface="MS PGothic" panose="020B0600070205080204" pitchFamily="34" charset="-128"/>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MS PGothic" panose="020B0600070205080204" pitchFamily="34" charset="-128"/>
                <a:ea typeface="MS PGothic" panose="020B0600070205080204" pitchFamily="34" charset="-128"/>
                <a:cs typeface="Arial"/>
              </a:rPr>
              <a:t>帖撒罗尼迦书</a:t>
            </a:r>
            <a:r>
              <a:rPr kumimoji="0" lang="en-US" sz="3200" b="0" i="0" u="none" strike="noStrike" kern="1200" cap="none" spc="0" normalizeH="0" baseline="0" noProof="0" dirty="0">
                <a:ln>
                  <a:noFill/>
                </a:ln>
                <a:solidFill>
                  <a:srgbClr val="000000"/>
                </a:solidFill>
                <a:effectLst>
                  <a:glow rad="127000">
                    <a:srgbClr val="FFFFFF"/>
                  </a:glow>
                  <a:outerShdw blurRad="38100" dist="38100" dir="2700000" algn="tl">
                    <a:srgbClr val="000000">
                      <a:alpha val="43137"/>
                    </a:srgbClr>
                  </a:outerShdw>
                </a:effectLst>
                <a:uLnTx/>
                <a:uFillTx/>
                <a:latin typeface="MS PGothic" panose="020B0600070205080204" pitchFamily="34" charset="-128"/>
                <a:ea typeface="MS PGothic" panose="020B0600070205080204" pitchFamily="34" charset="-128"/>
                <a:cs typeface="ＭＳ Ｐゴシック" charset="0"/>
              </a:rPr>
              <a:t>2:19</a:t>
            </a:r>
          </a:p>
        </p:txBody>
      </p:sp>
      <p:pic>
        <p:nvPicPr>
          <p:cNvPr id="3" name="Picture 2"/>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996016" y="4194053"/>
            <a:ext cx="5098064" cy="2254409"/>
          </a:xfrm>
          <a:prstGeom prst="rect">
            <a:avLst/>
          </a:prstGeom>
        </p:spPr>
      </p:pic>
      <p:sp>
        <p:nvSpPr>
          <p:cNvPr id="6" name="Rectangle 2"/>
          <p:cNvSpPr txBox="1">
            <a:spLocks noChangeArrowheads="1"/>
          </p:cNvSpPr>
          <p:nvPr/>
        </p:nvSpPr>
        <p:spPr bwMode="auto">
          <a:xfrm>
            <a:off x="0" y="4978284"/>
            <a:ext cx="2308194" cy="157374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000000"/>
                </a:solidFill>
                <a:effectLst>
                  <a:glow rad="127000">
                    <a:srgbClr val="FFFFFF"/>
                  </a:glow>
                </a:effectLst>
                <a:uLnTx/>
                <a:uFillTx/>
                <a:latin typeface="MS PGothic" panose="020B0600070205080204" pitchFamily="34" charset="-128"/>
                <a:ea typeface="MS PGothic" panose="020B0600070205080204" pitchFamily="34" charset="-128"/>
                <a:cs typeface="ＭＳ Ｐゴシック" charset="0"/>
              </a:rPr>
              <a:t>生命</a:t>
            </a:r>
            <a:endParaRPr kumimoji="0" lang="en-US" sz="2800" b="1" i="0" u="none" strike="noStrike" kern="1200" cap="none" spc="0" normalizeH="0" baseline="0" noProof="0" dirty="0">
              <a:ln>
                <a:noFill/>
              </a:ln>
              <a:solidFill>
                <a:srgbClr val="000000"/>
              </a:solidFill>
              <a:effectLst>
                <a:glow rad="127000">
                  <a:srgbClr val="FFFFFF"/>
                </a:glow>
              </a:effectLst>
              <a:uLnTx/>
              <a:uFillTx/>
              <a:latin typeface="MS PGothic" panose="020B0600070205080204" pitchFamily="34" charset="-128"/>
              <a:ea typeface="MS PGothic" panose="020B0600070205080204" pitchFamily="34" charset="-128"/>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000000"/>
                </a:solidFill>
                <a:effectLst>
                  <a:glow rad="127000">
                    <a:srgbClr val="FFFFFF"/>
                  </a:glow>
                </a:effectLst>
                <a:uLnTx/>
                <a:uFillTx/>
                <a:latin typeface="MS PGothic" panose="020B0600070205080204" pitchFamily="34" charset="-128"/>
                <a:ea typeface="MS PGothic" panose="020B0600070205080204" pitchFamily="34" charset="-128"/>
                <a:cs typeface="ＭＳ Ｐゴシック" charset="0"/>
              </a:rPr>
              <a:t>雅各书</a:t>
            </a:r>
            <a:r>
              <a:rPr kumimoji="0" lang="en-US" sz="2800" b="1" i="0" u="none" strike="noStrike" kern="1200" cap="none" spc="0" normalizeH="0" baseline="0" noProof="0" dirty="0">
                <a:ln>
                  <a:noFill/>
                </a:ln>
                <a:solidFill>
                  <a:srgbClr val="000000"/>
                </a:solidFill>
                <a:effectLst>
                  <a:glow rad="127000">
                    <a:srgbClr val="FFFFFF"/>
                  </a:glow>
                </a:effectLst>
                <a:uLnTx/>
                <a:uFillTx/>
                <a:latin typeface="MS PGothic" panose="020B0600070205080204" pitchFamily="34" charset="-128"/>
                <a:ea typeface="MS PGothic" panose="020B0600070205080204" pitchFamily="34" charset="-128"/>
                <a:cs typeface="ＭＳ Ｐゴシック" charset="0"/>
              </a:rPr>
              <a:t> 1:12; </a:t>
            </a:r>
            <a:br>
              <a:rPr kumimoji="0" lang="en-US" sz="2800" b="1" i="0" u="none" strike="noStrike" kern="1200" cap="none" spc="0" normalizeH="0" baseline="0" noProof="0" dirty="0">
                <a:ln>
                  <a:noFill/>
                </a:ln>
                <a:solidFill>
                  <a:srgbClr val="000000"/>
                </a:solidFill>
                <a:effectLst>
                  <a:glow rad="127000">
                    <a:srgbClr val="FFFFFF"/>
                  </a:glow>
                </a:effectLst>
                <a:uLnTx/>
                <a:uFillTx/>
                <a:latin typeface="MS PGothic" panose="020B0600070205080204" pitchFamily="34" charset="-128"/>
                <a:ea typeface="MS PGothic" panose="020B0600070205080204" pitchFamily="34" charset="-128"/>
                <a:cs typeface="ＭＳ Ｐゴシック" charset="0"/>
              </a:rPr>
            </a:br>
            <a:r>
              <a:rPr kumimoji="0" lang="zh-CN" altLang="en-US" sz="2800" b="1" i="0" u="none" strike="noStrike" kern="1200" cap="none" spc="0" normalizeH="0" baseline="0" noProof="0" dirty="0">
                <a:ln>
                  <a:noFill/>
                </a:ln>
                <a:solidFill>
                  <a:srgbClr val="000000"/>
                </a:solidFill>
                <a:effectLst>
                  <a:glow rad="127000">
                    <a:srgbClr val="FFFFFF"/>
                  </a:glow>
                </a:effectLst>
                <a:uLnTx/>
                <a:uFillTx/>
                <a:latin typeface="MS PGothic" panose="020B0600070205080204" pitchFamily="34" charset="-128"/>
                <a:ea typeface="MS PGothic" panose="020B0600070205080204" pitchFamily="34" charset="-128"/>
                <a:cs typeface="ＭＳ Ｐゴシック" charset="0"/>
              </a:rPr>
              <a:t>启示录</a:t>
            </a:r>
            <a:r>
              <a:rPr kumimoji="0" lang="en-US" sz="2800" b="1" i="0" u="none" strike="noStrike" kern="1200" cap="none" spc="0" normalizeH="0" baseline="0" noProof="0" dirty="0">
                <a:ln>
                  <a:noFill/>
                </a:ln>
                <a:solidFill>
                  <a:srgbClr val="000000"/>
                </a:solidFill>
                <a:effectLst>
                  <a:glow rad="127000">
                    <a:srgbClr val="FFFFFF"/>
                  </a:glow>
                </a:effectLst>
                <a:uLnTx/>
                <a:uFillTx/>
                <a:latin typeface="MS PGothic" panose="020B0600070205080204" pitchFamily="34" charset="-128"/>
                <a:ea typeface="MS PGothic" panose="020B0600070205080204" pitchFamily="34" charset="-128"/>
                <a:cs typeface="ＭＳ Ｐゴシック" charset="0"/>
              </a:rPr>
              <a:t> 2:10</a:t>
            </a:r>
          </a:p>
        </p:txBody>
      </p:sp>
      <p:sp>
        <p:nvSpPr>
          <p:cNvPr id="7" name="Rectangle 2"/>
          <p:cNvSpPr txBox="1">
            <a:spLocks noChangeArrowheads="1"/>
          </p:cNvSpPr>
          <p:nvPr/>
        </p:nvSpPr>
        <p:spPr bwMode="auto">
          <a:xfrm>
            <a:off x="0" y="3303468"/>
            <a:ext cx="3552675" cy="107681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0" i="0" u="none" strike="noStrike" kern="1200" cap="none" spc="0" normalizeH="0" baseline="0" noProof="0" dirty="0">
                <a:ln>
                  <a:noFill/>
                </a:ln>
                <a:solidFill>
                  <a:srgbClr val="000000"/>
                </a:solidFill>
                <a:effectLst>
                  <a:glow rad="127000">
                    <a:srgbClr val="FFFFFF"/>
                  </a:glow>
                  <a:outerShdw blurRad="38100" dist="38100" dir="2700000" algn="tl">
                    <a:srgbClr val="000000">
                      <a:alpha val="43137"/>
                    </a:srgbClr>
                  </a:outerShdw>
                </a:effectLst>
                <a:uLnTx/>
                <a:uFillTx/>
                <a:latin typeface="MS PGothic" panose="020B0600070205080204" pitchFamily="34" charset="-128"/>
                <a:ea typeface="MS PGothic" panose="020B0600070205080204" pitchFamily="34" charset="-128"/>
                <a:cs typeface="ＭＳ Ｐゴシック" charset="0"/>
              </a:rPr>
              <a:t>公义</a:t>
            </a:r>
            <a:endParaRPr kumimoji="0" lang="en-US" altLang="zh-CN" sz="3200" b="0" i="0" u="none" strike="noStrike" kern="1200" cap="none" spc="0" normalizeH="0" baseline="0" noProof="0" dirty="0">
              <a:ln>
                <a:noFill/>
              </a:ln>
              <a:solidFill>
                <a:srgbClr val="000000"/>
              </a:solidFill>
              <a:effectLst>
                <a:glow rad="127000">
                  <a:srgbClr val="FFFFFF"/>
                </a:glow>
                <a:outerShdw blurRad="38100" dist="38100" dir="2700000" algn="tl">
                  <a:srgbClr val="000000">
                    <a:alpha val="43137"/>
                  </a:srgbClr>
                </a:outerShdw>
              </a:effectLst>
              <a:uLnTx/>
              <a:uFillTx/>
              <a:latin typeface="MS PGothic" panose="020B0600070205080204" pitchFamily="34" charset="-128"/>
              <a:ea typeface="MS PGothic" panose="020B0600070205080204" pitchFamily="34" charset="-128"/>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MS PGothic" panose="020B0600070205080204" pitchFamily="34" charset="-128"/>
                <a:ea typeface="MS PGothic" panose="020B0600070205080204" pitchFamily="34" charset="-128"/>
                <a:cs typeface="Arial"/>
              </a:rPr>
              <a:t>提摩太后书</a:t>
            </a:r>
            <a:r>
              <a:rPr kumimoji="0" lang="en-US" sz="3200" b="0" i="0" u="none" strike="noStrike" kern="1200" cap="none" spc="0" normalizeH="0" baseline="0" noProof="0" dirty="0">
                <a:ln>
                  <a:noFill/>
                </a:ln>
                <a:solidFill>
                  <a:srgbClr val="000000"/>
                </a:solidFill>
                <a:effectLst>
                  <a:glow rad="127000">
                    <a:srgbClr val="FFFFFF"/>
                  </a:glow>
                  <a:outerShdw blurRad="38100" dist="38100" dir="2700000" algn="tl">
                    <a:srgbClr val="000000">
                      <a:alpha val="43137"/>
                    </a:srgbClr>
                  </a:outerShdw>
                </a:effectLst>
                <a:uLnTx/>
                <a:uFillTx/>
                <a:latin typeface="MS PGothic" panose="020B0600070205080204" pitchFamily="34" charset="-128"/>
                <a:ea typeface="MS PGothic" panose="020B0600070205080204" pitchFamily="34" charset="-128"/>
                <a:cs typeface="ＭＳ Ｐゴシック" charset="0"/>
              </a:rPr>
              <a:t>. 4:8</a:t>
            </a:r>
          </a:p>
        </p:txBody>
      </p:sp>
    </p:spTree>
    <p:extLst>
      <p:ext uri="{BB962C8B-B14F-4D97-AF65-F5344CB8AC3E}">
        <p14:creationId xmlns:p14="http://schemas.microsoft.com/office/powerpoint/2010/main" val="209032784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p:bldP spid="5" grpId="0"/>
      <p:bldP spid="6" grpId="0"/>
      <p:bldP spid="7" grpId="0"/>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rotWithShape="1">
          <a:blip r:embed="rId3"/>
          <a:srcRect t="18592"/>
          <a:stretch/>
        </p:blipFill>
        <p:spPr>
          <a:xfrm>
            <a:off x="0" y="2897860"/>
            <a:ext cx="5730875" cy="3339451"/>
          </a:xfrm>
          <a:prstGeom prst="rect">
            <a:avLst/>
          </a:prstGeom>
        </p:spPr>
      </p:pic>
      <p:sp>
        <p:nvSpPr>
          <p:cNvPr id="841730" name="Rectangle 2"/>
          <p:cNvSpPr>
            <a:spLocks noGrp="1" noChangeArrowheads="1"/>
          </p:cNvSpPr>
          <p:nvPr>
            <p:ph type="title"/>
          </p:nvPr>
        </p:nvSpPr>
        <p:spPr>
          <a:xfrm>
            <a:off x="0" y="228600"/>
            <a:ext cx="9144000" cy="1328192"/>
          </a:xfrm>
          <a:effectLst/>
        </p:spPr>
        <p:txBody>
          <a:bodyPr>
            <a:normAutofit/>
          </a:bodyPr>
          <a:lstStyle/>
          <a:p>
            <a:pPr>
              <a:defRPr/>
            </a:pPr>
            <a:r>
              <a:rPr lang="zh-CN" altLang="en-US" b="1" dirty="0">
                <a:effectLst>
                  <a:glow rad="165100">
                    <a:schemeClr val="tx1"/>
                  </a:glow>
                </a:effectLst>
                <a:ea typeface="ＭＳ Ｐゴシック" charset="0"/>
              </a:rPr>
              <a:t>祂应许持守的</a:t>
            </a:r>
            <a:r>
              <a:rPr lang="zh-CN" altLang="en-US" b="1" dirty="0">
                <a:solidFill>
                  <a:srgbClr val="FFFF00"/>
                </a:solidFill>
                <a:effectLst>
                  <a:glow rad="165100">
                    <a:schemeClr val="tx1"/>
                  </a:glow>
                </a:effectLst>
                <a:ea typeface="ＭＳ Ｐゴシック" charset="0"/>
              </a:rPr>
              <a:t>赏赐</a:t>
            </a:r>
            <a:r>
              <a:rPr lang="en-US" altLang="zh-CN" b="1" dirty="0">
                <a:solidFill>
                  <a:srgbClr val="FFFF00"/>
                </a:solidFill>
                <a:effectLst>
                  <a:glow rad="165100">
                    <a:schemeClr val="tx1"/>
                  </a:glow>
                </a:effectLst>
                <a:ea typeface="ＭＳ Ｐゴシック" charset="0"/>
              </a:rPr>
              <a:t> </a:t>
            </a:r>
            <a:r>
              <a:rPr lang="en-US" b="1" dirty="0">
                <a:effectLst>
                  <a:glow rad="165100">
                    <a:schemeClr val="tx1"/>
                  </a:glow>
                </a:effectLst>
                <a:ea typeface="ＭＳ Ｐゴシック" charset="0"/>
              </a:rPr>
              <a:t>(</a:t>
            </a:r>
            <a:r>
              <a:rPr lang="zh-TW" altLang="en-US" b="1" dirty="0">
                <a:effectLst>
                  <a:glow rad="165100">
                    <a:schemeClr val="tx1"/>
                  </a:glow>
                </a:effectLst>
              </a:rPr>
              <a:t>启示录</a:t>
            </a:r>
            <a:r>
              <a:rPr lang="en-US" altLang="zh-TW" b="1" dirty="0">
                <a:effectLst>
                  <a:glow rad="165100">
                    <a:schemeClr val="tx1"/>
                  </a:glow>
                </a:effectLst>
              </a:rPr>
              <a:t> </a:t>
            </a:r>
            <a:r>
              <a:rPr lang="en-US" b="1" dirty="0">
                <a:effectLst>
                  <a:glow rad="165100">
                    <a:schemeClr val="tx1"/>
                  </a:glow>
                </a:effectLst>
                <a:ea typeface="ＭＳ Ｐゴシック" charset="0"/>
              </a:rPr>
              <a:t>3:11b). </a:t>
            </a:r>
          </a:p>
        </p:txBody>
      </p:sp>
      <p:sp>
        <p:nvSpPr>
          <p:cNvPr id="5" name="Rectangle 2"/>
          <p:cNvSpPr txBox="1">
            <a:spLocks noChangeArrowheads="1"/>
          </p:cNvSpPr>
          <p:nvPr/>
        </p:nvSpPr>
        <p:spPr bwMode="auto">
          <a:xfrm>
            <a:off x="5214432" y="1843984"/>
            <a:ext cx="3929568" cy="469629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3200" b="1" dirty="0">
                <a:solidFill>
                  <a:prstClr val="white"/>
                </a:solidFill>
                <a:effectLst>
                  <a:glow rad="165100">
                    <a:prstClr val="black"/>
                  </a:glow>
                </a:effectLst>
                <a:ea typeface="ＭＳ Ｐゴシック" charset="0"/>
              </a:rPr>
              <a:t>"</a:t>
            </a:r>
            <a:r>
              <a:rPr lang="zh-TW" altLang="en-US" sz="3200" b="1" dirty="0">
                <a:solidFill>
                  <a:prstClr val="white"/>
                </a:solidFill>
                <a:effectLst>
                  <a:glow rad="165100">
                    <a:prstClr val="black"/>
                  </a:glow>
                </a:effectLst>
                <a:ea typeface="ＭＳ Ｐゴシック" charset="0"/>
              </a:rPr>
              <a:t>我必快来！ 你要持守你所有的， 不要让人拿走你的冠冕</a:t>
            </a:r>
            <a:r>
              <a:rPr lang="zh-CN" altLang="en-US" sz="3200" b="1" dirty="0">
                <a:solidFill>
                  <a:prstClr val="white"/>
                </a:solidFill>
                <a:effectLst>
                  <a:glow rad="165100">
                    <a:prstClr val="black"/>
                  </a:glow>
                </a:effectLst>
                <a:ea typeface="ＭＳ Ｐゴシック" charset="0"/>
              </a:rPr>
              <a:t>。</a:t>
            </a:r>
            <a:r>
              <a:rPr lang="en-US" altLang="zh-CN" sz="3200" b="1" dirty="0">
                <a:solidFill>
                  <a:prstClr val="white"/>
                </a:solidFill>
                <a:effectLst>
                  <a:glow rad="165100">
                    <a:prstClr val="black"/>
                  </a:glow>
                </a:effectLst>
                <a:ea typeface="ＭＳ Ｐゴシック" charset="0"/>
              </a:rPr>
              <a:t>"</a:t>
            </a:r>
            <a:r>
              <a:rPr lang="en-US" sz="3200" b="1" dirty="0">
                <a:solidFill>
                  <a:prstClr val="white"/>
                </a:solidFill>
                <a:effectLst>
                  <a:glow rad="165100">
                    <a:prstClr val="black"/>
                  </a:glow>
                </a:effectLst>
                <a:ea typeface="ＭＳ Ｐゴシック" charset="0"/>
              </a:rPr>
              <a:t> (新译本)</a:t>
            </a:r>
          </a:p>
        </p:txBody>
      </p:sp>
    </p:spTree>
    <p:extLst>
      <p:ext uri="{BB962C8B-B14F-4D97-AF65-F5344CB8AC3E}">
        <p14:creationId xmlns:p14="http://schemas.microsoft.com/office/powerpoint/2010/main" val="2096252322"/>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神如何</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预备</a:t>
            </a:r>
            <a:r>
              <a:rPr lang="zh-CN" altLang="en-US" sz="5400" b="1" dirty="0">
                <a:effectLst>
                  <a:glow rad="127000">
                    <a:schemeClr val="tx1"/>
                  </a:glow>
                </a:effectLst>
                <a:latin typeface="Arial" charset="0"/>
                <a:ea typeface="ＭＳ Ｐゴシック" charset="0"/>
                <a:cs typeface="ＭＳ Ｐゴシック" charset="0"/>
              </a:rPr>
              <a:t>我们来侍奉祂</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077776755"/>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408355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透过神信实</a:t>
            </a:r>
            <a:r>
              <a:rPr kumimoji="0" lang="zh-CN" altLang="en-US" sz="4400" b="1" i="0" u="none" strike="noStrike" kern="0" cap="none" spc="0" normalizeH="0" baseline="0" noProof="0">
                <a:ln>
                  <a:noFill/>
                </a:ln>
                <a:solidFill>
                  <a:srgbClr val="FFFF00"/>
                </a:solidFill>
                <a:effectLst>
                  <a:glow rad="127000">
                    <a:srgbClr val="000000"/>
                  </a:glow>
                </a:effectLst>
                <a:uLnTx/>
                <a:uFillTx/>
                <a:latin typeface="Arial" charset="0"/>
                <a:ea typeface="ＭＳ Ｐゴシック" charset="0"/>
                <a:cs typeface="ＭＳ Ｐゴシック" charset="0"/>
              </a:rPr>
              <a:t>预备</a:t>
            </a:r>
            <a:r>
              <a:rPr kumimoji="0" lang="zh-CN" altLang="en-US" sz="44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以色列民进迦南与他们在旷野背信悖逆的对照，教导以色列人神是透过信靠神的一代人来无条件实现与亚伯拉罕之约。</a:t>
            </a:r>
            <a:endParaRPr kumimoji="0" lang="zh-CN" altLang="en-US" sz="4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zh-CN" altLang="en-US" sz="3600" b="1" dirty="0">
                <a:solidFill>
                  <a:srgbClr val="FFFFFF"/>
                </a:solidFill>
                <a:latin typeface="Arial"/>
                <a:cs typeface="Arial"/>
              </a:rPr>
              <a:t>民数记</a:t>
            </a:r>
            <a:r>
              <a:rPr lang="en-US" sz="3600" b="1" dirty="0">
                <a:solidFill>
                  <a:srgbClr val="FFFFFF"/>
                </a:solidFill>
                <a:latin typeface="Arial"/>
                <a:cs typeface="Arial"/>
              </a:rPr>
              <a:t> </a:t>
            </a:r>
            <a:br>
              <a:rPr lang="en-US" sz="3600" b="1" dirty="0">
                <a:solidFill>
                  <a:srgbClr val="FFFFFF"/>
                </a:solidFill>
                <a:latin typeface="Arial"/>
                <a:cs typeface="Arial"/>
              </a:rPr>
            </a:br>
            <a:r>
              <a:rPr lang="zh-CN" altLang="en-US" sz="3600" b="1" dirty="0">
                <a:solidFill>
                  <a:srgbClr val="FFFFFF"/>
                </a:solidFill>
                <a:latin typeface="Arial"/>
                <a:cs typeface="Arial"/>
              </a:rPr>
              <a:t>信息声明</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err="1">
                <a:ln>
                  <a:noFill/>
                </a:ln>
                <a:solidFill>
                  <a:srgbClr val="000000"/>
                </a:solidFill>
                <a:effectLst/>
                <a:uLnTx/>
                <a:uFillTx/>
                <a:latin typeface="Arial" charset="0"/>
                <a:ea typeface="ＭＳ Ｐゴシック" charset="0"/>
                <a:cs typeface="MS PGothic" charset="0"/>
              </a:rPr>
              <a:t>135</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41</a:t>
            </a:r>
          </a:p>
        </p:txBody>
      </p:sp>
    </p:spTree>
    <p:extLst>
      <p:ext uri="{BB962C8B-B14F-4D97-AF65-F5344CB8AC3E}">
        <p14:creationId xmlns:p14="http://schemas.microsoft.com/office/powerpoint/2010/main" val="944188328"/>
      </p:ext>
    </p:extLst>
  </p:cSld>
  <p:clrMapOvr>
    <a:masterClrMapping/>
  </p:clrMapOvr>
  <p:transition spd="med">
    <p:fade/>
  </p:transition>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TW" altLang="en-US" b="1" dirty="0">
                <a:solidFill>
                  <a:schemeClr val="bg1"/>
                </a:solidFill>
                <a:effectLst>
                  <a:glow rad="101600">
                    <a:schemeClr val="tx1">
                      <a:alpha val="99000"/>
                    </a:schemeClr>
                  </a:glow>
                </a:effectLst>
              </a:rPr>
              <a:t>民数记 </a:t>
            </a:r>
            <a:r>
              <a:rPr lang="en-US" b="1" dirty="0">
                <a:solidFill>
                  <a:schemeClr val="bg1"/>
                </a:solidFill>
                <a:effectLst>
                  <a:glow rad="101600">
                    <a:schemeClr val="tx1">
                      <a:alpha val="99000"/>
                    </a:schemeClr>
                  </a:glow>
                </a:effectLst>
              </a:rPr>
              <a:t> </a:t>
            </a:r>
            <a:r>
              <a:rPr lang="zh-CN" altLang="en-US" b="1" dirty="0">
                <a:solidFill>
                  <a:schemeClr val="bg1"/>
                </a:solidFill>
                <a:effectLst>
                  <a:glow rad="101600">
                    <a:schemeClr val="tx1">
                      <a:alpha val="99000"/>
                    </a:schemeClr>
                  </a:glow>
                </a:effectLst>
              </a:rPr>
              <a:t>国度声明</a:t>
            </a:r>
            <a:endParaRPr lang="en-US" b="1" dirty="0">
              <a:solidFill>
                <a:schemeClr val="bg1"/>
              </a:solidFill>
              <a:effectLst>
                <a:glow rad="101600">
                  <a:schemeClr val="tx1">
                    <a:alpha val="99000"/>
                  </a:schemeClr>
                </a:glow>
              </a:effectLst>
            </a:endParaRPr>
          </a:p>
        </p:txBody>
      </p:sp>
      <p:sp>
        <p:nvSpPr>
          <p:cNvPr id="3" name="Title 1"/>
          <p:cNvSpPr txBox="1">
            <a:spLocks/>
          </p:cNvSpPr>
          <p:nvPr/>
        </p:nvSpPr>
        <p:spPr bwMode="auto">
          <a:xfrm>
            <a:off x="180967" y="1433727"/>
            <a:ext cx="8684490"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神</a:t>
            </a:r>
            <a:r>
              <a:rPr kumimoji="0" lang="zh-CN" altLang="en-US" sz="4400" b="1" i="0" u="none" strike="noStrike" kern="1200" cap="none" spc="0" normalizeH="0" baseline="0" noProof="0" dirty="0">
                <a:ln>
                  <a:noFill/>
                </a:ln>
                <a:solidFill>
                  <a:srgbClr val="FFFF00"/>
                </a:solidFill>
                <a:effectLst>
                  <a:glow rad="101600">
                    <a:prstClr val="black">
                      <a:alpha val="99000"/>
                    </a:prstClr>
                  </a:glow>
                </a:effectLst>
                <a:uLnTx/>
                <a:uFillTx/>
                <a:latin typeface="Calibri"/>
                <a:ea typeface="ＭＳ Ｐゴシック" charset="0"/>
              </a:rPr>
              <a:t>预备</a:t>
            </a:r>
            <a:r>
              <a:rPr kumimoji="0" lang="zh-CN" alt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以色列占领迦南地建立国家（</a:t>
            </a:r>
            <a:r>
              <a:rPr kumimoji="0" lang="en-SG" altLang="zh-CN"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1:1</a:t>
            </a:r>
            <a:r>
              <a:rPr kumimoji="0" lang="en-US" altLang="zh-CN"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-10</a:t>
            </a:r>
            <a:r>
              <a:rPr kumimoji="0" lang="en-SG" altLang="zh-CN"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:10</a:t>
            </a:r>
            <a:r>
              <a:rPr kumimoji="0" lang="zh-CN" alt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），以及因为以色列民的不信延迟了占领（</a:t>
            </a:r>
            <a:r>
              <a:rPr kumimoji="0" lang="en-SG" altLang="zh-CN"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10:11</a:t>
            </a:r>
            <a:r>
              <a:rPr kumimoji="0" lang="en-US" altLang="zh-CN"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-25</a:t>
            </a:r>
            <a:r>
              <a:rPr kumimoji="0" lang="en-SG" altLang="zh-CN"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:18</a:t>
            </a:r>
            <a:r>
              <a:rPr kumimoji="0" lang="zh-CN" alt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），继而预备有信心的新一代人（</a:t>
            </a:r>
            <a:r>
              <a:rPr kumimoji="0" lang="en-SG" altLang="zh-CN"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26</a:t>
            </a:r>
            <a:r>
              <a:rPr kumimoji="0" lang="en-US" altLang="zh-CN"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-36</a:t>
            </a:r>
            <a:r>
              <a:rPr kumimoji="0" lang="zh-CN" alt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a:t>
            </a: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Tree>
    <p:extLst>
      <p:ext uri="{BB962C8B-B14F-4D97-AF65-F5344CB8AC3E}">
        <p14:creationId xmlns:p14="http://schemas.microsoft.com/office/powerpoint/2010/main" val="1008633992"/>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4800" b="1" dirty="0">
                <a:effectLst>
                  <a:glow rad="127000">
                    <a:schemeClr val="tx1"/>
                  </a:glow>
                </a:effectLst>
                <a:latin typeface="Arial" charset="0"/>
                <a:ea typeface="ＭＳ Ｐゴシック" charset="0"/>
                <a:cs typeface="ＭＳ Ｐゴシック" charset="0"/>
              </a:rPr>
              <a:t>中心思想</a:t>
            </a:r>
            <a:endParaRPr lang="en-US" sz="48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0" y="1425600"/>
            <a:ext cx="9144000" cy="2626560"/>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 typeface="Wingdings" charset="0"/>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神通过整顿、警告和奖赏来装备我们作工</a:t>
            </a: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p>
        </p:txBody>
      </p:sp>
      <p:sp>
        <p:nvSpPr>
          <p:cNvPr id="4"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民数记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795962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整顿</a:t>
            </a:r>
            <a:r>
              <a:rPr lang="zh-CN" altLang="en-US" sz="4800" b="1" dirty="0">
                <a:effectLst>
                  <a:glow rad="127000">
                    <a:schemeClr val="tx1"/>
                  </a:glow>
                </a:effectLst>
                <a:latin typeface="Arial" charset="0"/>
                <a:ea typeface="ＭＳ Ｐゴシック" charset="0"/>
                <a:cs typeface="ＭＳ Ｐゴシック" charset="0"/>
              </a:rPr>
              <a:t>我们以成圣。</a:t>
            </a:r>
            <a:endParaRPr lang="en-US" sz="4800" b="1" dirty="0">
              <a:effectLst>
                <a:glow rad="127000">
                  <a:schemeClr val="tx1"/>
                </a:glow>
              </a:effectLst>
              <a:latin typeface="Arial" charset="0"/>
              <a:ea typeface="ＭＳ Ｐゴシック" charset="0"/>
              <a:cs typeface="ＭＳ Ｐゴシック" charset="0"/>
            </a:endParaRP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a:extLst>
              <a:ext uri="{FF2B5EF4-FFF2-40B4-BE49-F238E27FC236}">
                <a16:creationId xmlns:a16="http://schemas.microsoft.com/office/drawing/2014/main" id="{9E4926EF-B3A4-3844-BD46-5F5EA95EC910}"/>
              </a:ext>
            </a:extLst>
          </p:cNvPr>
          <p:cNvSpPr txBox="1">
            <a:spLocks noChangeArrowheads="1"/>
          </p:cNvSpPr>
          <p:nvPr/>
        </p:nvSpPr>
        <p:spPr bwMode="auto">
          <a:xfrm>
            <a:off x="1517915" y="6195193"/>
            <a:ext cx="73914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 typeface="Wingdings" charset="0"/>
              <a:buNone/>
              <a:tabLst/>
              <a:defRPr/>
            </a:pPr>
            <a:r>
              <a:rPr kumimoji="0" lang="ko-KR" altLang="en-US" sz="3200" b="1" i="0" u="none" strike="noStrike" kern="1200" cap="none" spc="0" normalizeH="0" baseline="0" noProof="0" dirty="0" err="1">
                <a:ln>
                  <a:noFill/>
                </a:ln>
                <a:solidFill>
                  <a:srgbClr val="FFFFFF"/>
                </a:solidFill>
                <a:effectLst/>
                <a:uLnTx/>
                <a:uFillTx/>
                <a:latin typeface="Arial"/>
                <a:ea typeface="Arial" pitchFamily="-111" charset="0"/>
                <a:cs typeface="Arial"/>
              </a:rPr>
              <a:t>民数记</a:t>
            </a:r>
            <a:r>
              <a:rPr kumimoji="0" lang="en-US" sz="3200" b="1" i="0" u="none" strike="noStrike" kern="1200" cap="none" spc="0" normalizeH="0" baseline="0" noProof="0" dirty="0">
                <a:ln>
                  <a:noFill/>
                </a:ln>
                <a:solidFill>
                  <a:srgbClr val="FFFFFF"/>
                </a:solidFill>
                <a:effectLst/>
                <a:uLnTx/>
                <a:uFillTx/>
                <a:latin typeface="Arial"/>
                <a:ea typeface="Arial" pitchFamily="-111" charset="0"/>
                <a:cs typeface="Arial"/>
              </a:rPr>
              <a:t> 1:1–10:10</a:t>
            </a:r>
          </a:p>
        </p:txBody>
      </p:sp>
    </p:spTree>
    <p:extLst>
      <p:ext uri="{BB962C8B-B14F-4D97-AF65-F5344CB8AC3E}">
        <p14:creationId xmlns:p14="http://schemas.microsoft.com/office/powerpoint/2010/main" val="2567589267"/>
      </p:ext>
    </p:extLst>
  </p:cSld>
  <p:clrMapOvr>
    <a:masterClrMapping/>
  </p:clrMapOvr>
  <p:transition/>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DC7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SimSun" charset="0"/>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警告</a:t>
            </a:r>
            <a:r>
              <a:rPr lang="zh-CN" altLang="en-US" sz="4800" b="1" dirty="0">
                <a:effectLst>
                  <a:glow rad="127000">
                    <a:schemeClr val="tx1"/>
                  </a:glow>
                </a:effectLst>
                <a:latin typeface="Arial" charset="0"/>
                <a:ea typeface="ＭＳ Ｐゴシック" charset="0"/>
                <a:cs typeface="ＭＳ Ｐゴシック" charset="0"/>
              </a:rPr>
              <a:t>我们不信的代价。</a:t>
            </a:r>
            <a:endParaRPr lang="en-US" sz="4800" b="1" dirty="0">
              <a:effectLst>
                <a:glow rad="127000">
                  <a:schemeClr val="tx1"/>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 typeface="Wingdings" charset="0"/>
              <a:buNone/>
              <a:tabLst/>
              <a:defRPr/>
            </a:pPr>
            <a:r>
              <a:rPr kumimoji="0" lang="zh-CN" alt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预备</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zh-CN" alt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灾难来临</a:t>
            </a:r>
            <a:endPar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8" name="Text Box 4">
            <a:extLst>
              <a:ext uri="{FF2B5EF4-FFF2-40B4-BE49-F238E27FC236}">
                <a16:creationId xmlns:a16="http://schemas.microsoft.com/office/drawing/2014/main" id="{C725C501-EEE2-234C-927B-DA64FA83DCAF}"/>
              </a:ext>
            </a:extLst>
          </p:cNvPr>
          <p:cNvSpPr txBox="1">
            <a:spLocks noChangeArrowheads="1"/>
          </p:cNvSpPr>
          <p:nvPr/>
        </p:nvSpPr>
        <p:spPr bwMode="auto">
          <a:xfrm>
            <a:off x="1517915" y="6195193"/>
            <a:ext cx="7391400" cy="584775"/>
          </a:xfrm>
          <a:prstGeom prst="rect">
            <a:avLst/>
          </a:prstGeom>
          <a:noFill/>
          <a:ln w="9525">
            <a:noFill/>
            <a:miter lim="800000"/>
            <a:headEnd/>
            <a:tailEnd/>
          </a:ln>
          <a:effectLst/>
        </p:spPr>
        <p:txBody>
          <a:bodyPr wrap="square">
            <a:spAutoFit/>
          </a:bodyPr>
          <a:lstStyle>
            <a:defPPr>
              <a:defRPr lang="en-US"/>
            </a:defPPr>
            <a:lvl1pPr marL="0" defTabSz="914400" eaLnBrk="1" latinLnBrk="0" hangingPunct="1">
              <a:defRPr sz="3200">
                <a:solidFill>
                  <a:srgbClr val="000000"/>
                </a:solidFill>
                <a:latin typeface="Arial"/>
                <a:ea typeface="Arial" pitchFamily="-111" charset="0"/>
                <a:cs typeface="Arial"/>
              </a:defRPr>
            </a:lvl1pPr>
            <a:lvl2pPr defTabSz="457200" eaLnBrk="1" latinLnBrk="0" hangingPunct="1">
              <a:defRPr sz="1800">
                <a:latin typeface="+mn-lt"/>
                <a:ea typeface="+mn-ea"/>
                <a:cs typeface="+mn-cs"/>
              </a:defRPr>
            </a:lvl2pPr>
            <a:lvl3pPr defTabSz="457200" eaLnBrk="1" latinLnBrk="0" hangingPunct="1">
              <a:defRPr sz="1800">
                <a:latin typeface="+mn-lt"/>
                <a:ea typeface="+mn-ea"/>
                <a:cs typeface="+mn-cs"/>
              </a:defRPr>
            </a:lvl3pPr>
            <a:lvl4pPr defTabSz="457200" eaLnBrk="1" latinLnBrk="0" hangingPunct="1">
              <a:defRPr sz="1800">
                <a:latin typeface="+mn-lt"/>
                <a:ea typeface="+mn-ea"/>
                <a:cs typeface="+mn-cs"/>
              </a:defRPr>
            </a:lvl4pPr>
            <a:lvl5pPr defTabSz="457200" eaLnBrk="1" latinLnBrk="0" hangingPunct="1">
              <a:defRPr sz="1800">
                <a:latin typeface="+mn-lt"/>
                <a:ea typeface="+mn-ea"/>
                <a:cs typeface="+mn-cs"/>
              </a:defRPr>
            </a:lvl5pPr>
            <a:lvl6pPr>
              <a:defRPr sz="1800">
                <a:latin typeface="+mn-lt"/>
                <a:ea typeface="+mn-ea"/>
                <a:cs typeface="+mn-cs"/>
              </a:defRPr>
            </a:lvl6pPr>
            <a:lvl7pPr>
              <a:defRPr sz="1800">
                <a:latin typeface="+mn-lt"/>
                <a:ea typeface="+mn-ea"/>
                <a:cs typeface="+mn-cs"/>
              </a:defRPr>
            </a:lvl7pPr>
            <a:lvl8pPr>
              <a:defRPr sz="1800">
                <a:latin typeface="+mn-lt"/>
                <a:ea typeface="+mn-ea"/>
                <a:cs typeface="+mn-cs"/>
              </a:defRPr>
            </a:lvl8pPr>
            <a:lvl9pPr>
              <a:defRPr sz="1800">
                <a:latin typeface="+mn-lt"/>
                <a:ea typeface="+mn-ea"/>
                <a:cs typeface="+mn-cs"/>
              </a:defRPr>
            </a:lvl9pPr>
          </a:lstStyle>
          <a:p>
            <a:pPr marL="0" marR="0" lvl="0" indent="0" algn="l" defTabSz="914400" rtl="0" eaLnBrk="1" fontAlgn="base" latinLnBrk="0" hangingPunct="1">
              <a:lnSpc>
                <a:spcPct val="100000"/>
              </a:lnSpc>
              <a:spcBef>
                <a:spcPct val="50000"/>
              </a:spcBef>
              <a:spcAft>
                <a:spcPct val="0"/>
              </a:spcAft>
              <a:buClrTx/>
              <a:buSzTx/>
              <a:buFont typeface="Wingdings" charset="0"/>
              <a:buNone/>
              <a:tabLst/>
              <a:defRPr/>
            </a:pPr>
            <a:r>
              <a:rPr kumimoji="0" lang="ko-KR" altLang="en-US" sz="3200" b="1" i="0" u="none" strike="noStrike" kern="1200" cap="none" spc="0" normalizeH="0" baseline="0" noProof="0" dirty="0" err="1">
                <a:ln>
                  <a:noFill/>
                </a:ln>
                <a:solidFill>
                  <a:srgbClr val="000000"/>
                </a:solidFill>
                <a:effectLst/>
                <a:uLnTx/>
                <a:uFillTx/>
                <a:latin typeface="Arial"/>
                <a:cs typeface="Arial"/>
              </a:rPr>
              <a:t>民数记</a:t>
            </a:r>
            <a:r>
              <a:rPr kumimoji="0" lang="en-US" sz="3200" b="1" i="0" u="none" strike="noStrike" kern="1200" cap="none" spc="0" normalizeH="0" baseline="0" noProof="0" dirty="0">
                <a:ln>
                  <a:noFill/>
                </a:ln>
                <a:solidFill>
                  <a:srgbClr val="000000"/>
                </a:solidFill>
                <a:effectLst/>
                <a:uLnTx/>
                <a:uFillTx/>
                <a:latin typeface="Arial"/>
                <a:cs typeface="Arial"/>
              </a:rPr>
              <a:t> 10:11–25:18</a:t>
            </a:r>
          </a:p>
        </p:txBody>
      </p:sp>
    </p:spTree>
    <p:extLst>
      <p:ext uri="{BB962C8B-B14F-4D97-AF65-F5344CB8AC3E}">
        <p14:creationId xmlns:p14="http://schemas.microsoft.com/office/powerpoint/2010/main" val="3804687068"/>
      </p:ext>
    </p:extLst>
  </p:cSld>
  <p:clrMapOvr>
    <a:masterClrMapping/>
  </p:clrMapOvr>
  <p:transition/>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446" r="9804"/>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III.</a:t>
            </a:r>
            <a:r>
              <a:rPr lang="zh-CN" altLang="en-US" b="1" dirty="0">
                <a:solidFill>
                  <a:schemeClr val="tx2"/>
                </a:solidFill>
                <a:effectLst>
                  <a:glow rad="127000">
                    <a:schemeClr val="bg1"/>
                  </a:glow>
                </a:effectLst>
                <a:latin typeface="Arial" charset="0"/>
                <a:ea typeface="ＭＳ Ｐゴシック" charset="0"/>
                <a:cs typeface="ＭＳ Ｐゴシック" charset="0"/>
              </a:rPr>
              <a:t>神</a:t>
            </a:r>
            <a:r>
              <a:rPr lang="zh-CN" altLang="en-US" b="1" dirty="0">
                <a:solidFill>
                  <a:srgbClr val="0000FF"/>
                </a:solidFill>
                <a:effectLst>
                  <a:glow rad="127000">
                    <a:schemeClr val="bg1"/>
                  </a:glow>
                </a:effectLst>
                <a:latin typeface="Arial" charset="0"/>
                <a:ea typeface="ＭＳ Ｐゴシック" charset="0"/>
                <a:cs typeface="ＭＳ Ｐゴシック" charset="0"/>
              </a:rPr>
              <a:t>奖赏</a:t>
            </a:r>
            <a:r>
              <a:rPr lang="zh-CN" altLang="en-US" b="1" dirty="0">
                <a:solidFill>
                  <a:schemeClr val="tx2"/>
                </a:solidFill>
                <a:effectLst>
                  <a:glow rad="127000">
                    <a:schemeClr val="bg1"/>
                  </a:glow>
                </a:effectLst>
                <a:latin typeface="Arial" charset="0"/>
                <a:ea typeface="ＭＳ Ｐゴシック" charset="0"/>
                <a:cs typeface="ＭＳ Ｐゴシック" charset="0"/>
              </a:rPr>
              <a:t>我们的信实。</a:t>
            </a:r>
            <a:endParaRPr lang="en-US" b="1" dirty="0">
              <a:solidFill>
                <a:schemeClr val="tx2"/>
              </a:solidFill>
              <a:effectLst>
                <a:glow rad="127000">
                  <a:schemeClr val="bg1"/>
                </a:glow>
              </a:effectLst>
              <a:latin typeface="Arial" charset="0"/>
              <a:ea typeface="ＭＳ Ｐゴシック" charset="0"/>
              <a:cs typeface="ＭＳ Ｐゴシック" charset="0"/>
            </a:endParaRPr>
          </a:p>
        </p:txBody>
      </p:sp>
      <p:sp>
        <p:nvSpPr>
          <p:cNvPr id="5" name="Text Box 4">
            <a:extLst>
              <a:ext uri="{FF2B5EF4-FFF2-40B4-BE49-F238E27FC236}">
                <a16:creationId xmlns:a16="http://schemas.microsoft.com/office/drawing/2014/main" id="{89D9DA4E-EA81-DB45-99EA-7A36471AC0AC}"/>
              </a:ext>
            </a:extLst>
          </p:cNvPr>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ko-KR" altLang="en-US" sz="3200" b="1" i="0" u="none" strike="noStrike" kern="1200" cap="none" spc="0" normalizeH="0" baseline="0" noProof="0" dirty="0" err="1">
                <a:ln>
                  <a:noFill/>
                </a:ln>
                <a:solidFill>
                  <a:srgbClr val="000000"/>
                </a:solidFill>
                <a:effectLst/>
                <a:uLnTx/>
                <a:uFillTx/>
                <a:latin typeface="Arial"/>
                <a:ea typeface="Arial" pitchFamily="-111" charset="0"/>
                <a:cs typeface="Arial"/>
              </a:rPr>
              <a:t>民数记</a:t>
            </a:r>
            <a:r>
              <a:rPr kumimoji="0" lang="en-US" sz="3200" b="1" i="0" u="none" strike="noStrike" kern="1200" cap="none" spc="0" normalizeH="0" baseline="0" noProof="0" dirty="0">
                <a:ln>
                  <a:noFill/>
                </a:ln>
                <a:solidFill>
                  <a:srgbClr val="000000"/>
                </a:solidFill>
                <a:effectLst/>
                <a:uLnTx/>
                <a:uFillTx/>
                <a:latin typeface="Arial"/>
                <a:ea typeface="Arial" pitchFamily="-111" charset="0"/>
                <a:cs typeface="Arial"/>
              </a:rPr>
              <a:t> 26–36</a:t>
            </a:r>
          </a:p>
        </p:txBody>
      </p:sp>
    </p:spTree>
    <p:extLst>
      <p:ext uri="{BB962C8B-B14F-4D97-AF65-F5344CB8AC3E}">
        <p14:creationId xmlns:p14="http://schemas.microsoft.com/office/powerpoint/2010/main" val="23680333"/>
      </p:ext>
    </p:extLst>
  </p:cSld>
  <p:clrMapOvr>
    <a:masterClrMapping/>
  </p:clrMapOvr>
  <p:transition/>
</p:sld>
</file>

<file path=ppt/slides/slide254.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3E4B4B4B-FCC7-4893-B4EC-3EE3C0205726}"/>
              </a:ext>
            </a:extLst>
          </p:cNvPr>
          <p:cNvPicPr>
            <a:picLocks noChangeAspect="1"/>
          </p:cNvPicPr>
          <p:nvPr/>
        </p:nvPicPr>
        <p:blipFill>
          <a:blip r:embed="rId3"/>
          <a:stretch>
            <a:fillRect/>
          </a:stretch>
        </p:blipFill>
        <p:spPr>
          <a:xfrm>
            <a:off x="-96465" y="0"/>
            <a:ext cx="9262891" cy="6858000"/>
          </a:xfrm>
          <a:prstGeom prst="rect">
            <a:avLst/>
          </a:prstGeom>
        </p:spPr>
      </p:pic>
      <p:sp>
        <p:nvSpPr>
          <p:cNvPr id="234498"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333333"/>
                </a:solidFill>
                <a:effectLst/>
                <a:uLnTx/>
                <a:uFillTx/>
                <a:latin typeface="Arial" charset="0"/>
                <a:ea typeface="SimSun" charset="0"/>
                <a:cs typeface="Times New Roman" charset="0"/>
              </a:rPr>
              <a:t>135</a:t>
            </a:r>
          </a:p>
        </p:txBody>
      </p:sp>
      <p:sp>
        <p:nvSpPr>
          <p:cNvPr id="234499" name="Rectangle 3"/>
          <p:cNvSpPr>
            <a:spLocks noGrp="1" noChangeArrowheads="1"/>
          </p:cNvSpPr>
          <p:nvPr>
            <p:ph type="title"/>
          </p:nvPr>
        </p:nvSpPr>
        <p:spPr>
          <a:xfrm>
            <a:off x="1828800" y="609600"/>
            <a:ext cx="5486400" cy="685800"/>
          </a:xfrm>
          <a:solidFill>
            <a:srgbClr val="000000"/>
          </a:solidFill>
        </p:spPr>
        <p:txBody>
          <a:bodyPr/>
          <a:lstStyle/>
          <a:p>
            <a:pPr algn="ctr"/>
            <a:r>
              <a:rPr lang="zh-CN" altLang="en-US" b="1">
                <a:solidFill>
                  <a:srgbClr val="FFFFFF"/>
                </a:solidFill>
                <a:latin typeface="Impact" charset="0"/>
                <a:ea typeface="SimSun" charset="0"/>
                <a:cs typeface="SimSun" charset="0"/>
              </a:rPr>
              <a:t>应用</a:t>
            </a:r>
          </a:p>
        </p:txBody>
      </p:sp>
      <p:sp>
        <p:nvSpPr>
          <p:cNvPr id="36869" name="Text Box 5" descr="Green marble"/>
          <p:cNvSpPr txBox="1">
            <a:spLocks noChangeArrowheads="1"/>
          </p:cNvSpPr>
          <p:nvPr/>
        </p:nvSpPr>
        <p:spPr bwMode="auto">
          <a:xfrm>
            <a:off x="990600" y="1939925"/>
            <a:ext cx="7542213" cy="3539430"/>
          </a:xfrm>
          <a:prstGeom prst="rect">
            <a:avLst/>
          </a:prstGeom>
          <a:noFill/>
          <a:ln>
            <a:noFill/>
          </a:ln>
          <a:effectLst/>
        </p:spPr>
        <p:txBody>
          <a:bodyPr vert="horz" wrap="square" lIns="91440" tIns="45720" rIns="91440" bIns="45720" numCol="1" anchor="t" anchorCtr="0" compatLnSpc="1">
            <a:prstTxWarp prst="textNoShape">
              <a:avLst/>
            </a:prstTxWarp>
          </a:bodyPr>
          <a:lstStyle>
            <a:defPPr>
              <a:defRPr lang="en-US"/>
            </a:defPPr>
            <a:lvl1pPr marL="571500" indent="-571500" defTabSz="457200" latinLnBrk="0">
              <a:spcBef>
                <a:spcPct val="0"/>
              </a:spcBef>
              <a:buFont typeface="Arial"/>
              <a:buChar char="•"/>
              <a:defRPr sz="3200">
                <a:solidFill>
                  <a:srgbClr val="FFFFFF"/>
                </a:solidFill>
                <a:effectLst>
                  <a:glow rad="127000">
                    <a:srgbClr val="000000"/>
                  </a:glow>
                </a:effectLst>
                <a:latin typeface="Arial" charset="0"/>
                <a:ea typeface="ＭＳ Ｐゴシック" charset="0"/>
                <a:cs typeface="ＭＳ Ｐゴシック" charset="0"/>
              </a:defRPr>
            </a:lvl1pPr>
            <a:lvl2pPr algn="ctr" defTabSz="457200" latinLnBrk="0">
              <a:spcBef>
                <a:spcPct val="0"/>
              </a:spcBef>
              <a:defRPr sz="4400">
                <a:solidFill>
                  <a:schemeClr val="bg1"/>
                </a:solidFill>
                <a:latin typeface="Arial" charset="0"/>
                <a:ea typeface="ＭＳ Ｐゴシック" pitchFamily="-108" charset="-128"/>
                <a:cs typeface="ＭＳ Ｐゴシック" pitchFamily="-108" charset="-128"/>
              </a:defRPr>
            </a:lvl2pPr>
            <a:lvl3pPr algn="ctr" defTabSz="457200" latinLnBrk="0">
              <a:spcBef>
                <a:spcPct val="0"/>
              </a:spcBef>
              <a:defRPr sz="4400">
                <a:solidFill>
                  <a:schemeClr val="bg1"/>
                </a:solidFill>
                <a:latin typeface="Arial" charset="0"/>
                <a:ea typeface="ＭＳ Ｐゴシック" pitchFamily="-108" charset="-128"/>
                <a:cs typeface="ＭＳ Ｐゴシック" pitchFamily="-108" charset="-128"/>
              </a:defRPr>
            </a:lvl3pPr>
            <a:lvl4pPr algn="ctr" defTabSz="457200" latinLnBrk="0">
              <a:spcBef>
                <a:spcPct val="0"/>
              </a:spcBef>
              <a:defRPr sz="4400">
                <a:solidFill>
                  <a:schemeClr val="bg1"/>
                </a:solidFill>
                <a:latin typeface="Arial" charset="0"/>
                <a:ea typeface="ＭＳ Ｐゴシック" pitchFamily="-108" charset="-128"/>
                <a:cs typeface="ＭＳ Ｐゴシック" pitchFamily="-108" charset="-128"/>
              </a:defRPr>
            </a:lvl4pPr>
            <a:lvl5pPr algn="ctr" defTabSz="457200" latinLnBrk="0">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ea typeface="+mn-ea"/>
                <a:cs typeface="+mn-cs"/>
              </a:defRPr>
            </a:lvl6pPr>
            <a:lvl7pPr marL="914400" algn="ctr" eaLnBrk="0" fontAlgn="base" hangingPunct="0">
              <a:spcBef>
                <a:spcPct val="0"/>
              </a:spcBef>
              <a:spcAft>
                <a:spcPct val="0"/>
              </a:spcAft>
              <a:defRPr sz="4400">
                <a:solidFill>
                  <a:schemeClr val="tx2"/>
                </a:solidFill>
                <a:latin typeface="Times New Roman" pitchFamily="-112" charset="0"/>
                <a:ea typeface="+mn-ea"/>
                <a:cs typeface="+mn-cs"/>
              </a:defRPr>
            </a:lvl7pPr>
            <a:lvl8pPr marL="1371600" algn="ctr" eaLnBrk="0" fontAlgn="base" hangingPunct="0">
              <a:spcBef>
                <a:spcPct val="0"/>
              </a:spcBef>
              <a:spcAft>
                <a:spcPct val="0"/>
              </a:spcAft>
              <a:defRPr sz="4400">
                <a:solidFill>
                  <a:schemeClr val="tx2"/>
                </a:solidFill>
                <a:latin typeface="Times New Roman" pitchFamily="-112" charset="0"/>
                <a:ea typeface="+mn-ea"/>
                <a:cs typeface="+mn-cs"/>
              </a:defRPr>
            </a:lvl8pPr>
            <a:lvl9pPr marL="1828800" algn="ctr" eaLnBrk="0" fontAlgn="base" hangingPunct="0">
              <a:spcBef>
                <a:spcPct val="0"/>
              </a:spcBef>
              <a:spcAft>
                <a:spcPct val="0"/>
              </a:spcAft>
              <a:defRPr sz="4400">
                <a:solidFill>
                  <a:schemeClr val="tx2"/>
                </a:solidFill>
                <a:latin typeface="Times New Roman" pitchFamily="-112" charset="0"/>
                <a:ea typeface="+mn-ea"/>
                <a:cs typeface="+mn-cs"/>
              </a:defRPr>
            </a:lvl9pPr>
          </a:lstStyle>
          <a:p>
            <a:pPr marL="571500" marR="0" lvl="0" indent="-571500" algn="l" defTabSz="457200" rtl="0" eaLnBrk="0" fontAlgn="base" latinLnBrk="0" hangingPunct="0">
              <a:lnSpc>
                <a:spcPct val="100000"/>
              </a:lnSpc>
              <a:spcBef>
                <a:spcPct val="0"/>
              </a:spcBef>
              <a:spcAft>
                <a:spcPct val="0"/>
              </a:spcAft>
              <a:buClrTx/>
              <a:buSzTx/>
              <a:buFont typeface="Arial"/>
              <a:buChar char="•"/>
              <a:tabLst/>
              <a:defRPr/>
            </a:pPr>
            <a:r>
              <a:rPr kumimoji="0" lang="zh-CN" altLang="en-US" sz="32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rPr>
              <a:t>我们作为信徒需要明白，神已经为我们提供了去遵循神旨意所需的一切事情。可是，不顺服的行为会受到惩戒。</a:t>
            </a:r>
          </a:p>
          <a:p>
            <a:pPr marL="571500" marR="0" lvl="0" indent="-571500" algn="l" defTabSz="457200" rtl="0" eaLnBrk="0" fontAlgn="base" latinLnBrk="0" hangingPunct="0">
              <a:lnSpc>
                <a:spcPct val="100000"/>
              </a:lnSpc>
              <a:spcBef>
                <a:spcPct val="0"/>
              </a:spcBef>
              <a:spcAft>
                <a:spcPct val="0"/>
              </a:spcAft>
              <a:buClrTx/>
              <a:buSzTx/>
              <a:buFont typeface="Arial"/>
              <a:buChar char="•"/>
              <a:tabLst/>
              <a:defRPr/>
            </a:pPr>
            <a:r>
              <a:rPr kumimoji="0" lang="zh-CN" altLang="en-US" sz="32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rPr>
              <a:t>无论经由我们或者不经由我们，神的旨意都会被成就</a:t>
            </a:r>
          </a:p>
          <a:p>
            <a:pPr marL="571500" marR="0" lvl="0" indent="-571500" algn="l" defTabSz="457200" rtl="0" eaLnBrk="0" fontAlgn="base" latinLnBrk="0" hangingPunct="0">
              <a:lnSpc>
                <a:spcPct val="100000"/>
              </a:lnSpc>
              <a:spcBef>
                <a:spcPct val="0"/>
              </a:spcBef>
              <a:spcAft>
                <a:spcPct val="0"/>
              </a:spcAft>
              <a:buClrTx/>
              <a:buSzTx/>
              <a:buFont typeface="Arial"/>
              <a:buChar char="•"/>
              <a:tabLst/>
              <a:defRPr/>
            </a:pPr>
            <a:r>
              <a:rPr kumimoji="0" lang="zh-CN" altLang="en-US" sz="32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rPr>
              <a:t>我们是委身于神的还是时常抱怨的人？</a:t>
            </a:r>
            <a:endPar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endParaRPr>
          </a:p>
        </p:txBody>
      </p:sp>
    </p:spTree>
    <p:extLst>
      <p:ext uri="{BB962C8B-B14F-4D97-AF65-F5344CB8AC3E}">
        <p14:creationId xmlns:p14="http://schemas.microsoft.com/office/powerpoint/2010/main" val="1317884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6869">
                                            <p:txEl>
                                              <p:pRg st="0" end="0"/>
                                            </p:txEl>
                                          </p:spTgt>
                                        </p:tgtEl>
                                        <p:attrNameLst>
                                          <p:attrName>style.visibility</p:attrName>
                                        </p:attrNameLst>
                                      </p:cBhvr>
                                      <p:to>
                                        <p:strVal val="visible"/>
                                      </p:to>
                                    </p:set>
                                    <p:anim calcmode="lin" valueType="num">
                                      <p:cBhvr additive="base">
                                        <p:cTn id="7" dur="500" fill="hold"/>
                                        <p:tgtEl>
                                          <p:spTgt spid="3686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6869">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6869">
                                            <p:txEl>
                                              <p:pRg st="1" end="1"/>
                                            </p:txEl>
                                          </p:spTgt>
                                        </p:tgtEl>
                                        <p:attrNameLst>
                                          <p:attrName>style.visibility</p:attrName>
                                        </p:attrNameLst>
                                      </p:cBhvr>
                                      <p:to>
                                        <p:strVal val="visible"/>
                                      </p:to>
                                    </p:set>
                                    <p:anim calcmode="lin" valueType="num">
                                      <p:cBhvr additive="base">
                                        <p:cTn id="13" dur="500" fill="hold"/>
                                        <p:tgtEl>
                                          <p:spTgt spid="36869">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6869">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6869">
                                            <p:txEl>
                                              <p:pRg st="2" end="2"/>
                                            </p:txEl>
                                          </p:spTgt>
                                        </p:tgtEl>
                                        <p:attrNameLst>
                                          <p:attrName>style.visibility</p:attrName>
                                        </p:attrNameLst>
                                      </p:cBhvr>
                                      <p:to>
                                        <p:strVal val="visible"/>
                                      </p:to>
                                    </p:set>
                                    <p:anim calcmode="lin" valueType="num">
                                      <p:cBhvr additive="base">
                                        <p:cTn id="19" dur="500" fill="hold"/>
                                        <p:tgtEl>
                                          <p:spTgt spid="36869">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6869">
                                            <p:txEl>
                                              <p:pRg st="2" end="2"/>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9" grpId="0" build="p" autoUpdateAnimBg="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543200"/>
            <a:ext cx="9144000" cy="531479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9787"/>
            <a:ext cx="9144000" cy="1569863"/>
          </a:xfrm>
          <a:effectLst>
            <a:outerShdw blurRad="63500" dist="35921" dir="2700000" algn="ctr" rotWithShape="0">
              <a:schemeClr val="tx2">
                <a:alpha val="74998"/>
              </a:schemeClr>
            </a:outerShdw>
          </a:effectLst>
        </p:spPr>
        <p:txBody>
          <a:bodyPr anchor="t"/>
          <a:lstStyle/>
          <a:p>
            <a:pPr>
              <a:defRPr/>
            </a:pPr>
            <a:r>
              <a:rPr lang="zh-CN" altLang="en-US" sz="4000" b="1" dirty="0">
                <a:effectLst>
                  <a:glow rad="127000">
                    <a:schemeClr val="tx1"/>
                  </a:glow>
                </a:effectLst>
                <a:latin typeface="Arial" charset="0"/>
                <a:ea typeface="ＭＳ Ｐゴシック" charset="0"/>
                <a:cs typeface="ＭＳ Ｐゴシック" charset="0"/>
              </a:rPr>
              <a:t>预备好</a:t>
            </a:r>
            <a:r>
              <a:rPr lang="en-US" sz="4000" b="1" dirty="0">
                <a:effectLst>
                  <a:glow rad="127000">
                    <a:schemeClr val="tx1"/>
                  </a:glow>
                </a:effectLst>
                <a:latin typeface="Arial" charset="0"/>
                <a:ea typeface="ＭＳ Ｐゴシック" charset="0"/>
                <a:cs typeface="ＭＳ Ｐゴシック" charset="0"/>
              </a:rPr>
              <a:t>! </a:t>
            </a:r>
            <a:r>
              <a:rPr lang="zh-CN" altLang="en-US" sz="4000" b="1" dirty="0">
                <a:effectLst>
                  <a:glow rad="127000">
                    <a:schemeClr val="tx1"/>
                  </a:glow>
                </a:effectLst>
                <a:latin typeface="Arial" charset="0"/>
                <a:ea typeface="ＭＳ Ｐゴシック" charset="0"/>
                <a:cs typeface="ＭＳ Ｐゴシック" charset="0"/>
              </a:rPr>
              <a:t>神此刻正在如何引导或警告你</a:t>
            </a:r>
            <a:r>
              <a:rPr lang="en-US" sz="4000" b="1" dirty="0">
                <a:effectLst>
                  <a:glow rad="127000">
                    <a:schemeClr val="tx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0" y="1818492"/>
            <a:ext cx="9144000" cy="277188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 typeface="Wingdings" charset="0"/>
              <a:buNone/>
              <a:tabLst/>
              <a:defRPr/>
            </a:pP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祂怎样说</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走这条路</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a:p>
            <a:pPr marL="0" marR="0" lvl="0" indent="0" algn="l" defTabSz="457200" rtl="0" eaLnBrk="0" fontAlgn="base" latinLnBrk="0" hangingPunct="0">
              <a:lnSpc>
                <a:spcPct val="100000"/>
              </a:lnSpc>
              <a:spcBef>
                <a:spcPct val="0"/>
              </a:spcBef>
              <a:spcAft>
                <a:spcPct val="0"/>
              </a:spcAft>
              <a:buClrTx/>
              <a:buSzTx/>
              <a:buFont typeface="Wingdings" charset="0"/>
              <a:buNone/>
              <a:tabLst/>
              <a:defRPr/>
            </a:pP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祂怎样说</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不要走那条路</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646097787"/>
      </p:ext>
    </p:extLst>
  </p:cSld>
  <p:clrMapOvr>
    <a:masterClrMapping/>
  </p:clrMapOvr>
  <p:transition/>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2"/>
          <p:cNvSpPr>
            <a:spLocks noGrp="1" noChangeArrowheads="1"/>
          </p:cNvSpPr>
          <p:nvPr>
            <p:ph type="title"/>
          </p:nvPr>
        </p:nvSpPr>
        <p:spPr>
          <a:xfrm>
            <a:off x="0" y="76200"/>
            <a:ext cx="8001000" cy="685800"/>
          </a:xfrm>
          <a:solidFill>
            <a:schemeClr val="accent1"/>
          </a:solidFill>
          <a:ln>
            <a:solidFill>
              <a:schemeClr val="tx1"/>
            </a:solidFill>
            <a:miter lim="800000"/>
            <a:headEnd/>
            <a:tailEnd/>
          </a:ln>
        </p:spPr>
        <p:txBody>
          <a:bodyPr/>
          <a:lstStyle/>
          <a:p>
            <a:pPr algn="ctr"/>
            <a:r>
              <a:rPr lang="zh-CN" altLang="en-US" b="1">
                <a:latin typeface="Impact" charset="0"/>
                <a:ea typeface="SimSun" charset="0"/>
                <a:cs typeface="SimSun" charset="0"/>
              </a:rPr>
              <a:t>早期以色列东边的居民</a:t>
            </a:r>
            <a:endParaRPr lang="zh-CN" altLang="en-US" b="1">
              <a:latin typeface="Times New Roman" charset="0"/>
              <a:ea typeface="SimSun" charset="0"/>
              <a:cs typeface="SimSun" charset="0"/>
            </a:endParaRPr>
          </a:p>
        </p:txBody>
      </p:sp>
      <p:sp>
        <p:nvSpPr>
          <p:cNvPr id="214019" name="Text Box 3"/>
          <p:cNvSpPr txBox="1">
            <a:spLocks noChangeArrowheads="1"/>
          </p:cNvSpPr>
          <p:nvPr/>
        </p:nvSpPr>
        <p:spPr bwMode="auto">
          <a:xfrm>
            <a:off x="8161338"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143</a:t>
            </a:r>
          </a:p>
        </p:txBody>
      </p:sp>
      <p:grpSp>
        <p:nvGrpSpPr>
          <p:cNvPr id="214020" name="Group 66"/>
          <p:cNvGrpSpPr>
            <a:grpSpLocks/>
          </p:cNvGrpSpPr>
          <p:nvPr/>
        </p:nvGrpSpPr>
        <p:grpSpPr bwMode="auto">
          <a:xfrm>
            <a:off x="0" y="1219200"/>
            <a:ext cx="9144000" cy="5641975"/>
            <a:chOff x="0" y="768"/>
            <a:chExt cx="5760" cy="3554"/>
          </a:xfrm>
        </p:grpSpPr>
        <p:grpSp>
          <p:nvGrpSpPr>
            <p:cNvPr id="214022" name="Group 32"/>
            <p:cNvGrpSpPr>
              <a:grpSpLocks/>
            </p:cNvGrpSpPr>
            <p:nvPr/>
          </p:nvGrpSpPr>
          <p:grpSpPr bwMode="auto">
            <a:xfrm>
              <a:off x="14" y="768"/>
              <a:ext cx="481" cy="458"/>
              <a:chOff x="0" y="0"/>
              <a:chExt cx="278" cy="538"/>
            </a:xfrm>
          </p:grpSpPr>
          <p:sp>
            <p:nvSpPr>
              <p:cNvPr id="214077" name="Rectangle 31"/>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endParaRPr lang="zh-CN" altLang="en-US" sz="2400">
                  <a:latin typeface="Times" charset="0"/>
                  <a:cs typeface="Times New Roman" charset="0"/>
                </a:endParaRPr>
              </a:p>
            </p:txBody>
          </p:sp>
          <p:grpSp>
            <p:nvGrpSpPr>
              <p:cNvPr id="214078" name="Group 30"/>
              <p:cNvGrpSpPr>
                <a:grpSpLocks/>
              </p:cNvGrpSpPr>
              <p:nvPr/>
            </p:nvGrpSpPr>
            <p:grpSpPr bwMode="auto">
              <a:xfrm>
                <a:off x="0" y="0"/>
                <a:ext cx="278" cy="538"/>
                <a:chOff x="0" y="0"/>
                <a:chExt cx="278" cy="538"/>
              </a:xfrm>
            </p:grpSpPr>
            <p:sp>
              <p:nvSpPr>
                <p:cNvPr id="214079" name="Rectangle 4"/>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000">
                      <a:solidFill>
                        <a:srgbClr val="FFFFFF"/>
                      </a:solidFill>
                      <a:latin typeface="Arial Narrow" charset="0"/>
                    </a:rPr>
                    <a:t>时代</a:t>
                  </a:r>
                </a:p>
              </p:txBody>
            </p:sp>
            <p:sp>
              <p:nvSpPr>
                <p:cNvPr id="214080" name="Rectangle 29"/>
                <p:cNvSpPr>
                  <a:spLocks noChangeArrowheads="1"/>
                </p:cNvSpPr>
                <p:nvPr/>
              </p:nvSpPr>
              <p:spPr bwMode="auto">
                <a:xfrm>
                  <a:off x="0" y="0"/>
                  <a:ext cx="278"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grpSp>
          <p:nvGrpSpPr>
            <p:cNvPr id="214023" name="Group 36"/>
            <p:cNvGrpSpPr>
              <a:grpSpLocks/>
            </p:cNvGrpSpPr>
            <p:nvPr/>
          </p:nvGrpSpPr>
          <p:grpSpPr bwMode="auto">
            <a:xfrm>
              <a:off x="495" y="768"/>
              <a:ext cx="1369" cy="458"/>
              <a:chOff x="278" y="0"/>
              <a:chExt cx="792" cy="538"/>
            </a:xfrm>
          </p:grpSpPr>
          <p:sp>
            <p:nvSpPr>
              <p:cNvPr id="214073" name="Rectangle 35"/>
              <p:cNvSpPr>
                <a:spLocks noChangeArrowheads="1"/>
              </p:cNvSpPr>
              <p:nvPr/>
            </p:nvSpPr>
            <p:spPr bwMode="auto">
              <a:xfrm>
                <a:off x="278" y="0"/>
                <a:ext cx="792"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endParaRPr lang="zh-CN" altLang="en-US" sz="2400">
                  <a:latin typeface="Times" charset="0"/>
                  <a:cs typeface="Times New Roman" charset="0"/>
                </a:endParaRPr>
              </a:p>
            </p:txBody>
          </p:sp>
          <p:grpSp>
            <p:nvGrpSpPr>
              <p:cNvPr id="214074" name="Group 34"/>
              <p:cNvGrpSpPr>
                <a:grpSpLocks/>
              </p:cNvGrpSpPr>
              <p:nvPr/>
            </p:nvGrpSpPr>
            <p:grpSpPr bwMode="auto">
              <a:xfrm>
                <a:off x="278" y="0"/>
                <a:ext cx="792" cy="538"/>
                <a:chOff x="278" y="0"/>
                <a:chExt cx="792" cy="538"/>
              </a:xfrm>
            </p:grpSpPr>
            <p:sp>
              <p:nvSpPr>
                <p:cNvPr id="214075" name="Rectangle 5"/>
                <p:cNvSpPr>
                  <a:spLocks noChangeArrowheads="1"/>
                </p:cNvSpPr>
                <p:nvPr/>
              </p:nvSpPr>
              <p:spPr bwMode="auto">
                <a:xfrm>
                  <a:off x="278" y="0"/>
                  <a:ext cx="792" cy="538"/>
                </a:xfrm>
                <a:prstGeom prst="rect">
                  <a:avLst/>
                </a:prstGeom>
                <a:gradFill rotWithShape="1">
                  <a:gsLst>
                    <a:gs pos="0">
                      <a:srgbClr val="003300"/>
                    </a:gs>
                    <a:gs pos="100000">
                      <a:srgbClr val="0000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solidFill>
                        <a:srgbClr val="FFFFFF"/>
                      </a:solidFill>
                      <a:latin typeface="Arial Narrow" charset="0"/>
                      <a:cs typeface="Arial" charset="0"/>
                    </a:rPr>
                    <a:t>以东</a:t>
                  </a:r>
                </a:p>
              </p:txBody>
            </p:sp>
            <p:sp>
              <p:nvSpPr>
                <p:cNvPr id="214076" name="Rectangle 33"/>
                <p:cNvSpPr>
                  <a:spLocks noChangeArrowheads="1"/>
                </p:cNvSpPr>
                <p:nvPr/>
              </p:nvSpPr>
              <p:spPr bwMode="auto">
                <a:xfrm>
                  <a:off x="278" y="0"/>
                  <a:ext cx="792"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grpSp>
          <p:nvGrpSpPr>
            <p:cNvPr id="214024" name="Group 40"/>
            <p:cNvGrpSpPr>
              <a:grpSpLocks/>
            </p:cNvGrpSpPr>
            <p:nvPr/>
          </p:nvGrpSpPr>
          <p:grpSpPr bwMode="auto">
            <a:xfrm>
              <a:off x="1864" y="768"/>
              <a:ext cx="1425" cy="458"/>
              <a:chOff x="1070" y="0"/>
              <a:chExt cx="824" cy="538"/>
            </a:xfrm>
          </p:grpSpPr>
          <p:sp>
            <p:nvSpPr>
              <p:cNvPr id="214069" name="Rectangle 39"/>
              <p:cNvSpPr>
                <a:spLocks noChangeArrowheads="1"/>
              </p:cNvSpPr>
              <p:nvPr/>
            </p:nvSpPr>
            <p:spPr bwMode="auto">
              <a:xfrm>
                <a:off x="1070" y="0"/>
                <a:ext cx="824"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endParaRPr lang="zh-CN" altLang="en-US" sz="2400">
                  <a:latin typeface="Times" charset="0"/>
                  <a:cs typeface="Times New Roman" charset="0"/>
                </a:endParaRPr>
              </a:p>
            </p:txBody>
          </p:sp>
          <p:grpSp>
            <p:nvGrpSpPr>
              <p:cNvPr id="214070" name="Group 38"/>
              <p:cNvGrpSpPr>
                <a:grpSpLocks/>
              </p:cNvGrpSpPr>
              <p:nvPr/>
            </p:nvGrpSpPr>
            <p:grpSpPr bwMode="auto">
              <a:xfrm>
                <a:off x="1070" y="0"/>
                <a:ext cx="824" cy="538"/>
                <a:chOff x="1070" y="0"/>
                <a:chExt cx="824" cy="538"/>
              </a:xfrm>
            </p:grpSpPr>
            <p:sp>
              <p:nvSpPr>
                <p:cNvPr id="214071" name="Rectangle 6"/>
                <p:cNvSpPr>
                  <a:spLocks noChangeArrowheads="1"/>
                </p:cNvSpPr>
                <p:nvPr/>
              </p:nvSpPr>
              <p:spPr bwMode="auto">
                <a:xfrm>
                  <a:off x="1070" y="0"/>
                  <a:ext cx="824" cy="538"/>
                </a:xfrm>
                <a:prstGeom prst="rect">
                  <a:avLst/>
                </a:prstGeom>
                <a:gradFill rotWithShape="1">
                  <a:gsLst>
                    <a:gs pos="0">
                      <a:srgbClr val="003300"/>
                    </a:gs>
                    <a:gs pos="100000">
                      <a:srgbClr val="0000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algn="ctr" eaLnBrk="1" hangingPunct="1">
                    <a:spcBef>
                      <a:spcPct val="0"/>
                    </a:spcBef>
                    <a:buFontTx/>
                    <a:buNone/>
                  </a:pPr>
                  <a:r>
                    <a:rPr lang="zh-CN" altLang="en-US" sz="2400">
                      <a:solidFill>
                        <a:srgbClr val="FFFFFF"/>
                      </a:solidFill>
                      <a:latin typeface="Arial Narrow" charset="0"/>
                      <a:cs typeface="Arial" charset="0"/>
                    </a:rPr>
                    <a:t>摩押</a:t>
                  </a:r>
                </a:p>
              </p:txBody>
            </p:sp>
            <p:sp>
              <p:nvSpPr>
                <p:cNvPr id="214072" name="Rectangle 37"/>
                <p:cNvSpPr>
                  <a:spLocks noChangeArrowheads="1"/>
                </p:cNvSpPr>
                <p:nvPr/>
              </p:nvSpPr>
              <p:spPr bwMode="auto">
                <a:xfrm>
                  <a:off x="1070" y="0"/>
                  <a:ext cx="824"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grpSp>
          <p:nvGrpSpPr>
            <p:cNvPr id="214025" name="Group 44"/>
            <p:cNvGrpSpPr>
              <a:grpSpLocks/>
            </p:cNvGrpSpPr>
            <p:nvPr/>
          </p:nvGrpSpPr>
          <p:grpSpPr bwMode="auto">
            <a:xfrm>
              <a:off x="3289" y="768"/>
              <a:ext cx="1311" cy="458"/>
              <a:chOff x="1894" y="0"/>
              <a:chExt cx="758" cy="538"/>
            </a:xfrm>
          </p:grpSpPr>
          <p:sp>
            <p:nvSpPr>
              <p:cNvPr id="214065" name="Rectangle 43"/>
              <p:cNvSpPr>
                <a:spLocks noChangeArrowheads="1"/>
              </p:cNvSpPr>
              <p:nvPr/>
            </p:nvSpPr>
            <p:spPr bwMode="auto">
              <a:xfrm>
                <a:off x="1894" y="0"/>
                <a:ext cx="758"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endParaRPr lang="zh-CN" altLang="en-US" sz="2400">
                  <a:latin typeface="Times" charset="0"/>
                  <a:cs typeface="Times New Roman" charset="0"/>
                </a:endParaRPr>
              </a:p>
            </p:txBody>
          </p:sp>
          <p:grpSp>
            <p:nvGrpSpPr>
              <p:cNvPr id="214066" name="Group 42"/>
              <p:cNvGrpSpPr>
                <a:grpSpLocks/>
              </p:cNvGrpSpPr>
              <p:nvPr/>
            </p:nvGrpSpPr>
            <p:grpSpPr bwMode="auto">
              <a:xfrm>
                <a:off x="1894" y="0"/>
                <a:ext cx="758" cy="538"/>
                <a:chOff x="1894" y="0"/>
                <a:chExt cx="758" cy="538"/>
              </a:xfrm>
            </p:grpSpPr>
            <p:sp>
              <p:nvSpPr>
                <p:cNvPr id="214067" name="Rectangle 7"/>
                <p:cNvSpPr>
                  <a:spLocks noChangeArrowheads="1"/>
                </p:cNvSpPr>
                <p:nvPr/>
              </p:nvSpPr>
              <p:spPr bwMode="auto">
                <a:xfrm>
                  <a:off x="1894" y="0"/>
                  <a:ext cx="758" cy="538"/>
                </a:xfrm>
                <a:prstGeom prst="rect">
                  <a:avLst/>
                </a:prstGeom>
                <a:gradFill rotWithShape="1">
                  <a:gsLst>
                    <a:gs pos="0">
                      <a:srgbClr val="003300"/>
                    </a:gs>
                    <a:gs pos="100000">
                      <a:srgbClr val="0000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algn="ctr" eaLnBrk="1" hangingPunct="1">
                    <a:spcBef>
                      <a:spcPct val="0"/>
                    </a:spcBef>
                    <a:buFontTx/>
                    <a:buNone/>
                  </a:pPr>
                  <a:r>
                    <a:rPr lang="zh-CN" altLang="en-US" sz="2400">
                      <a:solidFill>
                        <a:srgbClr val="FFFFFF"/>
                      </a:solidFill>
                      <a:latin typeface="Arial Narrow" charset="0"/>
                      <a:cs typeface="Arial" charset="0"/>
                    </a:rPr>
                    <a:t>亚扪</a:t>
                  </a:r>
                </a:p>
              </p:txBody>
            </p:sp>
            <p:sp>
              <p:nvSpPr>
                <p:cNvPr id="214068" name="Rectangle 41"/>
                <p:cNvSpPr>
                  <a:spLocks noChangeArrowheads="1"/>
                </p:cNvSpPr>
                <p:nvPr/>
              </p:nvSpPr>
              <p:spPr bwMode="auto">
                <a:xfrm>
                  <a:off x="1894" y="0"/>
                  <a:ext cx="758"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grpSp>
          <p:nvGrpSpPr>
            <p:cNvPr id="214026" name="Group 48"/>
            <p:cNvGrpSpPr>
              <a:grpSpLocks/>
            </p:cNvGrpSpPr>
            <p:nvPr/>
          </p:nvGrpSpPr>
          <p:grpSpPr bwMode="auto">
            <a:xfrm>
              <a:off x="4600" y="768"/>
              <a:ext cx="1160" cy="458"/>
              <a:chOff x="2652" y="0"/>
              <a:chExt cx="671" cy="538"/>
            </a:xfrm>
          </p:grpSpPr>
          <p:sp>
            <p:nvSpPr>
              <p:cNvPr id="214061" name="Rectangle 47"/>
              <p:cNvSpPr>
                <a:spLocks noChangeArrowheads="1"/>
              </p:cNvSpPr>
              <p:nvPr/>
            </p:nvSpPr>
            <p:spPr bwMode="auto">
              <a:xfrm>
                <a:off x="2652" y="0"/>
                <a:ext cx="671"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endParaRPr lang="zh-CN" altLang="en-US" sz="2400">
                  <a:latin typeface="Times" charset="0"/>
                  <a:cs typeface="Times New Roman" charset="0"/>
                </a:endParaRPr>
              </a:p>
            </p:txBody>
          </p:sp>
          <p:grpSp>
            <p:nvGrpSpPr>
              <p:cNvPr id="214062" name="Group 46"/>
              <p:cNvGrpSpPr>
                <a:grpSpLocks/>
              </p:cNvGrpSpPr>
              <p:nvPr/>
            </p:nvGrpSpPr>
            <p:grpSpPr bwMode="auto">
              <a:xfrm>
                <a:off x="2652" y="0"/>
                <a:ext cx="671" cy="538"/>
                <a:chOff x="2652" y="0"/>
                <a:chExt cx="671" cy="538"/>
              </a:xfrm>
            </p:grpSpPr>
            <p:sp>
              <p:nvSpPr>
                <p:cNvPr id="214063" name="Rectangle 8"/>
                <p:cNvSpPr>
                  <a:spLocks noChangeArrowheads="1"/>
                </p:cNvSpPr>
                <p:nvPr/>
              </p:nvSpPr>
              <p:spPr bwMode="auto">
                <a:xfrm>
                  <a:off x="2652" y="0"/>
                  <a:ext cx="671" cy="538"/>
                </a:xfrm>
                <a:prstGeom prst="rect">
                  <a:avLst/>
                </a:prstGeom>
                <a:gradFill rotWithShape="1">
                  <a:gsLst>
                    <a:gs pos="0">
                      <a:srgbClr val="003300"/>
                    </a:gs>
                    <a:gs pos="100000">
                      <a:srgbClr val="0000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algn="ctr" eaLnBrk="1" hangingPunct="1">
                    <a:spcBef>
                      <a:spcPct val="0"/>
                    </a:spcBef>
                    <a:buFontTx/>
                    <a:buNone/>
                  </a:pPr>
                  <a:r>
                    <a:rPr lang="zh-CN" altLang="en-US" sz="2400">
                      <a:solidFill>
                        <a:srgbClr val="FFFFFF"/>
                      </a:solidFill>
                      <a:latin typeface="Arial Narrow" charset="0"/>
                      <a:cs typeface="Arial" charset="0"/>
                    </a:rPr>
                    <a:t>亚玛利</a:t>
                  </a:r>
                </a:p>
              </p:txBody>
            </p:sp>
            <p:sp>
              <p:nvSpPr>
                <p:cNvPr id="214064" name="Rectangle 45"/>
                <p:cNvSpPr>
                  <a:spLocks noChangeArrowheads="1"/>
                </p:cNvSpPr>
                <p:nvPr/>
              </p:nvSpPr>
              <p:spPr bwMode="auto">
                <a:xfrm>
                  <a:off x="2652" y="0"/>
                  <a:ext cx="671"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grpSp>
          <p:nvGrpSpPr>
            <p:cNvPr id="214027" name="Group 52"/>
            <p:cNvGrpSpPr>
              <a:grpSpLocks/>
            </p:cNvGrpSpPr>
            <p:nvPr/>
          </p:nvGrpSpPr>
          <p:grpSpPr bwMode="auto">
            <a:xfrm rot="-5400000">
              <a:off x="-519" y="1728"/>
              <a:ext cx="1532" cy="480"/>
              <a:chOff x="0" y="538"/>
              <a:chExt cx="278" cy="1730"/>
            </a:xfrm>
          </p:grpSpPr>
          <p:sp>
            <p:nvSpPr>
              <p:cNvPr id="214057" name="Rectangle 51"/>
              <p:cNvSpPr>
                <a:spLocks noChangeArrowheads="1"/>
              </p:cNvSpPr>
              <p:nvPr/>
            </p:nvSpPr>
            <p:spPr bwMode="auto">
              <a:xfrm>
                <a:off x="0" y="538"/>
                <a:ext cx="278" cy="173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vert="eaVert" wrap="none" lIns="0" tIns="0" rIns="0" anchor="ctr" anchorCtr="1"/>
              <a:lstStyle/>
              <a:p>
                <a:endParaRPr lang="zh-CN" altLang="en-US" sz="2400">
                  <a:latin typeface="Times" charset="0"/>
                  <a:cs typeface="Times New Roman" charset="0"/>
                </a:endParaRPr>
              </a:p>
            </p:txBody>
          </p:sp>
          <p:grpSp>
            <p:nvGrpSpPr>
              <p:cNvPr id="214058" name="Group 50"/>
              <p:cNvGrpSpPr>
                <a:grpSpLocks/>
              </p:cNvGrpSpPr>
              <p:nvPr/>
            </p:nvGrpSpPr>
            <p:grpSpPr bwMode="auto">
              <a:xfrm>
                <a:off x="0" y="538"/>
                <a:ext cx="278" cy="1730"/>
                <a:chOff x="0" y="538"/>
                <a:chExt cx="278" cy="1730"/>
              </a:xfrm>
            </p:grpSpPr>
            <p:sp>
              <p:nvSpPr>
                <p:cNvPr id="214059" name="Rectangle 9"/>
                <p:cNvSpPr>
                  <a:spLocks noChangeArrowheads="1"/>
                </p:cNvSpPr>
                <p:nvPr/>
              </p:nvSpPr>
              <p:spPr bwMode="auto">
                <a:xfrm>
                  <a:off x="0" y="538"/>
                  <a:ext cx="278" cy="173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800">
                      <a:solidFill>
                        <a:srgbClr val="FFFFFF"/>
                      </a:solidFill>
                      <a:latin typeface="Arial Narrow" charset="0"/>
                    </a:rPr>
                    <a:t>先</a:t>
                  </a:r>
                  <a:r>
                    <a:rPr lang="zh-CN" altLang="en-US" sz="2800">
                      <a:solidFill>
                        <a:srgbClr val="FFFFFF"/>
                      </a:solidFill>
                      <a:latin typeface="Times" charset="0"/>
                    </a:rPr>
                    <a:t>祖</a:t>
                  </a:r>
                </a:p>
              </p:txBody>
            </p:sp>
            <p:sp>
              <p:nvSpPr>
                <p:cNvPr id="214060" name="Rectangle 49"/>
                <p:cNvSpPr>
                  <a:spLocks noChangeArrowheads="1"/>
                </p:cNvSpPr>
                <p:nvPr/>
              </p:nvSpPr>
              <p:spPr bwMode="auto">
                <a:xfrm>
                  <a:off x="0" y="538"/>
                  <a:ext cx="278"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vert="eaVert" wrap="none" lIns="0" tIns="0" rIns="0" anchor="ctr" anchorCtr="1"/>
                <a:lstStyle/>
                <a:p>
                  <a:endParaRPr lang="zh-CN" altLang="en-US" sz="2400">
                    <a:latin typeface="Times" charset="0"/>
                    <a:cs typeface="Times New Roman" charset="0"/>
                  </a:endParaRPr>
                </a:p>
              </p:txBody>
            </p:sp>
          </p:grpSp>
        </p:grpSp>
        <p:grpSp>
          <p:nvGrpSpPr>
            <p:cNvPr id="214028" name="Group 54"/>
            <p:cNvGrpSpPr>
              <a:grpSpLocks/>
            </p:cNvGrpSpPr>
            <p:nvPr/>
          </p:nvGrpSpPr>
          <p:grpSpPr bwMode="auto">
            <a:xfrm>
              <a:off x="493" y="1226"/>
              <a:ext cx="1369" cy="1476"/>
              <a:chOff x="278" y="538"/>
              <a:chExt cx="792" cy="1730"/>
            </a:xfrm>
          </p:grpSpPr>
          <p:sp>
            <p:nvSpPr>
              <p:cNvPr id="214055" name="Rectangle 10"/>
              <p:cNvSpPr>
                <a:spLocks noChangeArrowheads="1"/>
              </p:cNvSpPr>
              <p:nvPr/>
            </p:nvSpPr>
            <p:spPr bwMode="auto">
              <a:xfrm>
                <a:off x="278" y="538"/>
                <a:ext cx="792" cy="1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algn="ctr" eaLnBrk="1" hangingPunct="1">
                  <a:spcBef>
                    <a:spcPct val="0"/>
                  </a:spcBef>
                  <a:buFontTx/>
                  <a:buNone/>
                </a:pPr>
                <a:r>
                  <a:rPr lang="zh-CN" altLang="en-US" sz="2400">
                    <a:latin typeface="SimSun" charset="0"/>
                    <a:cs typeface="Arial" charset="0"/>
                  </a:rPr>
                  <a:t>以扫</a:t>
                </a:r>
                <a:r>
                  <a:rPr lang="en-US" altLang="ja-JP" sz="2400">
                    <a:latin typeface="SimSun" charset="0"/>
                    <a:cs typeface="Arial" charset="0"/>
                  </a:rPr>
                  <a:t>: </a:t>
                </a:r>
                <a:r>
                  <a:rPr lang="zh-CN" altLang="en-US" sz="2400">
                    <a:latin typeface="SimSun" charset="0"/>
                    <a:cs typeface="Arial" charset="0"/>
                  </a:rPr>
                  <a:t>以撒之子</a:t>
                </a:r>
              </a:p>
            </p:txBody>
          </p:sp>
          <p:sp>
            <p:nvSpPr>
              <p:cNvPr id="214056" name="Rectangle 53"/>
              <p:cNvSpPr>
                <a:spLocks noChangeArrowheads="1"/>
              </p:cNvSpPr>
              <p:nvPr/>
            </p:nvSpPr>
            <p:spPr bwMode="auto">
              <a:xfrm>
                <a:off x="278" y="538"/>
                <a:ext cx="792"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SimSun" charset="0"/>
                </a:endParaRPr>
              </a:p>
            </p:txBody>
          </p:sp>
        </p:grpSp>
        <p:grpSp>
          <p:nvGrpSpPr>
            <p:cNvPr id="214029" name="Group 56"/>
            <p:cNvGrpSpPr>
              <a:grpSpLocks/>
            </p:cNvGrpSpPr>
            <p:nvPr/>
          </p:nvGrpSpPr>
          <p:grpSpPr bwMode="auto">
            <a:xfrm>
              <a:off x="1863" y="1228"/>
              <a:ext cx="1425" cy="1476"/>
              <a:chOff x="1070" y="538"/>
              <a:chExt cx="824" cy="1730"/>
            </a:xfrm>
          </p:grpSpPr>
          <p:sp>
            <p:nvSpPr>
              <p:cNvPr id="214053" name="Rectangle 11"/>
              <p:cNvSpPr>
                <a:spLocks noChangeArrowheads="1"/>
              </p:cNvSpPr>
              <p:nvPr/>
            </p:nvSpPr>
            <p:spPr bwMode="auto">
              <a:xfrm>
                <a:off x="1070" y="538"/>
                <a:ext cx="824" cy="1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algn="ctr" eaLnBrk="1" hangingPunct="1">
                  <a:spcBef>
                    <a:spcPct val="0"/>
                  </a:spcBef>
                  <a:buFontTx/>
                  <a:buNone/>
                </a:pPr>
                <a:r>
                  <a:rPr lang="zh-CN" altLang="en-US" sz="2400">
                    <a:latin typeface="SimSun" charset="0"/>
                    <a:cs typeface="Arial" charset="0"/>
                  </a:rPr>
                  <a:t>摩押</a:t>
                </a:r>
                <a:r>
                  <a:rPr lang="en-US" altLang="ja-JP" sz="2400">
                    <a:latin typeface="SimSun" charset="0"/>
                    <a:cs typeface="Arial" charset="0"/>
                  </a:rPr>
                  <a:t>: </a:t>
                </a:r>
                <a:r>
                  <a:rPr lang="zh-CN" altLang="en-US" sz="2400">
                    <a:latin typeface="SimSun" charset="0"/>
                    <a:cs typeface="Arial" charset="0"/>
                  </a:rPr>
                  <a:t>罗得之子与罗得的长女</a:t>
                </a:r>
                <a:endParaRPr lang="en-US" altLang="zh-CN" sz="2400">
                  <a:latin typeface="SimSun" charset="0"/>
                  <a:cs typeface="Arial" charset="0"/>
                </a:endParaRPr>
              </a:p>
            </p:txBody>
          </p:sp>
          <p:sp>
            <p:nvSpPr>
              <p:cNvPr id="214054" name="Rectangle 55"/>
              <p:cNvSpPr>
                <a:spLocks noChangeArrowheads="1"/>
              </p:cNvSpPr>
              <p:nvPr/>
            </p:nvSpPr>
            <p:spPr bwMode="auto">
              <a:xfrm>
                <a:off x="1070" y="538"/>
                <a:ext cx="824"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SimSun" charset="0"/>
                </a:endParaRPr>
              </a:p>
            </p:txBody>
          </p:sp>
        </p:grpSp>
        <p:grpSp>
          <p:nvGrpSpPr>
            <p:cNvPr id="214030" name="Group 58"/>
            <p:cNvGrpSpPr>
              <a:grpSpLocks/>
            </p:cNvGrpSpPr>
            <p:nvPr/>
          </p:nvGrpSpPr>
          <p:grpSpPr bwMode="auto">
            <a:xfrm>
              <a:off x="3288" y="1226"/>
              <a:ext cx="1311" cy="1476"/>
              <a:chOff x="1894" y="538"/>
              <a:chExt cx="758" cy="1730"/>
            </a:xfrm>
          </p:grpSpPr>
          <p:sp>
            <p:nvSpPr>
              <p:cNvPr id="214051" name="Rectangle 12"/>
              <p:cNvSpPr>
                <a:spLocks noChangeArrowheads="1"/>
              </p:cNvSpPr>
              <p:nvPr/>
            </p:nvSpPr>
            <p:spPr bwMode="auto">
              <a:xfrm>
                <a:off x="1894" y="538"/>
                <a:ext cx="758" cy="1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algn="ctr" eaLnBrk="1" hangingPunct="1">
                  <a:spcBef>
                    <a:spcPct val="0"/>
                  </a:spcBef>
                  <a:buFontTx/>
                  <a:buNone/>
                </a:pPr>
                <a:r>
                  <a:rPr lang="zh-CN" altLang="en-US" sz="2400">
                    <a:latin typeface="SimSun" charset="0"/>
                    <a:cs typeface="Arial" charset="0"/>
                  </a:rPr>
                  <a:t>便亚米</a:t>
                </a:r>
                <a:r>
                  <a:rPr lang="en-US" altLang="ja-JP" sz="2400">
                    <a:latin typeface="SimSun" charset="0"/>
                    <a:cs typeface="Arial" charset="0"/>
                  </a:rPr>
                  <a:t>:</a:t>
                </a:r>
                <a:endParaRPr lang="en-US" altLang="zh-CN" sz="2400">
                  <a:latin typeface="SimSun" charset="0"/>
                  <a:cs typeface="Arial" charset="0"/>
                </a:endParaRPr>
              </a:p>
              <a:p>
                <a:pPr algn="ctr" eaLnBrk="1" hangingPunct="1">
                  <a:spcBef>
                    <a:spcPct val="0"/>
                  </a:spcBef>
                  <a:buFontTx/>
                  <a:buNone/>
                </a:pPr>
                <a:r>
                  <a:rPr lang="zh-CN" altLang="en-US" sz="2400">
                    <a:latin typeface="SimSun" charset="0"/>
                    <a:cs typeface="Arial" charset="0"/>
                  </a:rPr>
                  <a:t>罗得之子与罗得的小女</a:t>
                </a:r>
              </a:p>
            </p:txBody>
          </p:sp>
          <p:sp>
            <p:nvSpPr>
              <p:cNvPr id="214052" name="Rectangle 57"/>
              <p:cNvSpPr>
                <a:spLocks noChangeArrowheads="1"/>
              </p:cNvSpPr>
              <p:nvPr/>
            </p:nvSpPr>
            <p:spPr bwMode="auto">
              <a:xfrm>
                <a:off x="1894" y="538"/>
                <a:ext cx="758"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SimSun" charset="0"/>
                </a:endParaRPr>
              </a:p>
            </p:txBody>
          </p:sp>
        </p:grpSp>
        <p:grpSp>
          <p:nvGrpSpPr>
            <p:cNvPr id="214031" name="Group 64"/>
            <p:cNvGrpSpPr>
              <a:grpSpLocks/>
            </p:cNvGrpSpPr>
            <p:nvPr/>
          </p:nvGrpSpPr>
          <p:grpSpPr bwMode="auto">
            <a:xfrm rot="-5400000">
              <a:off x="-545" y="3294"/>
              <a:ext cx="1571" cy="481"/>
              <a:chOff x="0" y="2268"/>
              <a:chExt cx="278" cy="1898"/>
            </a:xfrm>
          </p:grpSpPr>
          <p:sp>
            <p:nvSpPr>
              <p:cNvPr id="214047" name="Rectangle 63"/>
              <p:cNvSpPr>
                <a:spLocks noChangeArrowheads="1"/>
              </p:cNvSpPr>
              <p:nvPr/>
            </p:nvSpPr>
            <p:spPr bwMode="auto">
              <a:xfrm>
                <a:off x="0" y="2268"/>
                <a:ext cx="278" cy="189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vert="eaVert" wrap="none" lIns="0" tIns="0" rIns="0" anchor="ctr" anchorCtr="1"/>
              <a:lstStyle/>
              <a:p>
                <a:endParaRPr lang="zh-CN" altLang="en-US" sz="2400">
                  <a:latin typeface="Times" charset="0"/>
                  <a:cs typeface="Times New Roman" charset="0"/>
                </a:endParaRPr>
              </a:p>
            </p:txBody>
          </p:sp>
          <p:grpSp>
            <p:nvGrpSpPr>
              <p:cNvPr id="214048" name="Group 62"/>
              <p:cNvGrpSpPr>
                <a:grpSpLocks/>
              </p:cNvGrpSpPr>
              <p:nvPr/>
            </p:nvGrpSpPr>
            <p:grpSpPr bwMode="auto">
              <a:xfrm>
                <a:off x="0" y="2268"/>
                <a:ext cx="278" cy="1898"/>
                <a:chOff x="0" y="2268"/>
                <a:chExt cx="278" cy="1898"/>
              </a:xfrm>
            </p:grpSpPr>
            <p:sp>
              <p:nvSpPr>
                <p:cNvPr id="214049" name="Rectangle 14"/>
                <p:cNvSpPr>
                  <a:spLocks noChangeArrowheads="1"/>
                </p:cNvSpPr>
                <p:nvPr/>
              </p:nvSpPr>
              <p:spPr bwMode="auto">
                <a:xfrm>
                  <a:off x="0" y="2268"/>
                  <a:ext cx="278" cy="1898"/>
                </a:xfrm>
                <a:prstGeom prst="rect">
                  <a:avLst/>
                </a:prstGeom>
                <a:solidFill>
                  <a:srgbClr val="000000"/>
                </a:solidFill>
                <a:ln w="28575" cap="sq">
                  <a:solidFill>
                    <a:schemeClr val="tx1"/>
                  </a:solidFill>
                  <a:miter lim="800000"/>
                  <a:headEnd type="none" w="sm" len="sm"/>
                  <a:tailEnd type="none" w="sm" len="sm"/>
                </a:ln>
              </p:spPr>
              <p:txBody>
                <a:bodyPr lIns="0" tIns="0" rIns="0" anchor="ctr" anchorCtr="1"/>
                <a:lstStyle/>
                <a:p>
                  <a:pPr algn="ctr" eaLnBrk="1" hangingPunct="1">
                    <a:spcBef>
                      <a:spcPct val="0"/>
                    </a:spcBef>
                    <a:buFontTx/>
                    <a:buNone/>
                  </a:pPr>
                  <a:r>
                    <a:rPr lang="zh-CN" altLang="en-US" sz="2800">
                      <a:solidFill>
                        <a:srgbClr val="FFFFFF"/>
                      </a:solidFill>
                      <a:latin typeface="Arial Narrow" charset="0"/>
                    </a:rPr>
                    <a:t>出埃及</a:t>
                  </a:r>
                </a:p>
              </p:txBody>
            </p:sp>
            <p:sp>
              <p:nvSpPr>
                <p:cNvPr id="214050" name="Rectangle 61"/>
                <p:cNvSpPr>
                  <a:spLocks noChangeArrowheads="1"/>
                </p:cNvSpPr>
                <p:nvPr/>
              </p:nvSpPr>
              <p:spPr bwMode="auto">
                <a:xfrm>
                  <a:off x="0" y="2268"/>
                  <a:ext cx="278" cy="1898"/>
                </a:xfrm>
                <a:prstGeom prst="rect">
                  <a:avLst/>
                </a:prstGeom>
                <a:noFill/>
                <a:ln w="28575"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vert="eaVert" wrap="none" lIns="0" tIns="0" rIns="0" anchor="ctr" anchorCtr="1"/>
                <a:lstStyle/>
                <a:p>
                  <a:endParaRPr lang="zh-CN" altLang="en-US" sz="2400">
                    <a:latin typeface="Times" charset="0"/>
                    <a:cs typeface="Times New Roman" charset="0"/>
                  </a:endParaRPr>
                </a:p>
              </p:txBody>
            </p:sp>
          </p:grpSp>
        </p:grpSp>
        <p:grpSp>
          <p:nvGrpSpPr>
            <p:cNvPr id="214032" name="Group 60"/>
            <p:cNvGrpSpPr>
              <a:grpSpLocks/>
            </p:cNvGrpSpPr>
            <p:nvPr/>
          </p:nvGrpSpPr>
          <p:grpSpPr bwMode="auto">
            <a:xfrm>
              <a:off x="4600" y="1226"/>
              <a:ext cx="1160" cy="1476"/>
              <a:chOff x="2652" y="538"/>
              <a:chExt cx="671" cy="1730"/>
            </a:xfrm>
          </p:grpSpPr>
          <p:sp>
            <p:nvSpPr>
              <p:cNvPr id="214045" name="Rectangle 13"/>
              <p:cNvSpPr>
                <a:spLocks noChangeArrowheads="1"/>
              </p:cNvSpPr>
              <p:nvPr/>
            </p:nvSpPr>
            <p:spPr bwMode="auto">
              <a:xfrm>
                <a:off x="2652" y="538"/>
                <a:ext cx="671" cy="1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algn="ctr" eaLnBrk="1" hangingPunct="1">
                  <a:spcBef>
                    <a:spcPct val="0"/>
                  </a:spcBef>
                  <a:buFontTx/>
                  <a:buNone/>
                </a:pPr>
                <a:r>
                  <a:rPr lang="zh-CN" altLang="en-US" sz="2400">
                    <a:latin typeface="SimSun" charset="0"/>
                    <a:cs typeface="Arial" charset="0"/>
                  </a:rPr>
                  <a:t>亚玛利</a:t>
                </a:r>
                <a:r>
                  <a:rPr lang="en-US" altLang="ja-JP" sz="2400">
                    <a:latin typeface="SimSun" charset="0"/>
                    <a:cs typeface="Arial" charset="0"/>
                  </a:rPr>
                  <a:t>: </a:t>
                </a:r>
                <a:r>
                  <a:rPr lang="ja-JP" altLang="en-US" sz="2400">
                    <a:latin typeface="SimSun" charset="0"/>
                    <a:cs typeface="Arial" charset="0"/>
                  </a:rPr>
                  <a:t>以利法</a:t>
                </a:r>
                <a:r>
                  <a:rPr lang="zh-CN" altLang="en-US" sz="2400">
                    <a:latin typeface="SimSun" charset="0"/>
                    <a:cs typeface="Arial" charset="0"/>
                  </a:rPr>
                  <a:t>之子</a:t>
                </a:r>
                <a:r>
                  <a:rPr lang="en-US" altLang="ja-JP" sz="2400">
                    <a:latin typeface="SimSun" charset="0"/>
                    <a:cs typeface="Arial" charset="0"/>
                  </a:rPr>
                  <a:t>,</a:t>
                </a:r>
                <a:r>
                  <a:rPr lang="zh-CN" altLang="en-US" sz="2400">
                    <a:latin typeface="SimSun" charset="0"/>
                    <a:cs typeface="Arial" charset="0"/>
                  </a:rPr>
                  <a:t>以扫之子</a:t>
                </a:r>
              </a:p>
            </p:txBody>
          </p:sp>
          <p:sp>
            <p:nvSpPr>
              <p:cNvPr id="214046" name="Rectangle 59"/>
              <p:cNvSpPr>
                <a:spLocks noChangeArrowheads="1"/>
              </p:cNvSpPr>
              <p:nvPr/>
            </p:nvSpPr>
            <p:spPr bwMode="auto">
              <a:xfrm>
                <a:off x="2652" y="538"/>
                <a:ext cx="671"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SimSun" charset="0"/>
                </a:endParaRPr>
              </a:p>
            </p:txBody>
          </p:sp>
        </p:grpSp>
        <p:grpSp>
          <p:nvGrpSpPr>
            <p:cNvPr id="214033" name="Group 66"/>
            <p:cNvGrpSpPr>
              <a:grpSpLocks/>
            </p:cNvGrpSpPr>
            <p:nvPr/>
          </p:nvGrpSpPr>
          <p:grpSpPr bwMode="auto">
            <a:xfrm>
              <a:off x="476" y="2704"/>
              <a:ext cx="1369" cy="1618"/>
              <a:chOff x="278" y="2268"/>
              <a:chExt cx="792" cy="1898"/>
            </a:xfrm>
          </p:grpSpPr>
          <p:sp>
            <p:nvSpPr>
              <p:cNvPr id="214043" name="Rectangle 15"/>
              <p:cNvSpPr>
                <a:spLocks noChangeArrowheads="1"/>
              </p:cNvSpPr>
              <p:nvPr/>
            </p:nvSpPr>
            <p:spPr bwMode="auto">
              <a:xfrm>
                <a:off x="278" y="2268"/>
                <a:ext cx="792" cy="1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algn="ctr" eaLnBrk="1" hangingPunct="1">
                  <a:spcBef>
                    <a:spcPct val="0"/>
                  </a:spcBef>
                  <a:buFontTx/>
                  <a:buNone/>
                </a:pPr>
                <a:r>
                  <a:rPr lang="zh-CN" altLang="en-US" sz="2400">
                    <a:latin typeface="SimSun" charset="0"/>
                    <a:cs typeface="Arial" charset="0"/>
                  </a:rPr>
                  <a:t>被亚摩利人管辖，拒绝让以色列人行过</a:t>
                </a:r>
                <a:r>
                  <a:rPr lang="en-US" altLang="ja-JP" sz="2400">
                    <a:latin typeface="SimSun" charset="0"/>
                    <a:cs typeface="Arial" charset="0"/>
                  </a:rPr>
                  <a:t> (</a:t>
                </a:r>
                <a:r>
                  <a:rPr lang="zh-CN" altLang="en-US" sz="2400">
                    <a:latin typeface="SimSun" charset="0"/>
                    <a:cs typeface="Arial" charset="0"/>
                  </a:rPr>
                  <a:t>民</a:t>
                </a:r>
                <a:r>
                  <a:rPr lang="en-US" altLang="ja-JP" sz="2400">
                    <a:latin typeface="SimSun" charset="0"/>
                    <a:cs typeface="Arial" charset="0"/>
                  </a:rPr>
                  <a:t>20:14-21).</a:t>
                </a:r>
                <a:endParaRPr lang="en-US" altLang="zh-CN" sz="2400">
                  <a:latin typeface="SimSun" charset="0"/>
                  <a:cs typeface="Arial" charset="0"/>
                </a:endParaRPr>
              </a:p>
            </p:txBody>
          </p:sp>
          <p:sp>
            <p:nvSpPr>
              <p:cNvPr id="214044" name="Rectangle 65"/>
              <p:cNvSpPr>
                <a:spLocks noChangeArrowheads="1"/>
              </p:cNvSpPr>
              <p:nvPr/>
            </p:nvSpPr>
            <p:spPr bwMode="auto">
              <a:xfrm>
                <a:off x="278" y="2268"/>
                <a:ext cx="792"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SimSun" charset="0"/>
                </a:endParaRPr>
              </a:p>
            </p:txBody>
          </p:sp>
        </p:grpSp>
        <p:grpSp>
          <p:nvGrpSpPr>
            <p:cNvPr id="214034" name="Group 68"/>
            <p:cNvGrpSpPr>
              <a:grpSpLocks/>
            </p:cNvGrpSpPr>
            <p:nvPr/>
          </p:nvGrpSpPr>
          <p:grpSpPr bwMode="auto">
            <a:xfrm>
              <a:off x="1861" y="2702"/>
              <a:ext cx="1425" cy="1618"/>
              <a:chOff x="1070" y="2268"/>
              <a:chExt cx="824" cy="1898"/>
            </a:xfrm>
          </p:grpSpPr>
          <p:sp>
            <p:nvSpPr>
              <p:cNvPr id="214041" name="Rectangle 16"/>
              <p:cNvSpPr>
                <a:spLocks noChangeArrowheads="1"/>
              </p:cNvSpPr>
              <p:nvPr/>
            </p:nvSpPr>
            <p:spPr bwMode="auto">
              <a:xfrm>
                <a:off x="1070" y="2268"/>
                <a:ext cx="824" cy="1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algn="ctr" eaLnBrk="1" hangingPunct="1">
                  <a:spcBef>
                    <a:spcPct val="0"/>
                  </a:spcBef>
                  <a:buFontTx/>
                  <a:buNone/>
                </a:pPr>
                <a:r>
                  <a:rPr lang="zh-CN" altLang="en-US" sz="2400">
                    <a:latin typeface="SimSun" charset="0"/>
                    <a:cs typeface="Arial" charset="0"/>
                  </a:rPr>
                  <a:t>被西宏与亚摩利人占领</a:t>
                </a:r>
                <a:endParaRPr lang="en-US" altLang="ja-JP" sz="2400">
                  <a:latin typeface="SimSun" charset="0"/>
                  <a:cs typeface="Arial" charset="0"/>
                </a:endParaRPr>
              </a:p>
              <a:p>
                <a:pPr algn="ctr">
                  <a:spcBef>
                    <a:spcPct val="0"/>
                  </a:spcBef>
                  <a:buFontTx/>
                  <a:buNone/>
                </a:pPr>
                <a:r>
                  <a:rPr lang="en-US" altLang="zh-CN" sz="2400">
                    <a:latin typeface="SimSun" charset="0"/>
                    <a:cs typeface="Arial" charset="0"/>
                  </a:rPr>
                  <a:t>(</a:t>
                </a:r>
                <a:r>
                  <a:rPr lang="zh-CN" altLang="en-US" sz="2400">
                    <a:latin typeface="SimSun" charset="0"/>
                    <a:cs typeface="Arial" charset="0"/>
                  </a:rPr>
                  <a:t>民</a:t>
                </a:r>
                <a:r>
                  <a:rPr lang="en-US" altLang="ja-JP" sz="2400">
                    <a:latin typeface="SimSun" charset="0"/>
                    <a:cs typeface="Arial" charset="0"/>
                  </a:rPr>
                  <a:t> 21:26).</a:t>
                </a:r>
              </a:p>
              <a:p>
                <a:pPr algn="ctr">
                  <a:spcBef>
                    <a:spcPct val="0"/>
                  </a:spcBef>
                  <a:buFontTx/>
                  <a:buNone/>
                </a:pPr>
                <a:r>
                  <a:rPr lang="zh-CN" altLang="en-US" sz="2400">
                    <a:latin typeface="SimSun" charset="0"/>
                    <a:cs typeface="Arial" charset="0"/>
                  </a:rPr>
                  <a:t>巴勒王因畏惧以色列人，便请求情巴兰来咒诅他们</a:t>
                </a:r>
                <a:r>
                  <a:rPr lang="en-US" altLang="ja-JP" sz="2400">
                    <a:latin typeface="SimSun" charset="0"/>
                    <a:cs typeface="Arial" charset="0"/>
                  </a:rPr>
                  <a:t>(</a:t>
                </a:r>
                <a:r>
                  <a:rPr lang="zh-CN" altLang="en-US" sz="2400">
                    <a:latin typeface="SimSun" charset="0"/>
                    <a:cs typeface="Arial" charset="0"/>
                  </a:rPr>
                  <a:t>民</a:t>
                </a:r>
                <a:r>
                  <a:rPr lang="en-US" altLang="ja-JP" sz="2400">
                    <a:latin typeface="SimSun" charset="0"/>
                    <a:cs typeface="Arial" charset="0"/>
                  </a:rPr>
                  <a:t> 22).</a:t>
                </a:r>
                <a:endParaRPr lang="en-US" altLang="zh-CN" sz="2400">
                  <a:latin typeface="SimSun" charset="0"/>
                  <a:cs typeface="Arial" charset="0"/>
                </a:endParaRPr>
              </a:p>
            </p:txBody>
          </p:sp>
          <p:sp>
            <p:nvSpPr>
              <p:cNvPr id="214042" name="Rectangle 67"/>
              <p:cNvSpPr>
                <a:spLocks noChangeArrowheads="1"/>
              </p:cNvSpPr>
              <p:nvPr/>
            </p:nvSpPr>
            <p:spPr bwMode="auto">
              <a:xfrm>
                <a:off x="1070" y="2268"/>
                <a:ext cx="824"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SimSun" charset="0"/>
                </a:endParaRPr>
              </a:p>
            </p:txBody>
          </p:sp>
        </p:grpSp>
        <p:grpSp>
          <p:nvGrpSpPr>
            <p:cNvPr id="214035" name="Group 70"/>
            <p:cNvGrpSpPr>
              <a:grpSpLocks/>
            </p:cNvGrpSpPr>
            <p:nvPr/>
          </p:nvGrpSpPr>
          <p:grpSpPr bwMode="auto">
            <a:xfrm>
              <a:off x="3289" y="2702"/>
              <a:ext cx="1311" cy="1618"/>
              <a:chOff x="1894" y="2268"/>
              <a:chExt cx="758" cy="1898"/>
            </a:xfrm>
          </p:grpSpPr>
          <p:sp>
            <p:nvSpPr>
              <p:cNvPr id="214039" name="Rectangle 17"/>
              <p:cNvSpPr>
                <a:spLocks noChangeArrowheads="1"/>
              </p:cNvSpPr>
              <p:nvPr/>
            </p:nvSpPr>
            <p:spPr bwMode="auto">
              <a:xfrm>
                <a:off x="1894" y="2268"/>
                <a:ext cx="758" cy="1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algn="ctr" eaLnBrk="1" hangingPunct="1">
                  <a:spcBef>
                    <a:spcPct val="0"/>
                  </a:spcBef>
                  <a:buFontTx/>
                  <a:buNone/>
                </a:pPr>
                <a:r>
                  <a:rPr lang="zh-CN" altLang="en-US" sz="2000">
                    <a:latin typeface="Arial Narrow" charset="0"/>
                    <a:cs typeface="Times New Roman" charset="0"/>
                  </a:rPr>
                  <a:t> </a:t>
                </a:r>
              </a:p>
              <a:p>
                <a:pPr algn="ctr">
                  <a:spcBef>
                    <a:spcPct val="0"/>
                  </a:spcBef>
                  <a:buFontTx/>
                  <a:buNone/>
                </a:pPr>
                <a:endParaRPr lang="zh-CN" altLang="en-US" sz="2000">
                  <a:latin typeface="Arial Narrow" charset="0"/>
                  <a:cs typeface="Times New Roman" charset="0"/>
                </a:endParaRPr>
              </a:p>
            </p:txBody>
          </p:sp>
          <p:sp>
            <p:nvSpPr>
              <p:cNvPr id="214040" name="Rectangle 69"/>
              <p:cNvSpPr>
                <a:spLocks noChangeArrowheads="1"/>
              </p:cNvSpPr>
              <p:nvPr/>
            </p:nvSpPr>
            <p:spPr bwMode="auto">
              <a:xfrm>
                <a:off x="1894" y="2268"/>
                <a:ext cx="758"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14036" name="Group 72"/>
            <p:cNvGrpSpPr>
              <a:grpSpLocks/>
            </p:cNvGrpSpPr>
            <p:nvPr/>
          </p:nvGrpSpPr>
          <p:grpSpPr bwMode="auto">
            <a:xfrm>
              <a:off x="4600" y="2702"/>
              <a:ext cx="1160" cy="1618"/>
              <a:chOff x="2652" y="2268"/>
              <a:chExt cx="671" cy="1898"/>
            </a:xfrm>
          </p:grpSpPr>
          <p:sp>
            <p:nvSpPr>
              <p:cNvPr id="214037" name="Rectangle 18"/>
              <p:cNvSpPr>
                <a:spLocks noChangeArrowheads="1"/>
              </p:cNvSpPr>
              <p:nvPr/>
            </p:nvSpPr>
            <p:spPr bwMode="auto">
              <a:xfrm>
                <a:off x="2652" y="2268"/>
                <a:ext cx="671" cy="1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algn="ctr" eaLnBrk="1" hangingPunct="1">
                  <a:spcBef>
                    <a:spcPct val="0"/>
                  </a:spcBef>
                  <a:buFontTx/>
                  <a:buNone/>
                </a:pPr>
                <a:r>
                  <a:rPr lang="zh-CN" altLang="en-US" sz="2400">
                    <a:latin typeface="SimSun" charset="0"/>
                    <a:cs typeface="Arial" charset="0"/>
                  </a:rPr>
                  <a:t>被以色列占领</a:t>
                </a:r>
              </a:p>
              <a:p>
                <a:pPr algn="ctr">
                  <a:spcBef>
                    <a:spcPct val="0"/>
                  </a:spcBef>
                  <a:buFontTx/>
                  <a:buNone/>
                </a:pPr>
                <a:r>
                  <a:rPr lang="en-US" altLang="zh-CN" sz="2400">
                    <a:latin typeface="SimSun" charset="0"/>
                    <a:cs typeface="Arial" charset="0"/>
                  </a:rPr>
                  <a:t>(</a:t>
                </a:r>
                <a:r>
                  <a:rPr lang="zh-CN" altLang="en-US" sz="2400">
                    <a:latin typeface="SimSun" charset="0"/>
                    <a:cs typeface="Arial" charset="0"/>
                  </a:rPr>
                  <a:t>出 </a:t>
                </a:r>
                <a:r>
                  <a:rPr lang="en-US" altLang="zh-CN" sz="2400">
                    <a:latin typeface="SimSun" charset="0"/>
                    <a:cs typeface="Arial" charset="0"/>
                  </a:rPr>
                  <a:t>17).</a:t>
                </a:r>
              </a:p>
              <a:p>
                <a:pPr algn="ctr">
                  <a:spcBef>
                    <a:spcPct val="0"/>
                  </a:spcBef>
                  <a:buFontTx/>
                  <a:buNone/>
                </a:pPr>
                <a:r>
                  <a:rPr lang="zh-CN" altLang="en-US" sz="2400">
                    <a:latin typeface="SimSun" charset="0"/>
                    <a:cs typeface="Arial" charset="0"/>
                  </a:rPr>
                  <a:t>在探子的报告后，战败以色列</a:t>
                </a:r>
              </a:p>
              <a:p>
                <a:pPr algn="ctr">
                  <a:spcBef>
                    <a:spcPct val="0"/>
                  </a:spcBef>
                  <a:buFontTx/>
                  <a:buNone/>
                </a:pPr>
                <a:r>
                  <a:rPr lang="en-US" altLang="zh-CN" sz="2400">
                    <a:latin typeface="SimSun" charset="0"/>
                    <a:cs typeface="Arial" charset="0"/>
                  </a:rPr>
                  <a:t>(</a:t>
                </a:r>
                <a:r>
                  <a:rPr lang="zh-CN" altLang="en-US" sz="2400">
                    <a:latin typeface="SimSun" charset="0"/>
                    <a:cs typeface="Arial" charset="0"/>
                  </a:rPr>
                  <a:t>民 </a:t>
                </a:r>
                <a:r>
                  <a:rPr lang="en-US" altLang="zh-CN" sz="2400">
                    <a:latin typeface="SimSun" charset="0"/>
                    <a:cs typeface="Arial" charset="0"/>
                  </a:rPr>
                  <a:t>14:45).</a:t>
                </a:r>
              </a:p>
            </p:txBody>
          </p:sp>
          <p:sp>
            <p:nvSpPr>
              <p:cNvPr id="214038" name="Rectangle 71"/>
              <p:cNvSpPr>
                <a:spLocks noChangeArrowheads="1"/>
              </p:cNvSpPr>
              <p:nvPr/>
            </p:nvSpPr>
            <p:spPr bwMode="auto">
              <a:xfrm>
                <a:off x="2652" y="2268"/>
                <a:ext cx="671"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SimSun" charset="0"/>
                </a:endParaRPr>
              </a:p>
            </p:txBody>
          </p:sp>
        </p:grpSp>
      </p:grpSp>
      <p:sp>
        <p:nvSpPr>
          <p:cNvPr id="214021" name="Text Box 105"/>
          <p:cNvSpPr txBox="1">
            <a:spLocks noChangeArrowheads="1"/>
          </p:cNvSpPr>
          <p:nvPr/>
        </p:nvSpPr>
        <p:spPr bwMode="auto">
          <a:xfrm>
            <a:off x="685800" y="762000"/>
            <a:ext cx="7011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r>
              <a:rPr kumimoji="1" lang="en-US" altLang="zh-CN" sz="1800" b="0">
                <a:solidFill>
                  <a:schemeClr val="tx2"/>
                </a:solidFill>
                <a:latin typeface="Impact" charset="0"/>
              </a:rPr>
              <a:t>John H. Walton, </a:t>
            </a:r>
            <a:r>
              <a:rPr kumimoji="1" lang="en-US" altLang="zh-CN" sz="1800" b="0" i="1">
                <a:solidFill>
                  <a:schemeClr val="tx2"/>
                </a:solidFill>
                <a:latin typeface="Impact" charset="0"/>
              </a:rPr>
              <a:t>Chronological and Background Charts of the OT</a:t>
            </a:r>
            <a:r>
              <a:rPr kumimoji="1" lang="en-US" altLang="zh-CN" sz="1800" b="0">
                <a:solidFill>
                  <a:schemeClr val="tx2"/>
                </a:solidFill>
                <a:latin typeface="Impact" charset="0"/>
              </a:rPr>
              <a:t>, 2d ed., 71</a:t>
            </a:r>
          </a:p>
        </p:txBody>
      </p:sp>
    </p:spTree>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2"/>
          <p:cNvSpPr>
            <a:spLocks noGrp="1" noChangeArrowheads="1"/>
          </p:cNvSpPr>
          <p:nvPr>
            <p:ph type="title"/>
          </p:nvPr>
        </p:nvSpPr>
        <p:spPr>
          <a:xfrm>
            <a:off x="0" y="0"/>
            <a:ext cx="8001000" cy="838200"/>
          </a:xfrm>
          <a:solidFill>
            <a:schemeClr val="accent1"/>
          </a:solidFill>
          <a:ln>
            <a:solidFill>
              <a:schemeClr val="tx1"/>
            </a:solidFill>
            <a:miter lim="800000"/>
            <a:headEnd/>
            <a:tailEnd/>
          </a:ln>
        </p:spPr>
        <p:txBody>
          <a:bodyPr/>
          <a:lstStyle/>
          <a:p>
            <a:pPr algn="ctr"/>
            <a:r>
              <a:rPr lang="zh-CN" altLang="en-US" b="1">
                <a:latin typeface="Impact" charset="0"/>
                <a:ea typeface="SimSun" charset="0"/>
                <a:cs typeface="SimSun" charset="0"/>
              </a:rPr>
              <a:t>早期以色列东边的居民</a:t>
            </a:r>
          </a:p>
        </p:txBody>
      </p:sp>
      <p:sp>
        <p:nvSpPr>
          <p:cNvPr id="216067" name="Text Box 3"/>
          <p:cNvSpPr txBox="1">
            <a:spLocks noChangeArrowheads="1"/>
          </p:cNvSpPr>
          <p:nvPr/>
        </p:nvSpPr>
        <p:spPr bwMode="auto">
          <a:xfrm>
            <a:off x="8161338"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143</a:t>
            </a:r>
          </a:p>
        </p:txBody>
      </p:sp>
      <p:grpSp>
        <p:nvGrpSpPr>
          <p:cNvPr id="216068" name="Group 100"/>
          <p:cNvGrpSpPr>
            <a:grpSpLocks/>
          </p:cNvGrpSpPr>
          <p:nvPr/>
        </p:nvGrpSpPr>
        <p:grpSpPr bwMode="auto">
          <a:xfrm>
            <a:off x="0" y="1144588"/>
            <a:ext cx="9132888" cy="5713412"/>
            <a:chOff x="0" y="721"/>
            <a:chExt cx="5753" cy="2191"/>
          </a:xfrm>
        </p:grpSpPr>
        <p:grpSp>
          <p:nvGrpSpPr>
            <p:cNvPr id="216070" name="Group 5"/>
            <p:cNvGrpSpPr>
              <a:grpSpLocks/>
            </p:cNvGrpSpPr>
            <p:nvPr/>
          </p:nvGrpSpPr>
          <p:grpSpPr bwMode="auto">
            <a:xfrm>
              <a:off x="7" y="721"/>
              <a:ext cx="481" cy="209"/>
              <a:chOff x="0" y="0"/>
              <a:chExt cx="278" cy="538"/>
            </a:xfrm>
          </p:grpSpPr>
          <p:sp>
            <p:nvSpPr>
              <p:cNvPr id="216126" name="Rectangle 6"/>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endParaRPr lang="zh-CN" altLang="en-US" sz="2400">
                  <a:latin typeface="Times" charset="0"/>
                  <a:cs typeface="Times New Roman" charset="0"/>
                </a:endParaRPr>
              </a:p>
            </p:txBody>
          </p:sp>
          <p:grpSp>
            <p:nvGrpSpPr>
              <p:cNvPr id="216127" name="Group 7"/>
              <p:cNvGrpSpPr>
                <a:grpSpLocks/>
              </p:cNvGrpSpPr>
              <p:nvPr/>
            </p:nvGrpSpPr>
            <p:grpSpPr bwMode="auto">
              <a:xfrm>
                <a:off x="0" y="0"/>
                <a:ext cx="278" cy="538"/>
                <a:chOff x="0" y="0"/>
                <a:chExt cx="278" cy="538"/>
              </a:xfrm>
            </p:grpSpPr>
            <p:sp>
              <p:nvSpPr>
                <p:cNvPr id="216128" name="Rectangle 8"/>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000">
                      <a:solidFill>
                        <a:srgbClr val="FFFFFF"/>
                      </a:solidFill>
                      <a:latin typeface="Arial Narrow" charset="0"/>
                      <a:cs typeface="Arial" charset="0"/>
                    </a:rPr>
                    <a:t>时代</a:t>
                  </a:r>
                  <a:endParaRPr lang="zh-CN" altLang="en-US" sz="2000">
                    <a:latin typeface="Arial Narrow" charset="0"/>
                    <a:cs typeface="Arial" charset="0"/>
                  </a:endParaRPr>
                </a:p>
              </p:txBody>
            </p:sp>
            <p:sp>
              <p:nvSpPr>
                <p:cNvPr id="216129" name="Rectangle 9"/>
                <p:cNvSpPr>
                  <a:spLocks noChangeArrowheads="1"/>
                </p:cNvSpPr>
                <p:nvPr/>
              </p:nvSpPr>
              <p:spPr bwMode="auto">
                <a:xfrm>
                  <a:off x="0" y="0"/>
                  <a:ext cx="278"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grpSp>
          <p:nvGrpSpPr>
            <p:cNvPr id="216071" name="Group 10"/>
            <p:cNvGrpSpPr>
              <a:grpSpLocks/>
            </p:cNvGrpSpPr>
            <p:nvPr/>
          </p:nvGrpSpPr>
          <p:grpSpPr bwMode="auto">
            <a:xfrm>
              <a:off x="488" y="721"/>
              <a:ext cx="1369" cy="209"/>
              <a:chOff x="278" y="0"/>
              <a:chExt cx="792" cy="538"/>
            </a:xfrm>
          </p:grpSpPr>
          <p:sp>
            <p:nvSpPr>
              <p:cNvPr id="216122" name="Rectangle 11"/>
              <p:cNvSpPr>
                <a:spLocks noChangeArrowheads="1"/>
              </p:cNvSpPr>
              <p:nvPr/>
            </p:nvSpPr>
            <p:spPr bwMode="auto">
              <a:xfrm>
                <a:off x="278" y="0"/>
                <a:ext cx="792"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endParaRPr lang="zh-CN" altLang="en-US" sz="2400">
                  <a:latin typeface="Times" charset="0"/>
                  <a:cs typeface="Times New Roman" charset="0"/>
                </a:endParaRPr>
              </a:p>
            </p:txBody>
          </p:sp>
          <p:grpSp>
            <p:nvGrpSpPr>
              <p:cNvPr id="216123" name="Group 12"/>
              <p:cNvGrpSpPr>
                <a:grpSpLocks/>
              </p:cNvGrpSpPr>
              <p:nvPr/>
            </p:nvGrpSpPr>
            <p:grpSpPr bwMode="auto">
              <a:xfrm>
                <a:off x="278" y="0"/>
                <a:ext cx="792" cy="538"/>
                <a:chOff x="278" y="0"/>
                <a:chExt cx="792" cy="538"/>
              </a:xfrm>
            </p:grpSpPr>
            <p:sp>
              <p:nvSpPr>
                <p:cNvPr id="216124" name="Rectangle 13"/>
                <p:cNvSpPr>
                  <a:spLocks noChangeArrowheads="1"/>
                </p:cNvSpPr>
                <p:nvPr/>
              </p:nvSpPr>
              <p:spPr bwMode="auto">
                <a:xfrm>
                  <a:off x="278" y="0"/>
                  <a:ext cx="792" cy="538"/>
                </a:xfrm>
                <a:prstGeom prst="rect">
                  <a:avLst/>
                </a:prstGeom>
                <a:solidFill>
                  <a:srgbClr val="0033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solidFill>
                        <a:srgbClr val="FFFFFF"/>
                      </a:solidFill>
                      <a:latin typeface="Times" charset="0"/>
                    </a:rPr>
                    <a:t>以东</a:t>
                  </a:r>
                </a:p>
              </p:txBody>
            </p:sp>
            <p:sp>
              <p:nvSpPr>
                <p:cNvPr id="216125" name="Rectangle 14"/>
                <p:cNvSpPr>
                  <a:spLocks noChangeArrowheads="1"/>
                </p:cNvSpPr>
                <p:nvPr/>
              </p:nvSpPr>
              <p:spPr bwMode="auto">
                <a:xfrm>
                  <a:off x="278" y="0"/>
                  <a:ext cx="792"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grpSp>
          <p:nvGrpSpPr>
            <p:cNvPr id="216072" name="Group 15"/>
            <p:cNvGrpSpPr>
              <a:grpSpLocks/>
            </p:cNvGrpSpPr>
            <p:nvPr/>
          </p:nvGrpSpPr>
          <p:grpSpPr bwMode="auto">
            <a:xfrm>
              <a:off x="1857" y="721"/>
              <a:ext cx="1425" cy="209"/>
              <a:chOff x="1070" y="0"/>
              <a:chExt cx="824" cy="538"/>
            </a:xfrm>
          </p:grpSpPr>
          <p:sp>
            <p:nvSpPr>
              <p:cNvPr id="216118" name="Rectangle 16"/>
              <p:cNvSpPr>
                <a:spLocks noChangeArrowheads="1"/>
              </p:cNvSpPr>
              <p:nvPr/>
            </p:nvSpPr>
            <p:spPr bwMode="auto">
              <a:xfrm>
                <a:off x="1070" y="0"/>
                <a:ext cx="824"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endParaRPr lang="zh-CN" altLang="en-US" sz="2400">
                  <a:latin typeface="Times" charset="0"/>
                  <a:cs typeface="Times New Roman" charset="0"/>
                </a:endParaRPr>
              </a:p>
            </p:txBody>
          </p:sp>
          <p:grpSp>
            <p:nvGrpSpPr>
              <p:cNvPr id="216119" name="Group 17"/>
              <p:cNvGrpSpPr>
                <a:grpSpLocks/>
              </p:cNvGrpSpPr>
              <p:nvPr/>
            </p:nvGrpSpPr>
            <p:grpSpPr bwMode="auto">
              <a:xfrm>
                <a:off x="1070" y="0"/>
                <a:ext cx="824" cy="538"/>
                <a:chOff x="1070" y="0"/>
                <a:chExt cx="824" cy="538"/>
              </a:xfrm>
            </p:grpSpPr>
            <p:sp>
              <p:nvSpPr>
                <p:cNvPr id="216120" name="Rectangle 18"/>
                <p:cNvSpPr>
                  <a:spLocks noChangeArrowheads="1"/>
                </p:cNvSpPr>
                <p:nvPr/>
              </p:nvSpPr>
              <p:spPr bwMode="auto">
                <a:xfrm>
                  <a:off x="1070" y="0"/>
                  <a:ext cx="824" cy="538"/>
                </a:xfrm>
                <a:prstGeom prst="rect">
                  <a:avLst/>
                </a:prstGeom>
                <a:solidFill>
                  <a:srgbClr val="0033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algn="ctr" eaLnBrk="1" hangingPunct="1">
                    <a:spcBef>
                      <a:spcPct val="0"/>
                    </a:spcBef>
                    <a:buFontTx/>
                    <a:buNone/>
                  </a:pPr>
                  <a:r>
                    <a:rPr lang="zh-CN" altLang="en-US" sz="2400">
                      <a:solidFill>
                        <a:srgbClr val="FFFFFF"/>
                      </a:solidFill>
                      <a:latin typeface="Times" charset="0"/>
                    </a:rPr>
                    <a:t>摩押</a:t>
                  </a:r>
                </a:p>
              </p:txBody>
            </p:sp>
            <p:sp>
              <p:nvSpPr>
                <p:cNvPr id="216121" name="Rectangle 19"/>
                <p:cNvSpPr>
                  <a:spLocks noChangeArrowheads="1"/>
                </p:cNvSpPr>
                <p:nvPr/>
              </p:nvSpPr>
              <p:spPr bwMode="auto">
                <a:xfrm>
                  <a:off x="1070" y="0"/>
                  <a:ext cx="824"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grpSp>
          <p:nvGrpSpPr>
            <p:cNvPr id="216073" name="Group 20"/>
            <p:cNvGrpSpPr>
              <a:grpSpLocks/>
            </p:cNvGrpSpPr>
            <p:nvPr/>
          </p:nvGrpSpPr>
          <p:grpSpPr bwMode="auto">
            <a:xfrm>
              <a:off x="3282" y="721"/>
              <a:ext cx="1311" cy="209"/>
              <a:chOff x="1894" y="0"/>
              <a:chExt cx="758" cy="538"/>
            </a:xfrm>
          </p:grpSpPr>
          <p:sp>
            <p:nvSpPr>
              <p:cNvPr id="216114" name="Rectangle 21"/>
              <p:cNvSpPr>
                <a:spLocks noChangeArrowheads="1"/>
              </p:cNvSpPr>
              <p:nvPr/>
            </p:nvSpPr>
            <p:spPr bwMode="auto">
              <a:xfrm>
                <a:off x="1894" y="0"/>
                <a:ext cx="758"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endParaRPr lang="zh-CN" altLang="en-US" sz="2400">
                  <a:latin typeface="Times" charset="0"/>
                  <a:cs typeface="Times New Roman" charset="0"/>
                </a:endParaRPr>
              </a:p>
            </p:txBody>
          </p:sp>
          <p:grpSp>
            <p:nvGrpSpPr>
              <p:cNvPr id="216115" name="Group 22"/>
              <p:cNvGrpSpPr>
                <a:grpSpLocks/>
              </p:cNvGrpSpPr>
              <p:nvPr/>
            </p:nvGrpSpPr>
            <p:grpSpPr bwMode="auto">
              <a:xfrm>
                <a:off x="1894" y="0"/>
                <a:ext cx="758" cy="538"/>
                <a:chOff x="1894" y="0"/>
                <a:chExt cx="758" cy="538"/>
              </a:xfrm>
            </p:grpSpPr>
            <p:sp>
              <p:nvSpPr>
                <p:cNvPr id="216116" name="Rectangle 23"/>
                <p:cNvSpPr>
                  <a:spLocks noChangeArrowheads="1"/>
                </p:cNvSpPr>
                <p:nvPr/>
              </p:nvSpPr>
              <p:spPr bwMode="auto">
                <a:xfrm>
                  <a:off x="1894" y="0"/>
                  <a:ext cx="758" cy="538"/>
                </a:xfrm>
                <a:prstGeom prst="rect">
                  <a:avLst/>
                </a:prstGeom>
                <a:solidFill>
                  <a:srgbClr val="0033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algn="ctr" eaLnBrk="1" hangingPunct="1">
                    <a:spcBef>
                      <a:spcPct val="0"/>
                    </a:spcBef>
                    <a:buFontTx/>
                    <a:buNone/>
                  </a:pPr>
                  <a:r>
                    <a:rPr lang="zh-CN" altLang="en-US" sz="2400">
                      <a:solidFill>
                        <a:srgbClr val="FFFFFF"/>
                      </a:solidFill>
                      <a:latin typeface="Times" charset="0"/>
                    </a:rPr>
                    <a:t>亚扪</a:t>
                  </a:r>
                </a:p>
              </p:txBody>
            </p:sp>
            <p:sp>
              <p:nvSpPr>
                <p:cNvPr id="216117" name="Rectangle 24"/>
                <p:cNvSpPr>
                  <a:spLocks noChangeArrowheads="1"/>
                </p:cNvSpPr>
                <p:nvPr/>
              </p:nvSpPr>
              <p:spPr bwMode="auto">
                <a:xfrm>
                  <a:off x="1894" y="0"/>
                  <a:ext cx="758"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grpSp>
          <p:nvGrpSpPr>
            <p:cNvPr id="216074" name="Group 25"/>
            <p:cNvGrpSpPr>
              <a:grpSpLocks/>
            </p:cNvGrpSpPr>
            <p:nvPr/>
          </p:nvGrpSpPr>
          <p:grpSpPr bwMode="auto">
            <a:xfrm>
              <a:off x="4593" y="721"/>
              <a:ext cx="1160" cy="209"/>
              <a:chOff x="2652" y="0"/>
              <a:chExt cx="671" cy="538"/>
            </a:xfrm>
          </p:grpSpPr>
          <p:sp>
            <p:nvSpPr>
              <p:cNvPr id="216110" name="Rectangle 26"/>
              <p:cNvSpPr>
                <a:spLocks noChangeArrowheads="1"/>
              </p:cNvSpPr>
              <p:nvPr/>
            </p:nvSpPr>
            <p:spPr bwMode="auto">
              <a:xfrm>
                <a:off x="2652" y="0"/>
                <a:ext cx="671"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endParaRPr lang="zh-CN" altLang="en-US" sz="2400">
                  <a:latin typeface="Times" charset="0"/>
                  <a:cs typeface="Times New Roman" charset="0"/>
                </a:endParaRPr>
              </a:p>
            </p:txBody>
          </p:sp>
          <p:grpSp>
            <p:nvGrpSpPr>
              <p:cNvPr id="216111" name="Group 27"/>
              <p:cNvGrpSpPr>
                <a:grpSpLocks/>
              </p:cNvGrpSpPr>
              <p:nvPr/>
            </p:nvGrpSpPr>
            <p:grpSpPr bwMode="auto">
              <a:xfrm>
                <a:off x="2652" y="0"/>
                <a:ext cx="671" cy="538"/>
                <a:chOff x="2652" y="0"/>
                <a:chExt cx="671" cy="538"/>
              </a:xfrm>
            </p:grpSpPr>
            <p:sp>
              <p:nvSpPr>
                <p:cNvPr id="216112" name="Rectangle 28"/>
                <p:cNvSpPr>
                  <a:spLocks noChangeArrowheads="1"/>
                </p:cNvSpPr>
                <p:nvPr/>
              </p:nvSpPr>
              <p:spPr bwMode="auto">
                <a:xfrm>
                  <a:off x="2652" y="0"/>
                  <a:ext cx="671" cy="538"/>
                </a:xfrm>
                <a:prstGeom prst="rect">
                  <a:avLst/>
                </a:prstGeom>
                <a:solidFill>
                  <a:srgbClr val="0033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algn="ctr" eaLnBrk="1" hangingPunct="1">
                    <a:spcBef>
                      <a:spcPct val="0"/>
                    </a:spcBef>
                    <a:buFontTx/>
                    <a:buNone/>
                  </a:pPr>
                  <a:r>
                    <a:rPr lang="zh-CN" altLang="en-US" sz="2400">
                      <a:solidFill>
                        <a:srgbClr val="FFFFFF"/>
                      </a:solidFill>
                      <a:latin typeface="Times" charset="0"/>
                    </a:rPr>
                    <a:t>亚玛力</a:t>
                  </a:r>
                </a:p>
              </p:txBody>
            </p:sp>
            <p:sp>
              <p:nvSpPr>
                <p:cNvPr id="216113" name="Rectangle 29"/>
                <p:cNvSpPr>
                  <a:spLocks noChangeArrowheads="1"/>
                </p:cNvSpPr>
                <p:nvPr/>
              </p:nvSpPr>
              <p:spPr bwMode="auto">
                <a:xfrm>
                  <a:off x="2652" y="0"/>
                  <a:ext cx="671"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grpSp>
          <p:nvGrpSpPr>
            <p:cNvPr id="216075" name="Group 99"/>
            <p:cNvGrpSpPr>
              <a:grpSpLocks/>
            </p:cNvGrpSpPr>
            <p:nvPr/>
          </p:nvGrpSpPr>
          <p:grpSpPr bwMode="auto">
            <a:xfrm>
              <a:off x="0" y="892"/>
              <a:ext cx="5753" cy="2020"/>
              <a:chOff x="0" y="2300"/>
              <a:chExt cx="5753" cy="2020"/>
            </a:xfrm>
          </p:grpSpPr>
          <p:grpSp>
            <p:nvGrpSpPr>
              <p:cNvPr id="216076" name="Group 64"/>
              <p:cNvGrpSpPr>
                <a:grpSpLocks/>
              </p:cNvGrpSpPr>
              <p:nvPr/>
            </p:nvGrpSpPr>
            <p:grpSpPr bwMode="auto">
              <a:xfrm rot="-5400000">
                <a:off x="-95" y="2395"/>
                <a:ext cx="670" cy="480"/>
                <a:chOff x="0" y="4166"/>
                <a:chExt cx="278" cy="1553"/>
              </a:xfrm>
            </p:grpSpPr>
            <p:sp>
              <p:nvSpPr>
                <p:cNvPr id="216106" name="Rectangle 65"/>
                <p:cNvSpPr>
                  <a:spLocks noChangeArrowheads="1"/>
                </p:cNvSpPr>
                <p:nvPr/>
              </p:nvSpPr>
              <p:spPr bwMode="auto">
                <a:xfrm>
                  <a:off x="0" y="4166"/>
                  <a:ext cx="278" cy="155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vert="eaVert" wrap="none" lIns="0" tIns="0" rIns="0" bIns="0" anchor="ctr" anchorCtr="1"/>
                <a:lstStyle/>
                <a:p>
                  <a:endParaRPr lang="zh-CN" altLang="en-US" sz="2400">
                    <a:latin typeface="Times" charset="0"/>
                    <a:cs typeface="Times New Roman" charset="0"/>
                  </a:endParaRPr>
                </a:p>
              </p:txBody>
            </p:sp>
            <p:grpSp>
              <p:nvGrpSpPr>
                <p:cNvPr id="216107" name="Group 66"/>
                <p:cNvGrpSpPr>
                  <a:grpSpLocks/>
                </p:cNvGrpSpPr>
                <p:nvPr/>
              </p:nvGrpSpPr>
              <p:grpSpPr bwMode="auto">
                <a:xfrm>
                  <a:off x="0" y="4166"/>
                  <a:ext cx="278" cy="1553"/>
                  <a:chOff x="0" y="4166"/>
                  <a:chExt cx="278" cy="1553"/>
                </a:xfrm>
              </p:grpSpPr>
              <p:sp>
                <p:nvSpPr>
                  <p:cNvPr id="216108" name="Rectangle 67"/>
                  <p:cNvSpPr>
                    <a:spLocks noChangeArrowheads="1"/>
                  </p:cNvSpPr>
                  <p:nvPr/>
                </p:nvSpPr>
                <p:spPr bwMode="auto">
                  <a:xfrm>
                    <a:off x="0" y="4166"/>
                    <a:ext cx="278" cy="155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3200">
                        <a:solidFill>
                          <a:srgbClr val="FFFFFF"/>
                        </a:solidFill>
                        <a:latin typeface="Arial Narrow" charset="0"/>
                        <a:cs typeface="Arial" charset="0"/>
                      </a:rPr>
                      <a:t>士师</a:t>
                    </a:r>
                    <a:endParaRPr lang="zh-CN" altLang="en-US" sz="3200">
                      <a:latin typeface="Arial Narrow" charset="0"/>
                      <a:cs typeface="Arial" charset="0"/>
                    </a:endParaRPr>
                  </a:p>
                </p:txBody>
              </p:sp>
              <p:sp>
                <p:nvSpPr>
                  <p:cNvPr id="216109" name="Rectangle 68"/>
                  <p:cNvSpPr>
                    <a:spLocks noChangeArrowheads="1"/>
                  </p:cNvSpPr>
                  <p:nvPr/>
                </p:nvSpPr>
                <p:spPr bwMode="auto">
                  <a:xfrm>
                    <a:off x="0" y="4166"/>
                    <a:ext cx="278"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vert="eaVert" wrap="none" lIns="0" tIns="0" rIns="0" bIns="0" anchor="ctr" anchorCtr="1"/>
                  <a:lstStyle/>
                  <a:p>
                    <a:endParaRPr lang="zh-CN" altLang="en-US" sz="2400">
                      <a:latin typeface="Times" charset="0"/>
                      <a:cs typeface="Times New Roman" charset="0"/>
                    </a:endParaRPr>
                  </a:p>
                </p:txBody>
              </p:sp>
            </p:grpSp>
          </p:grpSp>
          <p:grpSp>
            <p:nvGrpSpPr>
              <p:cNvPr id="216077" name="Group 69"/>
              <p:cNvGrpSpPr>
                <a:grpSpLocks/>
              </p:cNvGrpSpPr>
              <p:nvPr/>
            </p:nvGrpSpPr>
            <p:grpSpPr bwMode="auto">
              <a:xfrm>
                <a:off x="488" y="2345"/>
                <a:ext cx="1369" cy="606"/>
                <a:chOff x="278" y="4166"/>
                <a:chExt cx="792" cy="1553"/>
              </a:xfrm>
            </p:grpSpPr>
            <p:sp>
              <p:nvSpPr>
                <p:cNvPr id="216104" name="Rectangle 70"/>
                <p:cNvSpPr>
                  <a:spLocks noChangeArrowheads="1"/>
                </p:cNvSpPr>
                <p:nvPr/>
              </p:nvSpPr>
              <p:spPr bwMode="auto">
                <a:xfrm>
                  <a:off x="278" y="4166"/>
                  <a:ext cx="792" cy="1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spcBef>
                      <a:spcPct val="0"/>
                    </a:spcBef>
                    <a:buFontTx/>
                    <a:buNone/>
                  </a:pPr>
                  <a:r>
                    <a:rPr lang="zh-CN" altLang="en-US" sz="2000">
                      <a:latin typeface="SimSun" charset="0"/>
                      <a:cs typeface="Arial" charset="0"/>
                    </a:rPr>
                    <a:t>继续在亚摩利人的半统治下</a:t>
                  </a:r>
                  <a:r>
                    <a:rPr lang="en-US" altLang="ja-JP" sz="2000">
                      <a:latin typeface="SimSun" charset="0"/>
                      <a:cs typeface="Arial" charset="0"/>
                    </a:rPr>
                    <a:t> </a:t>
                  </a:r>
                  <a:r>
                    <a:rPr lang="en-US" altLang="zh-CN" sz="2000">
                      <a:latin typeface="SimSun" charset="0"/>
                      <a:cs typeface="Arial" charset="0"/>
                    </a:rPr>
                    <a:t>                  </a:t>
                  </a:r>
                  <a:r>
                    <a:rPr lang="en-US" altLang="ja-JP" sz="2000">
                      <a:latin typeface="SimSun" charset="0"/>
                      <a:cs typeface="Arial" charset="0"/>
                    </a:rPr>
                    <a:t>(</a:t>
                  </a:r>
                  <a:r>
                    <a:rPr lang="zh-CN" altLang="en-US" sz="2000">
                      <a:latin typeface="SimSun" charset="0"/>
                      <a:cs typeface="Arial" charset="0"/>
                    </a:rPr>
                    <a:t>公元前</a:t>
                  </a:r>
                  <a:r>
                    <a:rPr lang="en-US" altLang="ja-JP" sz="2000">
                      <a:latin typeface="SimSun" charset="0"/>
                      <a:cs typeface="Arial" charset="0"/>
                    </a:rPr>
                    <a:t>1350</a:t>
                  </a:r>
                  <a:r>
                    <a:rPr lang="zh-CN" altLang="en-US" sz="2000">
                      <a:latin typeface="SimSun" charset="0"/>
                      <a:cs typeface="Arial" charset="0"/>
                    </a:rPr>
                    <a:t>年</a:t>
                  </a:r>
                  <a:r>
                    <a:rPr lang="en-US" altLang="ja-JP" sz="2000">
                      <a:latin typeface="SimSun" charset="0"/>
                      <a:cs typeface="Arial" charset="0"/>
                    </a:rPr>
                    <a:t>; </a:t>
                  </a:r>
                  <a:r>
                    <a:rPr lang="zh-CN" altLang="en-US" sz="2000">
                      <a:latin typeface="SimSun" charset="0"/>
                      <a:cs typeface="Arial" charset="0"/>
                    </a:rPr>
                    <a:t>士师记 </a:t>
                  </a:r>
                  <a:r>
                    <a:rPr lang="en-US" altLang="ja-JP" sz="2000">
                      <a:latin typeface="SimSun" charset="0"/>
                      <a:cs typeface="Arial" charset="0"/>
                    </a:rPr>
                    <a:t>1:35-36).</a:t>
                  </a:r>
                  <a:endParaRPr lang="en-US" altLang="zh-CN" sz="2000">
                    <a:latin typeface="SimSun" charset="0"/>
                    <a:cs typeface="Arial" charset="0"/>
                  </a:endParaRPr>
                </a:p>
              </p:txBody>
            </p:sp>
            <p:sp>
              <p:nvSpPr>
                <p:cNvPr id="216105" name="Rectangle 71"/>
                <p:cNvSpPr>
                  <a:spLocks noChangeArrowheads="1"/>
                </p:cNvSpPr>
                <p:nvPr/>
              </p:nvSpPr>
              <p:spPr bwMode="auto">
                <a:xfrm>
                  <a:off x="278" y="4166"/>
                  <a:ext cx="792"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latin typeface="Times" charset="0"/>
                    <a:cs typeface="Times New Roman" charset="0"/>
                  </a:endParaRPr>
                </a:p>
              </p:txBody>
            </p:sp>
          </p:grpSp>
          <p:grpSp>
            <p:nvGrpSpPr>
              <p:cNvPr id="216078" name="Group 72"/>
              <p:cNvGrpSpPr>
                <a:grpSpLocks/>
              </p:cNvGrpSpPr>
              <p:nvPr/>
            </p:nvGrpSpPr>
            <p:grpSpPr bwMode="auto">
              <a:xfrm>
                <a:off x="1857" y="2345"/>
                <a:ext cx="1425" cy="606"/>
                <a:chOff x="1070" y="4166"/>
                <a:chExt cx="824" cy="1553"/>
              </a:xfrm>
            </p:grpSpPr>
            <p:sp>
              <p:nvSpPr>
                <p:cNvPr id="216102" name="Rectangle 73"/>
                <p:cNvSpPr>
                  <a:spLocks noChangeArrowheads="1"/>
                </p:cNvSpPr>
                <p:nvPr/>
              </p:nvSpPr>
              <p:spPr bwMode="auto">
                <a:xfrm>
                  <a:off x="1070" y="4166"/>
                  <a:ext cx="824" cy="1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spcBef>
                      <a:spcPct val="0"/>
                    </a:spcBef>
                    <a:buFontTx/>
                    <a:buNone/>
                  </a:pPr>
                  <a:r>
                    <a:rPr lang="ja-JP" altLang="en-US" sz="2000">
                      <a:latin typeface="SimSun" charset="0"/>
                    </a:rPr>
                    <a:t>伊矶</a:t>
                  </a:r>
                  <a:r>
                    <a:rPr lang="zh-CN" altLang="en-US" sz="2000">
                      <a:latin typeface="SimSun" charset="0"/>
                    </a:rPr>
                    <a:t>伤害以色列</a:t>
                  </a:r>
                  <a:r>
                    <a:rPr lang="en-US" altLang="zh-CN" sz="2000">
                      <a:latin typeface="SimSun" charset="0"/>
                    </a:rPr>
                    <a:t>18</a:t>
                  </a:r>
                  <a:r>
                    <a:rPr lang="zh-CN" altLang="en-US" sz="2000">
                      <a:latin typeface="SimSun" charset="0"/>
                    </a:rPr>
                    <a:t>年直到以笏       </a:t>
                  </a:r>
                  <a:r>
                    <a:rPr lang="en-US" altLang="ja-JP" sz="2000">
                      <a:latin typeface="SimSun" charset="0"/>
                      <a:cs typeface="Arial" charset="0"/>
                    </a:rPr>
                    <a:t>(</a:t>
                  </a:r>
                  <a:r>
                    <a:rPr lang="zh-CN" altLang="en-US" sz="2000">
                      <a:latin typeface="SimSun" charset="0"/>
                      <a:cs typeface="Arial" charset="0"/>
                    </a:rPr>
                    <a:t>公元前</a:t>
                  </a:r>
                  <a:r>
                    <a:rPr lang="en-US" altLang="ja-JP" sz="2000">
                      <a:latin typeface="SimSun" charset="0"/>
                      <a:cs typeface="Arial" charset="0"/>
                    </a:rPr>
                    <a:t>1350</a:t>
                  </a:r>
                  <a:r>
                    <a:rPr lang="zh-CN" altLang="en-US" sz="2000">
                      <a:latin typeface="SimSun" charset="0"/>
                      <a:cs typeface="Arial" charset="0"/>
                    </a:rPr>
                    <a:t>年</a:t>
                  </a:r>
                  <a:r>
                    <a:rPr lang="en-US" altLang="ja-JP" sz="2000">
                      <a:latin typeface="SimSun" charset="0"/>
                    </a:rPr>
                    <a:t>; </a:t>
                  </a:r>
                  <a:r>
                    <a:rPr lang="zh-CN" altLang="en-US" sz="2000">
                      <a:latin typeface="SimSun" charset="0"/>
                    </a:rPr>
                    <a:t>士师记 </a:t>
                  </a:r>
                  <a:r>
                    <a:rPr lang="en-US" altLang="ja-JP" sz="2000">
                      <a:latin typeface="SimSun" charset="0"/>
                    </a:rPr>
                    <a:t>3:12-30)</a:t>
                  </a:r>
                  <a:endParaRPr lang="en-US" altLang="zh-CN" sz="2000">
                    <a:latin typeface="SimSun" charset="0"/>
                  </a:endParaRPr>
                </a:p>
              </p:txBody>
            </p:sp>
            <p:sp>
              <p:nvSpPr>
                <p:cNvPr id="216103" name="Rectangle 74"/>
                <p:cNvSpPr>
                  <a:spLocks noChangeArrowheads="1"/>
                </p:cNvSpPr>
                <p:nvPr/>
              </p:nvSpPr>
              <p:spPr bwMode="auto">
                <a:xfrm>
                  <a:off x="1070" y="4166"/>
                  <a:ext cx="824"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latin typeface="Times" charset="0"/>
                    <a:cs typeface="Times New Roman" charset="0"/>
                  </a:endParaRPr>
                </a:p>
              </p:txBody>
            </p:sp>
          </p:grpSp>
          <p:grpSp>
            <p:nvGrpSpPr>
              <p:cNvPr id="216079" name="Group 75"/>
              <p:cNvGrpSpPr>
                <a:grpSpLocks/>
              </p:cNvGrpSpPr>
              <p:nvPr/>
            </p:nvGrpSpPr>
            <p:grpSpPr bwMode="auto">
              <a:xfrm>
                <a:off x="3282" y="2345"/>
                <a:ext cx="1311" cy="606"/>
                <a:chOff x="1894" y="4166"/>
                <a:chExt cx="758" cy="1553"/>
              </a:xfrm>
            </p:grpSpPr>
            <p:sp>
              <p:nvSpPr>
                <p:cNvPr id="216100" name="Rectangle 76"/>
                <p:cNvSpPr>
                  <a:spLocks noChangeArrowheads="1"/>
                </p:cNvSpPr>
                <p:nvPr/>
              </p:nvSpPr>
              <p:spPr bwMode="auto">
                <a:xfrm>
                  <a:off x="1894" y="4166"/>
                  <a:ext cx="758" cy="1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000">
                      <a:latin typeface="SimSun" charset="0"/>
                      <a:cs typeface="Arial" charset="0"/>
                    </a:rPr>
                    <a:t>与伊矶结盟</a:t>
                  </a:r>
                  <a:r>
                    <a:rPr lang="en-US" altLang="ja-JP" sz="2000">
                      <a:latin typeface="SimSun" charset="0"/>
                      <a:cs typeface="Arial" charset="0"/>
                    </a:rPr>
                    <a:t>(</a:t>
                  </a:r>
                  <a:r>
                    <a:rPr lang="zh-CN" altLang="en-US" sz="2000">
                      <a:latin typeface="SimSun" charset="0"/>
                      <a:cs typeface="Arial" charset="0"/>
                    </a:rPr>
                    <a:t>公元前</a:t>
                  </a:r>
                  <a:r>
                    <a:rPr lang="en-US" altLang="ja-JP" sz="2000">
                      <a:latin typeface="SimSun" charset="0"/>
                      <a:cs typeface="Arial" charset="0"/>
                    </a:rPr>
                    <a:t>1350</a:t>
                  </a:r>
                  <a:r>
                    <a:rPr lang="zh-CN" altLang="en-US" sz="2000">
                      <a:latin typeface="SimSun" charset="0"/>
                      <a:cs typeface="Arial" charset="0"/>
                    </a:rPr>
                    <a:t>年</a:t>
                  </a:r>
                  <a:r>
                    <a:rPr lang="en-US" altLang="ja-JP" sz="2000">
                      <a:latin typeface="SimSun" charset="0"/>
                      <a:cs typeface="Arial" charset="0"/>
                    </a:rPr>
                    <a:t>);</a:t>
                  </a:r>
                </a:p>
                <a:p>
                  <a:pPr algn="ctr">
                    <a:spcBef>
                      <a:spcPct val="0"/>
                    </a:spcBef>
                    <a:buFontTx/>
                    <a:buNone/>
                  </a:pPr>
                  <a:r>
                    <a:rPr lang="zh-CN" altLang="en-US" sz="2000">
                      <a:latin typeface="SimSun" charset="0"/>
                      <a:cs typeface="Arial" charset="0"/>
                    </a:rPr>
                    <a:t>伤害以色列直到耶弗他</a:t>
                  </a:r>
                  <a:r>
                    <a:rPr lang="en-US" altLang="ja-JP" sz="2000">
                      <a:latin typeface="SimSun" charset="0"/>
                      <a:cs typeface="Arial" charset="0"/>
                    </a:rPr>
                    <a:t>(</a:t>
                  </a:r>
                  <a:r>
                    <a:rPr lang="zh-CN" altLang="en-US" sz="2000">
                      <a:latin typeface="SimSun" charset="0"/>
                      <a:cs typeface="Arial" charset="0"/>
                    </a:rPr>
                    <a:t>公元前</a:t>
                  </a:r>
                  <a:r>
                    <a:rPr lang="en-US" altLang="zh-CN" sz="2000">
                      <a:latin typeface="SimSun" charset="0"/>
                      <a:cs typeface="Arial" charset="0"/>
                    </a:rPr>
                    <a:t>1110</a:t>
                  </a:r>
                  <a:r>
                    <a:rPr lang="zh-CN" altLang="en-US" sz="2000">
                      <a:latin typeface="SimSun" charset="0"/>
                      <a:cs typeface="Arial" charset="0"/>
                    </a:rPr>
                    <a:t>年</a:t>
                  </a:r>
                  <a:r>
                    <a:rPr lang="en-US" altLang="ja-JP" sz="2000">
                      <a:latin typeface="SimSun" charset="0"/>
                      <a:cs typeface="Arial" charset="0"/>
                    </a:rPr>
                    <a:t>;</a:t>
                  </a:r>
                  <a:r>
                    <a:rPr lang="zh-CN" altLang="en-US" sz="2000">
                      <a:latin typeface="SimSun" charset="0"/>
                      <a:cs typeface="Arial" charset="0"/>
                    </a:rPr>
                    <a:t>士师记</a:t>
                  </a:r>
                  <a:r>
                    <a:rPr lang="en-US" altLang="ja-JP" sz="2000">
                      <a:latin typeface="SimSun" charset="0"/>
                      <a:cs typeface="Arial" charset="0"/>
                    </a:rPr>
                    <a:t>10-12).</a:t>
                  </a:r>
                  <a:endParaRPr lang="en-US" altLang="zh-CN" sz="2000">
                    <a:latin typeface="SimSun" charset="0"/>
                    <a:cs typeface="Arial" charset="0"/>
                  </a:endParaRPr>
                </a:p>
              </p:txBody>
            </p:sp>
            <p:sp>
              <p:nvSpPr>
                <p:cNvPr id="216101" name="Rectangle 77"/>
                <p:cNvSpPr>
                  <a:spLocks noChangeArrowheads="1"/>
                </p:cNvSpPr>
                <p:nvPr/>
              </p:nvSpPr>
              <p:spPr bwMode="auto">
                <a:xfrm>
                  <a:off x="1894" y="4166"/>
                  <a:ext cx="758"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latin typeface="Times" charset="0"/>
                    <a:cs typeface="Times New Roman" charset="0"/>
                  </a:endParaRPr>
                </a:p>
              </p:txBody>
            </p:sp>
          </p:grpSp>
          <p:grpSp>
            <p:nvGrpSpPr>
              <p:cNvPr id="216080" name="Group 78"/>
              <p:cNvGrpSpPr>
                <a:grpSpLocks/>
              </p:cNvGrpSpPr>
              <p:nvPr/>
            </p:nvGrpSpPr>
            <p:grpSpPr bwMode="auto">
              <a:xfrm>
                <a:off x="4593" y="2345"/>
                <a:ext cx="1160" cy="606"/>
                <a:chOff x="2652" y="4166"/>
                <a:chExt cx="671" cy="1553"/>
              </a:xfrm>
            </p:grpSpPr>
            <p:sp>
              <p:nvSpPr>
                <p:cNvPr id="216098" name="Rectangle 79"/>
                <p:cNvSpPr>
                  <a:spLocks noChangeArrowheads="1"/>
                </p:cNvSpPr>
                <p:nvPr/>
              </p:nvSpPr>
              <p:spPr bwMode="auto">
                <a:xfrm>
                  <a:off x="2652" y="4166"/>
                  <a:ext cx="671" cy="1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spcBef>
                      <a:spcPct val="0"/>
                    </a:spcBef>
                    <a:buFontTx/>
                    <a:buNone/>
                  </a:pPr>
                  <a:r>
                    <a:rPr lang="zh-CN" altLang="en-US" sz="2000">
                      <a:latin typeface="SimSun" charset="0"/>
                    </a:rPr>
                    <a:t>与摩押的伊矶结盟</a:t>
                  </a:r>
                </a:p>
                <a:p>
                  <a:pPr algn="ctr">
                    <a:spcBef>
                      <a:spcPct val="0"/>
                    </a:spcBef>
                    <a:buFontTx/>
                    <a:buNone/>
                  </a:pPr>
                  <a:r>
                    <a:rPr lang="en-US" altLang="zh-CN" sz="2000">
                      <a:latin typeface="SimSun" charset="0"/>
                      <a:cs typeface="Arial" charset="0"/>
                    </a:rPr>
                    <a:t>(</a:t>
                  </a:r>
                  <a:r>
                    <a:rPr lang="zh-CN" altLang="en-US" sz="2000">
                      <a:latin typeface="SimSun" charset="0"/>
                    </a:rPr>
                    <a:t>公元前</a:t>
                  </a:r>
                  <a:r>
                    <a:rPr lang="en-US" altLang="ja-JP" sz="2000">
                      <a:latin typeface="SimSun" charset="0"/>
                    </a:rPr>
                    <a:t>1350</a:t>
                  </a:r>
                  <a:r>
                    <a:rPr lang="zh-CN" altLang="en-US" sz="2000">
                      <a:latin typeface="SimSun" charset="0"/>
                    </a:rPr>
                    <a:t>年</a:t>
                  </a:r>
                  <a:r>
                    <a:rPr lang="en-US" altLang="ja-JP" sz="2000">
                      <a:latin typeface="SimSun" charset="0"/>
                    </a:rPr>
                    <a:t>)</a:t>
                  </a:r>
                  <a:endParaRPr lang="en-US" altLang="zh-CN" sz="2000">
                    <a:latin typeface="SimSun" charset="0"/>
                  </a:endParaRPr>
                </a:p>
              </p:txBody>
            </p:sp>
            <p:sp>
              <p:nvSpPr>
                <p:cNvPr id="216099" name="Rectangle 80"/>
                <p:cNvSpPr>
                  <a:spLocks noChangeArrowheads="1"/>
                </p:cNvSpPr>
                <p:nvPr/>
              </p:nvSpPr>
              <p:spPr bwMode="auto">
                <a:xfrm>
                  <a:off x="2652" y="4166"/>
                  <a:ext cx="671"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latin typeface="Times" charset="0"/>
                    <a:cs typeface="Times New Roman" charset="0"/>
                  </a:endParaRPr>
                </a:p>
              </p:txBody>
            </p:sp>
          </p:grpSp>
          <p:grpSp>
            <p:nvGrpSpPr>
              <p:cNvPr id="216081" name="Group 81"/>
              <p:cNvGrpSpPr>
                <a:grpSpLocks/>
              </p:cNvGrpSpPr>
              <p:nvPr/>
            </p:nvGrpSpPr>
            <p:grpSpPr bwMode="auto">
              <a:xfrm rot="-5400000">
                <a:off x="-435" y="3405"/>
                <a:ext cx="1350" cy="480"/>
                <a:chOff x="0" y="5719"/>
                <a:chExt cx="278" cy="3508"/>
              </a:xfrm>
            </p:grpSpPr>
            <p:sp>
              <p:nvSpPr>
                <p:cNvPr id="216094" name="Rectangle 82"/>
                <p:cNvSpPr>
                  <a:spLocks noChangeArrowheads="1"/>
                </p:cNvSpPr>
                <p:nvPr/>
              </p:nvSpPr>
              <p:spPr bwMode="auto">
                <a:xfrm>
                  <a:off x="0" y="5719"/>
                  <a:ext cx="278" cy="350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vert="eaVert" wrap="none" lIns="0" tIns="0" rIns="0" bIns="0" anchor="ctr" anchorCtr="1"/>
                <a:lstStyle/>
                <a:p>
                  <a:endParaRPr lang="zh-CN" altLang="en-US" sz="2400">
                    <a:latin typeface="Times" charset="0"/>
                    <a:cs typeface="Times New Roman" charset="0"/>
                  </a:endParaRPr>
                </a:p>
              </p:txBody>
            </p:sp>
            <p:grpSp>
              <p:nvGrpSpPr>
                <p:cNvPr id="216095" name="Group 83"/>
                <p:cNvGrpSpPr>
                  <a:grpSpLocks/>
                </p:cNvGrpSpPr>
                <p:nvPr/>
              </p:nvGrpSpPr>
              <p:grpSpPr bwMode="auto">
                <a:xfrm>
                  <a:off x="0" y="5719"/>
                  <a:ext cx="278" cy="3508"/>
                  <a:chOff x="0" y="5719"/>
                  <a:chExt cx="278" cy="3508"/>
                </a:xfrm>
              </p:grpSpPr>
              <p:sp>
                <p:nvSpPr>
                  <p:cNvPr id="216096" name="Rectangle 84"/>
                  <p:cNvSpPr>
                    <a:spLocks noChangeArrowheads="1"/>
                  </p:cNvSpPr>
                  <p:nvPr/>
                </p:nvSpPr>
                <p:spPr bwMode="auto">
                  <a:xfrm>
                    <a:off x="0" y="5719"/>
                    <a:ext cx="278" cy="350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3200">
                        <a:solidFill>
                          <a:srgbClr val="FFFFFF"/>
                        </a:solidFill>
                        <a:latin typeface="Arial Narrow" charset="0"/>
                        <a:cs typeface="Arial" charset="0"/>
                      </a:rPr>
                      <a:t>统一王国</a:t>
                    </a:r>
                    <a:endParaRPr lang="zh-CN" altLang="en-US" sz="3200">
                      <a:latin typeface="Arial Narrow" charset="0"/>
                      <a:cs typeface="Arial" charset="0"/>
                    </a:endParaRPr>
                  </a:p>
                </p:txBody>
              </p:sp>
              <p:sp>
                <p:nvSpPr>
                  <p:cNvPr id="216097" name="Rectangle 85"/>
                  <p:cNvSpPr>
                    <a:spLocks noChangeArrowheads="1"/>
                  </p:cNvSpPr>
                  <p:nvPr/>
                </p:nvSpPr>
                <p:spPr bwMode="auto">
                  <a:xfrm>
                    <a:off x="0" y="5719"/>
                    <a:ext cx="278"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vert="eaVert" wrap="none" lIns="0" tIns="0" rIns="0" bIns="0" anchor="ctr" anchorCtr="1"/>
                  <a:lstStyle/>
                  <a:p>
                    <a:endParaRPr lang="zh-CN" altLang="en-US" sz="2400">
                      <a:latin typeface="Times" charset="0"/>
                      <a:cs typeface="Times New Roman" charset="0"/>
                    </a:endParaRPr>
                  </a:p>
                </p:txBody>
              </p:sp>
            </p:grpSp>
          </p:grpSp>
          <p:grpSp>
            <p:nvGrpSpPr>
              <p:cNvPr id="216082" name="Group 86"/>
              <p:cNvGrpSpPr>
                <a:grpSpLocks/>
              </p:cNvGrpSpPr>
              <p:nvPr/>
            </p:nvGrpSpPr>
            <p:grpSpPr bwMode="auto">
              <a:xfrm>
                <a:off x="488" y="2951"/>
                <a:ext cx="1369" cy="1368"/>
                <a:chOff x="278" y="5719"/>
                <a:chExt cx="792" cy="3508"/>
              </a:xfrm>
            </p:grpSpPr>
            <p:sp>
              <p:nvSpPr>
                <p:cNvPr id="216092" name="Rectangle 87"/>
                <p:cNvSpPr>
                  <a:spLocks noChangeArrowheads="1"/>
                </p:cNvSpPr>
                <p:nvPr/>
              </p:nvSpPr>
              <p:spPr bwMode="auto">
                <a:xfrm>
                  <a:off x="278" y="5719"/>
                  <a:ext cx="792" cy="35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000">
                      <a:latin typeface="SimSun" charset="0"/>
                      <a:cs typeface="Arial" charset="0"/>
                    </a:rPr>
                    <a:t>被扫罗占夺了一些城</a:t>
                  </a:r>
                </a:p>
                <a:p>
                  <a:pPr algn="ctr">
                    <a:spcBef>
                      <a:spcPct val="0"/>
                    </a:spcBef>
                    <a:buFontTx/>
                    <a:buNone/>
                  </a:pPr>
                  <a:r>
                    <a:rPr lang="en-US" altLang="zh-CN" sz="2000">
                      <a:latin typeface="SimSun" charset="0"/>
                      <a:cs typeface="Arial" charset="0"/>
                    </a:rPr>
                    <a:t>(</a:t>
                  </a:r>
                  <a:r>
                    <a:rPr lang="zh-CN" altLang="en-US" sz="2000">
                      <a:latin typeface="SimSun" charset="0"/>
                      <a:cs typeface="Arial" charset="0"/>
                    </a:rPr>
                    <a:t>公元前</a:t>
                  </a:r>
                  <a:r>
                    <a:rPr lang="en-US" altLang="ja-JP" sz="2000">
                      <a:latin typeface="SimSun" charset="0"/>
                      <a:cs typeface="Arial" charset="0"/>
                    </a:rPr>
                    <a:t>1030</a:t>
                  </a:r>
                  <a:r>
                    <a:rPr lang="zh-CN" altLang="en-US" sz="2000">
                      <a:latin typeface="SimSun" charset="0"/>
                      <a:cs typeface="Arial" charset="0"/>
                    </a:rPr>
                    <a:t>年</a:t>
                  </a:r>
                  <a:r>
                    <a:rPr lang="en-US" altLang="ja-JP" sz="2000">
                      <a:latin typeface="SimSun" charset="0"/>
                      <a:cs typeface="Arial" charset="0"/>
                    </a:rPr>
                    <a:t>; </a:t>
                  </a:r>
                  <a:r>
                    <a:rPr lang="zh-CN" altLang="en-US" sz="2000">
                      <a:latin typeface="SimSun" charset="0"/>
                      <a:cs typeface="Arial" charset="0"/>
                    </a:rPr>
                    <a:t>撒上 </a:t>
                  </a:r>
                  <a:r>
                    <a:rPr lang="en-US" altLang="ja-JP" sz="2000">
                      <a:latin typeface="SimSun" charset="0"/>
                      <a:cs typeface="Arial" charset="0"/>
                    </a:rPr>
                    <a:t>14:47).</a:t>
                  </a:r>
                </a:p>
                <a:p>
                  <a:pPr algn="ctr">
                    <a:spcBef>
                      <a:spcPct val="0"/>
                    </a:spcBef>
                    <a:buFontTx/>
                    <a:buNone/>
                  </a:pPr>
                  <a:r>
                    <a:rPr lang="en-US" altLang="zh-CN" sz="2000">
                      <a:latin typeface="SimSun" charset="0"/>
                      <a:cs typeface="Arial" charset="0"/>
                    </a:rPr>
                    <a:t> </a:t>
                  </a:r>
                  <a:r>
                    <a:rPr lang="zh-CN" altLang="en-US" sz="2000">
                      <a:latin typeface="SimSun" charset="0"/>
                      <a:cs typeface="Arial" charset="0"/>
                    </a:rPr>
                    <a:t>被大卫占领统治</a:t>
                  </a:r>
                  <a:endParaRPr lang="en-US" altLang="ja-JP" sz="2000">
                    <a:latin typeface="SimSun" charset="0"/>
                    <a:cs typeface="Arial" charset="0"/>
                  </a:endParaRPr>
                </a:p>
                <a:p>
                  <a:pPr algn="ctr">
                    <a:spcBef>
                      <a:spcPct val="0"/>
                    </a:spcBef>
                    <a:buFontTx/>
                    <a:buNone/>
                  </a:pPr>
                  <a:r>
                    <a:rPr lang="en-US" altLang="zh-CN" sz="2000">
                      <a:latin typeface="SimSun" charset="0"/>
                      <a:cs typeface="Arial" charset="0"/>
                    </a:rPr>
                    <a:t>(</a:t>
                  </a:r>
                  <a:r>
                    <a:rPr lang="zh-CN" altLang="en-US" sz="2000">
                      <a:latin typeface="SimSun" charset="0"/>
                      <a:cs typeface="Arial" charset="0"/>
                    </a:rPr>
                    <a:t>公元前</a:t>
                  </a:r>
                  <a:r>
                    <a:rPr lang="en-US" altLang="ja-JP" sz="2000">
                      <a:latin typeface="SimSun" charset="0"/>
                      <a:cs typeface="Arial" charset="0"/>
                    </a:rPr>
                    <a:t>1000</a:t>
                  </a:r>
                  <a:r>
                    <a:rPr lang="zh-CN" altLang="en-US" sz="2000">
                      <a:latin typeface="SimSun" charset="0"/>
                      <a:cs typeface="Arial" charset="0"/>
                    </a:rPr>
                    <a:t>年</a:t>
                  </a:r>
                  <a:r>
                    <a:rPr lang="en-US" altLang="ja-JP" sz="2000">
                      <a:latin typeface="SimSun" charset="0"/>
                      <a:cs typeface="Arial" charset="0"/>
                    </a:rPr>
                    <a:t>; </a:t>
                  </a:r>
                  <a:r>
                    <a:rPr lang="zh-CN" altLang="en-US" sz="2000">
                      <a:latin typeface="SimSun" charset="0"/>
                      <a:cs typeface="Arial" charset="0"/>
                    </a:rPr>
                    <a:t>代上</a:t>
                  </a:r>
                  <a:r>
                    <a:rPr lang="en-US" altLang="ja-JP" sz="2000">
                      <a:latin typeface="SimSun" charset="0"/>
                      <a:cs typeface="Arial" charset="0"/>
                    </a:rPr>
                    <a:t>18:12).</a:t>
                  </a:r>
                  <a:endParaRPr lang="en-US" altLang="zh-CN" sz="2000">
                    <a:latin typeface="SimSun" charset="0"/>
                    <a:cs typeface="Arial" charset="0"/>
                  </a:endParaRPr>
                </a:p>
              </p:txBody>
            </p:sp>
            <p:sp>
              <p:nvSpPr>
                <p:cNvPr id="216093" name="Rectangle 88"/>
                <p:cNvSpPr>
                  <a:spLocks noChangeArrowheads="1"/>
                </p:cNvSpPr>
                <p:nvPr/>
              </p:nvSpPr>
              <p:spPr bwMode="auto">
                <a:xfrm>
                  <a:off x="278" y="5719"/>
                  <a:ext cx="792"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latin typeface="Times" charset="0"/>
                    <a:cs typeface="Times New Roman" charset="0"/>
                  </a:endParaRPr>
                </a:p>
              </p:txBody>
            </p:sp>
          </p:grpSp>
          <p:grpSp>
            <p:nvGrpSpPr>
              <p:cNvPr id="216083" name="Group 89"/>
              <p:cNvGrpSpPr>
                <a:grpSpLocks/>
              </p:cNvGrpSpPr>
              <p:nvPr/>
            </p:nvGrpSpPr>
            <p:grpSpPr bwMode="auto">
              <a:xfrm>
                <a:off x="1857" y="2951"/>
                <a:ext cx="1425" cy="1368"/>
                <a:chOff x="1070" y="5719"/>
                <a:chExt cx="824" cy="3508"/>
              </a:xfrm>
            </p:grpSpPr>
            <p:sp>
              <p:nvSpPr>
                <p:cNvPr id="216090" name="Rectangle 90"/>
                <p:cNvSpPr>
                  <a:spLocks noChangeArrowheads="1"/>
                </p:cNvSpPr>
                <p:nvPr/>
              </p:nvSpPr>
              <p:spPr bwMode="auto">
                <a:xfrm>
                  <a:off x="1070" y="5719"/>
                  <a:ext cx="824" cy="35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000">
                      <a:latin typeface="SimSun" charset="0"/>
                    </a:rPr>
                    <a:t>被扫罗占夺了一些城</a:t>
                  </a:r>
                  <a:endParaRPr lang="en-US" altLang="ja-JP" sz="2000">
                    <a:latin typeface="SimSun" charset="0"/>
                  </a:endParaRPr>
                </a:p>
                <a:p>
                  <a:pPr algn="ctr">
                    <a:spcBef>
                      <a:spcPct val="0"/>
                    </a:spcBef>
                    <a:buFontTx/>
                    <a:buNone/>
                  </a:pPr>
                  <a:r>
                    <a:rPr lang="en-US" altLang="zh-CN" sz="2000">
                      <a:latin typeface="SimSun" charset="0"/>
                      <a:cs typeface="Arial" charset="0"/>
                    </a:rPr>
                    <a:t>(</a:t>
                  </a:r>
                  <a:r>
                    <a:rPr lang="zh-CN" altLang="en-US" sz="2000">
                      <a:latin typeface="SimSun" charset="0"/>
                      <a:cs typeface="Arial" charset="0"/>
                    </a:rPr>
                    <a:t>公元前</a:t>
                  </a:r>
                  <a:r>
                    <a:rPr lang="en-US" altLang="ja-JP" sz="2000">
                      <a:latin typeface="SimSun" charset="0"/>
                      <a:cs typeface="Arial" charset="0"/>
                    </a:rPr>
                    <a:t>1030</a:t>
                  </a:r>
                  <a:r>
                    <a:rPr lang="zh-CN" altLang="en-US" sz="2000">
                      <a:latin typeface="SimSun" charset="0"/>
                    </a:rPr>
                    <a:t>年</a:t>
                  </a:r>
                  <a:r>
                    <a:rPr lang="en-US" altLang="ja-JP" sz="2000">
                      <a:latin typeface="SimSun" charset="0"/>
                    </a:rPr>
                    <a:t>;</a:t>
                  </a:r>
                </a:p>
                <a:p>
                  <a:pPr algn="ctr">
                    <a:spcBef>
                      <a:spcPct val="0"/>
                    </a:spcBef>
                    <a:buFontTx/>
                    <a:buNone/>
                  </a:pPr>
                  <a:r>
                    <a:rPr lang="zh-CN" altLang="en-US" sz="2000">
                      <a:latin typeface="SimSun" charset="0"/>
                    </a:rPr>
                    <a:t>撒上</a:t>
                  </a:r>
                  <a:r>
                    <a:rPr lang="en-US" altLang="ja-JP" sz="2000">
                      <a:latin typeface="SimSun" charset="0"/>
                    </a:rPr>
                    <a:t> 14:47).</a:t>
                  </a:r>
                </a:p>
                <a:p>
                  <a:pPr algn="ctr">
                    <a:spcBef>
                      <a:spcPct val="0"/>
                    </a:spcBef>
                    <a:buFontTx/>
                    <a:buNone/>
                  </a:pPr>
                  <a:r>
                    <a:rPr lang="en-US" altLang="zh-CN" sz="2000">
                      <a:latin typeface="SimSun" charset="0"/>
                    </a:rPr>
                    <a:t> </a:t>
                  </a:r>
                  <a:r>
                    <a:rPr lang="zh-CN" altLang="en-US" sz="2000">
                      <a:latin typeface="SimSun" charset="0"/>
                    </a:rPr>
                    <a:t>被大卫占领统治</a:t>
                  </a:r>
                  <a:endParaRPr lang="en-US" altLang="ja-JP" sz="2000">
                    <a:latin typeface="SimSun" charset="0"/>
                  </a:endParaRPr>
                </a:p>
                <a:p>
                  <a:pPr algn="ctr">
                    <a:spcBef>
                      <a:spcPct val="0"/>
                    </a:spcBef>
                    <a:buFontTx/>
                    <a:buNone/>
                  </a:pPr>
                  <a:r>
                    <a:rPr lang="en-US" altLang="zh-CN" sz="2000">
                      <a:latin typeface="SimSun" charset="0"/>
                    </a:rPr>
                    <a:t>(</a:t>
                  </a:r>
                  <a:r>
                    <a:rPr lang="zh-CN" altLang="en-US" sz="2000">
                      <a:latin typeface="SimSun" charset="0"/>
                    </a:rPr>
                    <a:t>公元前</a:t>
                  </a:r>
                  <a:r>
                    <a:rPr lang="en-US" altLang="ja-JP" sz="2000">
                      <a:latin typeface="SimSun" charset="0"/>
                    </a:rPr>
                    <a:t>1000</a:t>
                  </a:r>
                  <a:r>
                    <a:rPr lang="zh-CN" altLang="en-US" sz="2000">
                      <a:latin typeface="SimSun" charset="0"/>
                    </a:rPr>
                    <a:t>年</a:t>
                  </a:r>
                  <a:r>
                    <a:rPr lang="en-US" altLang="ja-JP" sz="2000">
                      <a:latin typeface="SimSun" charset="0"/>
                    </a:rPr>
                    <a:t>; </a:t>
                  </a:r>
                </a:p>
                <a:p>
                  <a:pPr algn="ctr">
                    <a:spcBef>
                      <a:spcPct val="0"/>
                    </a:spcBef>
                    <a:buFontTx/>
                    <a:buNone/>
                  </a:pPr>
                  <a:r>
                    <a:rPr lang="zh-CN" altLang="en-US" sz="2000">
                      <a:latin typeface="SimSun" charset="0"/>
                    </a:rPr>
                    <a:t>撒下 </a:t>
                  </a:r>
                  <a:r>
                    <a:rPr lang="en-US" altLang="zh-CN" sz="2000">
                      <a:latin typeface="SimSun" charset="0"/>
                    </a:rPr>
                    <a:t>8:2).</a:t>
                  </a:r>
                </a:p>
              </p:txBody>
            </p:sp>
            <p:sp>
              <p:nvSpPr>
                <p:cNvPr id="216091" name="Rectangle 91"/>
                <p:cNvSpPr>
                  <a:spLocks noChangeArrowheads="1"/>
                </p:cNvSpPr>
                <p:nvPr/>
              </p:nvSpPr>
              <p:spPr bwMode="auto">
                <a:xfrm>
                  <a:off x="1070" y="5719"/>
                  <a:ext cx="824"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latin typeface="Times" charset="0"/>
                    <a:cs typeface="Times New Roman" charset="0"/>
                  </a:endParaRPr>
                </a:p>
              </p:txBody>
            </p:sp>
          </p:grpSp>
          <p:grpSp>
            <p:nvGrpSpPr>
              <p:cNvPr id="216084" name="Group 92"/>
              <p:cNvGrpSpPr>
                <a:grpSpLocks/>
              </p:cNvGrpSpPr>
              <p:nvPr/>
            </p:nvGrpSpPr>
            <p:grpSpPr bwMode="auto">
              <a:xfrm>
                <a:off x="3282" y="2951"/>
                <a:ext cx="1311" cy="1368"/>
                <a:chOff x="1894" y="5719"/>
                <a:chExt cx="758" cy="3508"/>
              </a:xfrm>
            </p:grpSpPr>
            <p:sp>
              <p:nvSpPr>
                <p:cNvPr id="216088" name="Rectangle 93"/>
                <p:cNvSpPr>
                  <a:spLocks noChangeArrowheads="1"/>
                </p:cNvSpPr>
                <p:nvPr/>
              </p:nvSpPr>
              <p:spPr bwMode="auto">
                <a:xfrm>
                  <a:off x="1894" y="5719"/>
                  <a:ext cx="758" cy="35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000">
                      <a:latin typeface="SimSun" charset="0"/>
                    </a:rPr>
                    <a:t>扫罗打败了拿辖  </a:t>
                  </a:r>
                  <a:r>
                    <a:rPr lang="en-US" altLang="zh-CN" sz="2000">
                      <a:latin typeface="SimSun" charset="0"/>
                      <a:cs typeface="Arial" charset="0"/>
                    </a:rPr>
                    <a:t>(</a:t>
                  </a:r>
                  <a:r>
                    <a:rPr lang="zh-CN" altLang="en-US" sz="2000">
                      <a:latin typeface="SimSun" charset="0"/>
                    </a:rPr>
                    <a:t>公元前</a:t>
                  </a:r>
                  <a:r>
                    <a:rPr lang="en-US" altLang="ja-JP" sz="2000">
                      <a:latin typeface="SimSun" charset="0"/>
                    </a:rPr>
                    <a:t>1050</a:t>
                  </a:r>
                  <a:r>
                    <a:rPr lang="zh-CN" altLang="en-US" sz="2000">
                      <a:latin typeface="SimSun" charset="0"/>
                    </a:rPr>
                    <a:t>年</a:t>
                  </a:r>
                  <a:r>
                    <a:rPr lang="en-US" altLang="ja-JP" sz="2000">
                      <a:latin typeface="SimSun" charset="0"/>
                    </a:rPr>
                    <a:t>; </a:t>
                  </a:r>
                  <a:r>
                    <a:rPr lang="zh-CN" altLang="en-US" sz="2000">
                      <a:latin typeface="SimSun" charset="0"/>
                    </a:rPr>
                    <a:t>撒上</a:t>
                  </a:r>
                  <a:r>
                    <a:rPr lang="en-US" altLang="ja-JP" sz="2000">
                      <a:latin typeface="SimSun" charset="0"/>
                    </a:rPr>
                    <a:t> 11:1-11) </a:t>
                  </a:r>
                </a:p>
                <a:p>
                  <a:pPr algn="ctr">
                    <a:spcBef>
                      <a:spcPct val="0"/>
                    </a:spcBef>
                    <a:buFontTx/>
                    <a:buNone/>
                  </a:pPr>
                  <a:r>
                    <a:rPr lang="zh-CN" altLang="en-US" sz="2000">
                      <a:latin typeface="SimSun" charset="0"/>
                    </a:rPr>
                    <a:t>并占夺了一些亚摩利城</a:t>
                  </a:r>
                  <a:endParaRPr lang="en-US" altLang="ja-JP" sz="2000">
                    <a:latin typeface="SimSun" charset="0"/>
                  </a:endParaRPr>
                </a:p>
                <a:p>
                  <a:pPr algn="ctr">
                    <a:spcBef>
                      <a:spcPct val="0"/>
                    </a:spcBef>
                    <a:buFontTx/>
                    <a:buNone/>
                  </a:pPr>
                  <a:r>
                    <a:rPr lang="en-US" altLang="zh-CN" sz="2000">
                      <a:latin typeface="SimSun" charset="0"/>
                    </a:rPr>
                    <a:t>(</a:t>
                  </a:r>
                  <a:r>
                    <a:rPr lang="zh-CN" altLang="en-US" sz="2000">
                      <a:latin typeface="SimSun" charset="0"/>
                    </a:rPr>
                    <a:t>公元前</a:t>
                  </a:r>
                  <a:r>
                    <a:rPr lang="en-US" altLang="zh-CN" sz="2000">
                      <a:latin typeface="SimSun" charset="0"/>
                    </a:rPr>
                    <a:t>1030</a:t>
                  </a:r>
                  <a:r>
                    <a:rPr lang="zh-CN" altLang="en-US" sz="2000">
                      <a:latin typeface="SimSun" charset="0"/>
                    </a:rPr>
                    <a:t>年；撒上</a:t>
                  </a:r>
                  <a:r>
                    <a:rPr lang="en-US" altLang="ja-JP" sz="2000">
                      <a:latin typeface="SimSun" charset="0"/>
                    </a:rPr>
                    <a:t>14:47);</a:t>
                  </a:r>
                </a:p>
                <a:p>
                  <a:pPr algn="ctr">
                    <a:spcBef>
                      <a:spcPct val="0"/>
                    </a:spcBef>
                    <a:buFontTx/>
                    <a:buNone/>
                  </a:pPr>
                  <a:r>
                    <a:rPr lang="zh-CN" altLang="en-US" sz="2000">
                      <a:latin typeface="SimSun" charset="0"/>
                    </a:rPr>
                    <a:t>大卫打败了哈嫩</a:t>
                  </a:r>
                </a:p>
                <a:p>
                  <a:pPr algn="ctr">
                    <a:spcBef>
                      <a:spcPct val="0"/>
                    </a:spcBef>
                    <a:buFontTx/>
                    <a:buNone/>
                  </a:pPr>
                  <a:r>
                    <a:rPr lang="en-US" altLang="zh-CN" sz="2000">
                      <a:latin typeface="SimSun" charset="0"/>
                    </a:rPr>
                    <a:t>(</a:t>
                  </a:r>
                  <a:r>
                    <a:rPr lang="zh-CN" altLang="en-US" sz="2000">
                      <a:latin typeface="SimSun" charset="0"/>
                    </a:rPr>
                    <a:t>公元前</a:t>
                  </a:r>
                  <a:r>
                    <a:rPr lang="en-US" altLang="ja-JP" sz="2000">
                      <a:latin typeface="SimSun" charset="0"/>
                    </a:rPr>
                    <a:t>990</a:t>
                  </a:r>
                  <a:r>
                    <a:rPr lang="zh-CN" altLang="en-US" sz="2000">
                      <a:latin typeface="SimSun" charset="0"/>
                    </a:rPr>
                    <a:t>年；</a:t>
                  </a:r>
                  <a:r>
                    <a:rPr lang="en-US" altLang="ja-JP" sz="2000">
                      <a:latin typeface="SimSun" charset="0"/>
                    </a:rPr>
                    <a:t> </a:t>
                  </a:r>
                  <a:r>
                    <a:rPr lang="zh-CN" altLang="en-US" sz="2000">
                      <a:latin typeface="SimSun" charset="0"/>
                    </a:rPr>
                    <a:t>撒下</a:t>
                  </a:r>
                  <a:r>
                    <a:rPr lang="en-US" altLang="ja-JP" sz="2000">
                      <a:latin typeface="SimSun" charset="0"/>
                    </a:rPr>
                    <a:t>12:26-31)</a:t>
                  </a:r>
                  <a:endParaRPr lang="en-US" altLang="zh-CN" sz="2000">
                    <a:latin typeface="SimSun" charset="0"/>
                  </a:endParaRPr>
                </a:p>
              </p:txBody>
            </p:sp>
            <p:sp>
              <p:nvSpPr>
                <p:cNvPr id="216089" name="Rectangle 94"/>
                <p:cNvSpPr>
                  <a:spLocks noChangeArrowheads="1"/>
                </p:cNvSpPr>
                <p:nvPr/>
              </p:nvSpPr>
              <p:spPr bwMode="auto">
                <a:xfrm>
                  <a:off x="1894" y="5719"/>
                  <a:ext cx="758"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latin typeface="Times" charset="0"/>
                    <a:cs typeface="Times New Roman" charset="0"/>
                  </a:endParaRPr>
                </a:p>
              </p:txBody>
            </p:sp>
          </p:grpSp>
          <p:grpSp>
            <p:nvGrpSpPr>
              <p:cNvPr id="216085" name="Group 95"/>
              <p:cNvGrpSpPr>
                <a:grpSpLocks/>
              </p:cNvGrpSpPr>
              <p:nvPr/>
            </p:nvGrpSpPr>
            <p:grpSpPr bwMode="auto">
              <a:xfrm>
                <a:off x="4593" y="2951"/>
                <a:ext cx="1160" cy="1368"/>
                <a:chOff x="2652" y="5719"/>
                <a:chExt cx="671" cy="3508"/>
              </a:xfrm>
            </p:grpSpPr>
            <p:sp>
              <p:nvSpPr>
                <p:cNvPr id="216086" name="Rectangle 96"/>
                <p:cNvSpPr>
                  <a:spLocks noChangeArrowheads="1"/>
                </p:cNvSpPr>
                <p:nvPr/>
              </p:nvSpPr>
              <p:spPr bwMode="auto">
                <a:xfrm>
                  <a:off x="2652" y="5719"/>
                  <a:ext cx="671" cy="35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buFont typeface="Wingdings" charset="0"/>
                    <a:buNone/>
                  </a:pPr>
                  <a:r>
                    <a:rPr lang="zh-CN" altLang="en-US" sz="2000">
                      <a:latin typeface="SimSun" charset="0"/>
                    </a:rPr>
                    <a:t>扫罗打败了亚甲</a:t>
                  </a:r>
                  <a:r>
                    <a:rPr lang="en-US" altLang="ja-JP" sz="2000">
                      <a:latin typeface="SimSun" charset="0"/>
                      <a:cs typeface="Arial" charset="0"/>
                    </a:rPr>
                    <a:t>(</a:t>
                  </a:r>
                  <a:r>
                    <a:rPr lang="zh-CN" altLang="en-US" sz="2000">
                      <a:latin typeface="SimSun" charset="0"/>
                    </a:rPr>
                    <a:t>公元前</a:t>
                  </a:r>
                  <a:r>
                    <a:rPr lang="en-US" altLang="ja-JP" sz="2000">
                      <a:latin typeface="SimSun" charset="0"/>
                    </a:rPr>
                    <a:t>1050</a:t>
                  </a:r>
                  <a:r>
                    <a:rPr lang="zh-CN" altLang="en-US" sz="2000">
                      <a:latin typeface="SimSun" charset="0"/>
                    </a:rPr>
                    <a:t>年</a:t>
                  </a:r>
                  <a:r>
                    <a:rPr lang="en-US" altLang="ja-JP" sz="2000">
                      <a:latin typeface="SimSun" charset="0"/>
                    </a:rPr>
                    <a:t>; </a:t>
                  </a:r>
                  <a:r>
                    <a:rPr lang="zh-CN" altLang="en-US" sz="2000">
                      <a:latin typeface="SimSun" charset="0"/>
                    </a:rPr>
                    <a:t>撒上 </a:t>
                  </a:r>
                  <a:r>
                    <a:rPr lang="en-US" altLang="ja-JP" sz="2000">
                      <a:latin typeface="SimSun" charset="0"/>
                    </a:rPr>
                    <a:t>15:1-9); </a:t>
                  </a:r>
                </a:p>
                <a:p>
                  <a:pPr algn="ctr">
                    <a:spcBef>
                      <a:spcPct val="0"/>
                    </a:spcBef>
                    <a:buFontTx/>
                    <a:buNone/>
                  </a:pPr>
                  <a:r>
                    <a:rPr lang="zh-CN" altLang="en-US" sz="2000">
                      <a:latin typeface="SimSun" charset="0"/>
                    </a:rPr>
                    <a:t>他们攻破在洗革拉的大卫营但却被大卫灭楚，从此不再存有 </a:t>
                  </a:r>
                  <a:r>
                    <a:rPr lang="en-US" altLang="zh-CN" sz="2000">
                      <a:latin typeface="SimSun" charset="0"/>
                    </a:rPr>
                    <a:t>(</a:t>
                  </a:r>
                  <a:r>
                    <a:rPr lang="zh-CN" altLang="en-US" sz="2000">
                      <a:latin typeface="SimSun" charset="0"/>
                    </a:rPr>
                    <a:t>撒上 </a:t>
                  </a:r>
                  <a:r>
                    <a:rPr lang="en-US" altLang="zh-CN" sz="2000">
                      <a:latin typeface="SimSun" charset="0"/>
                    </a:rPr>
                    <a:t>30</a:t>
                  </a:r>
                  <a:r>
                    <a:rPr lang="zh-CN" altLang="en-US" sz="2000">
                      <a:latin typeface="SimSun" charset="0"/>
                    </a:rPr>
                    <a:t>章</a:t>
                  </a:r>
                  <a:r>
                    <a:rPr lang="en-US" altLang="ja-JP" sz="2000">
                      <a:latin typeface="SimSun" charset="0"/>
                    </a:rPr>
                    <a:t>)</a:t>
                  </a:r>
                  <a:endParaRPr lang="en-US" altLang="zh-CN" sz="2000">
                    <a:latin typeface="SimSun" charset="0"/>
                  </a:endParaRPr>
                </a:p>
              </p:txBody>
            </p:sp>
            <p:sp>
              <p:nvSpPr>
                <p:cNvPr id="216087" name="Rectangle 97"/>
                <p:cNvSpPr>
                  <a:spLocks noChangeArrowheads="1"/>
                </p:cNvSpPr>
                <p:nvPr/>
              </p:nvSpPr>
              <p:spPr bwMode="auto">
                <a:xfrm>
                  <a:off x="2652" y="5719"/>
                  <a:ext cx="671"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latin typeface="Times" charset="0"/>
                    <a:cs typeface="Times New Roman" charset="0"/>
                  </a:endParaRPr>
                </a:p>
              </p:txBody>
            </p:sp>
          </p:grpSp>
        </p:grpSp>
      </p:grpSp>
      <p:sp>
        <p:nvSpPr>
          <p:cNvPr id="216069" name="Text Box 101"/>
          <p:cNvSpPr txBox="1">
            <a:spLocks noChangeArrowheads="1"/>
          </p:cNvSpPr>
          <p:nvPr/>
        </p:nvSpPr>
        <p:spPr bwMode="auto">
          <a:xfrm>
            <a:off x="533400" y="849313"/>
            <a:ext cx="6907213"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spcBef>
                <a:spcPct val="0"/>
              </a:spcBef>
              <a:buFontTx/>
              <a:buNone/>
            </a:pPr>
            <a:r>
              <a:rPr lang="en-US" altLang="zh-CN" sz="1800" b="0">
                <a:solidFill>
                  <a:schemeClr val="tx2"/>
                </a:solidFill>
                <a:latin typeface="Impact" charset="0"/>
                <a:cs typeface="Times New Roman" charset="0"/>
              </a:rPr>
              <a:t>John H. Walton, </a:t>
            </a:r>
            <a:r>
              <a:rPr lang="en-US" altLang="zh-CN" sz="1800" b="0" i="1">
                <a:solidFill>
                  <a:schemeClr val="tx2"/>
                </a:solidFill>
                <a:latin typeface="Impact" charset="0"/>
                <a:cs typeface="Times New Roman" charset="0"/>
              </a:rPr>
              <a:t>Chronological and Background Charts of the OT</a:t>
            </a:r>
            <a:r>
              <a:rPr lang="en-US" altLang="zh-CN" sz="1800" b="0">
                <a:solidFill>
                  <a:schemeClr val="tx2"/>
                </a:solidFill>
                <a:latin typeface="Impact" charset="0"/>
                <a:cs typeface="Times New Roman" charset="0"/>
              </a:rPr>
              <a:t>, 2d ed., 71</a:t>
            </a:r>
          </a:p>
        </p:txBody>
      </p:sp>
    </p:spTree>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18114" name="Rectangle 2"/>
          <p:cNvSpPr>
            <a:spLocks noGrp="1" noChangeArrowheads="1"/>
          </p:cNvSpPr>
          <p:nvPr>
            <p:ph type="title"/>
          </p:nvPr>
        </p:nvSpPr>
        <p:spPr>
          <a:xfrm>
            <a:off x="0" y="-152400"/>
            <a:ext cx="8077200" cy="990600"/>
          </a:xfrm>
          <a:solidFill>
            <a:schemeClr val="tx2"/>
          </a:solidFill>
          <a:ln>
            <a:solidFill>
              <a:schemeClr val="tx1"/>
            </a:solidFill>
            <a:miter lim="800000"/>
            <a:headEnd/>
            <a:tailEnd/>
          </a:ln>
        </p:spPr>
        <p:txBody>
          <a:bodyPr/>
          <a:lstStyle/>
          <a:p>
            <a:pPr algn="ctr"/>
            <a:r>
              <a:rPr lang="zh-CN" altLang="en-US" b="1">
                <a:solidFill>
                  <a:srgbClr val="FFFFFF"/>
                </a:solidFill>
                <a:latin typeface="Impact" charset="0"/>
                <a:ea typeface="SimSun" charset="0"/>
                <a:cs typeface="SimSun" charset="0"/>
              </a:rPr>
              <a:t>早期以色列西边的居民</a:t>
            </a:r>
            <a:endParaRPr lang="en-US" altLang="zh-CN" b="1">
              <a:solidFill>
                <a:srgbClr val="FFFFFF"/>
              </a:solidFill>
              <a:latin typeface="Impact" charset="0"/>
              <a:ea typeface="SimSun" charset="0"/>
              <a:cs typeface="SimSun" charset="0"/>
            </a:endParaRPr>
          </a:p>
        </p:txBody>
      </p:sp>
      <p:sp>
        <p:nvSpPr>
          <p:cNvPr id="218115" name="Text Box 3"/>
          <p:cNvSpPr txBox="1">
            <a:spLocks noChangeArrowheads="1"/>
          </p:cNvSpPr>
          <p:nvPr/>
        </p:nvSpPr>
        <p:spPr bwMode="auto">
          <a:xfrm>
            <a:off x="8161338"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144</a:t>
            </a:r>
          </a:p>
        </p:txBody>
      </p:sp>
      <p:grpSp>
        <p:nvGrpSpPr>
          <p:cNvPr id="218116" name="Group 173"/>
          <p:cNvGrpSpPr>
            <a:grpSpLocks/>
          </p:cNvGrpSpPr>
          <p:nvPr/>
        </p:nvGrpSpPr>
        <p:grpSpPr bwMode="auto">
          <a:xfrm>
            <a:off x="-1588" y="1131888"/>
            <a:ext cx="9145588" cy="5726112"/>
            <a:chOff x="-1" y="713"/>
            <a:chExt cx="5761" cy="3607"/>
          </a:xfrm>
        </p:grpSpPr>
        <p:grpSp>
          <p:nvGrpSpPr>
            <p:cNvPr id="218118" name="Group 81"/>
            <p:cNvGrpSpPr>
              <a:grpSpLocks/>
            </p:cNvGrpSpPr>
            <p:nvPr/>
          </p:nvGrpSpPr>
          <p:grpSpPr bwMode="auto">
            <a:xfrm>
              <a:off x="480" y="720"/>
              <a:ext cx="2470" cy="490"/>
              <a:chOff x="1040" y="0"/>
              <a:chExt cx="1041" cy="480"/>
            </a:xfrm>
          </p:grpSpPr>
          <p:sp>
            <p:nvSpPr>
              <p:cNvPr id="218158" name="Rectangle 67"/>
              <p:cNvSpPr>
                <a:spLocks noChangeArrowheads="1"/>
              </p:cNvSpPr>
              <p:nvPr/>
            </p:nvSpPr>
            <p:spPr bwMode="auto">
              <a:xfrm>
                <a:off x="1040" y="0"/>
                <a:ext cx="1041" cy="480"/>
              </a:xfrm>
              <a:prstGeom prst="rect">
                <a:avLst/>
              </a:prstGeom>
              <a:solidFill>
                <a:srgbClr val="000099"/>
              </a:solidFill>
              <a:ln w="12700" cap="sq">
                <a:solidFill>
                  <a:schemeClr val="tx1"/>
                </a:solidFill>
                <a:miter lim="800000"/>
                <a:headEnd type="none" w="sm" len="sm"/>
                <a:tailEnd type="none" w="sm" len="sm"/>
              </a:ln>
            </p:spPr>
            <p:txBody>
              <a:bodyPr lIns="0" tIns="0" rIns="0" bIns="0" anchor="ctr" anchorCtr="1"/>
              <a:lstStyle/>
              <a:p>
                <a:pPr algn="ctr" eaLnBrk="1" hangingPunct="1">
                  <a:spcBef>
                    <a:spcPct val="0"/>
                  </a:spcBef>
                  <a:buFontTx/>
                  <a:buNone/>
                </a:pPr>
                <a:r>
                  <a:rPr lang="ja-JP" altLang="en-US" sz="3200" dirty="0">
                    <a:solidFill>
                      <a:srgbClr val="FFFFFF"/>
                    </a:solidFill>
                    <a:latin typeface="Times" charset="0"/>
                  </a:rPr>
                  <a:t>腓尼基</a:t>
                </a:r>
                <a:endParaRPr lang="zh-CN" altLang="en-US" sz="3200" dirty="0">
                  <a:solidFill>
                    <a:srgbClr val="FFFFFF"/>
                  </a:solidFill>
                  <a:latin typeface="Times" charset="0"/>
                </a:endParaRPr>
              </a:p>
            </p:txBody>
          </p:sp>
          <p:sp>
            <p:nvSpPr>
              <p:cNvPr id="218159" name="Rectangle 80"/>
              <p:cNvSpPr>
                <a:spLocks noChangeArrowheads="1"/>
              </p:cNvSpPr>
              <p:nvPr/>
            </p:nvSpPr>
            <p:spPr bwMode="auto">
              <a:xfrm>
                <a:off x="1040" y="0"/>
                <a:ext cx="1041"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18119" name="Group 83"/>
            <p:cNvGrpSpPr>
              <a:grpSpLocks/>
            </p:cNvGrpSpPr>
            <p:nvPr/>
          </p:nvGrpSpPr>
          <p:grpSpPr bwMode="auto">
            <a:xfrm>
              <a:off x="2950" y="720"/>
              <a:ext cx="2810" cy="490"/>
              <a:chOff x="2081" y="0"/>
              <a:chExt cx="1184" cy="480"/>
            </a:xfrm>
          </p:grpSpPr>
          <p:sp>
            <p:nvSpPr>
              <p:cNvPr id="218156" name="Rectangle 68"/>
              <p:cNvSpPr>
                <a:spLocks noChangeArrowheads="1"/>
              </p:cNvSpPr>
              <p:nvPr/>
            </p:nvSpPr>
            <p:spPr bwMode="auto">
              <a:xfrm>
                <a:off x="2081" y="0"/>
                <a:ext cx="1184" cy="480"/>
              </a:xfrm>
              <a:prstGeom prst="rect">
                <a:avLst/>
              </a:prstGeom>
              <a:solidFill>
                <a:srgbClr val="000099"/>
              </a:solidFill>
              <a:ln w="12700" cap="sq">
                <a:solidFill>
                  <a:schemeClr val="tx1"/>
                </a:solidFill>
                <a:miter lim="800000"/>
                <a:headEnd type="none" w="sm" len="sm"/>
                <a:tailEnd type="none" w="sm" len="sm"/>
              </a:ln>
            </p:spPr>
            <p:txBody>
              <a:bodyPr lIns="0" tIns="0" rIns="0" bIns="0" anchor="ctr" anchorCtr="1"/>
              <a:lstStyle/>
              <a:p>
                <a:pPr algn="ctr" eaLnBrk="1" hangingPunct="1">
                  <a:spcBef>
                    <a:spcPct val="0"/>
                  </a:spcBef>
                  <a:buFontTx/>
                  <a:buNone/>
                </a:pPr>
                <a:r>
                  <a:rPr lang="ja-JP" altLang="en-US" sz="3200" dirty="0">
                    <a:solidFill>
                      <a:srgbClr val="FFFFFF"/>
                    </a:solidFill>
                    <a:latin typeface="Times" charset="0"/>
                  </a:rPr>
                  <a:t>非利士</a:t>
                </a:r>
                <a:endParaRPr lang="zh-CN" altLang="en-US" sz="3200" dirty="0">
                  <a:solidFill>
                    <a:srgbClr val="FFFFFF"/>
                  </a:solidFill>
                  <a:latin typeface="Times" charset="0"/>
                </a:endParaRPr>
              </a:p>
            </p:txBody>
          </p:sp>
          <p:sp>
            <p:nvSpPr>
              <p:cNvPr id="218157" name="Rectangle 82"/>
              <p:cNvSpPr>
                <a:spLocks noChangeArrowheads="1"/>
              </p:cNvSpPr>
              <p:nvPr/>
            </p:nvSpPr>
            <p:spPr bwMode="auto">
              <a:xfrm>
                <a:off x="2081" y="0"/>
                <a:ext cx="1184"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18120" name="Group 87"/>
            <p:cNvGrpSpPr>
              <a:grpSpLocks/>
            </p:cNvGrpSpPr>
            <p:nvPr/>
          </p:nvGrpSpPr>
          <p:grpSpPr bwMode="auto">
            <a:xfrm>
              <a:off x="480" y="1210"/>
              <a:ext cx="2470" cy="411"/>
              <a:chOff x="1040" y="480"/>
              <a:chExt cx="1041" cy="403"/>
            </a:xfrm>
          </p:grpSpPr>
          <p:sp>
            <p:nvSpPr>
              <p:cNvPr id="218154" name="Rectangle 70"/>
              <p:cNvSpPr>
                <a:spLocks noChangeArrowheads="1"/>
              </p:cNvSpPr>
              <p:nvPr/>
            </p:nvSpPr>
            <p:spPr bwMode="auto">
              <a:xfrm>
                <a:off x="1040" y="480"/>
                <a:ext cx="1041" cy="40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en-US" sz="2000">
                    <a:latin typeface="Times" charset="0"/>
                  </a:rPr>
                  <a:t>闪米特</a:t>
                </a:r>
                <a:r>
                  <a:rPr lang="en-US" altLang="zh-CN" sz="2000">
                    <a:latin typeface="Times" charset="0"/>
                  </a:rPr>
                  <a:t> - </a:t>
                </a:r>
                <a:r>
                  <a:rPr lang="zh-CN" altLang="en-US" sz="2000">
                    <a:latin typeface="Times" charset="0"/>
                  </a:rPr>
                  <a:t>亚摩利人</a:t>
                </a:r>
                <a:endParaRPr lang="zh-CN" altLang="en-US" sz="2000">
                  <a:latin typeface="Arial Narrow" charset="0"/>
                  <a:cs typeface="Times New Roman" charset="0"/>
                </a:endParaRPr>
              </a:p>
            </p:txBody>
          </p:sp>
          <p:sp>
            <p:nvSpPr>
              <p:cNvPr id="218155" name="Rectangle 86"/>
              <p:cNvSpPr>
                <a:spLocks noChangeArrowheads="1"/>
              </p:cNvSpPr>
              <p:nvPr/>
            </p:nvSpPr>
            <p:spPr bwMode="auto">
              <a:xfrm>
                <a:off x="1040" y="480"/>
                <a:ext cx="1041" cy="40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18121" name="Group 89"/>
            <p:cNvGrpSpPr>
              <a:grpSpLocks/>
            </p:cNvGrpSpPr>
            <p:nvPr/>
          </p:nvGrpSpPr>
          <p:grpSpPr bwMode="auto">
            <a:xfrm>
              <a:off x="2950" y="1210"/>
              <a:ext cx="2810" cy="411"/>
              <a:chOff x="2081" y="480"/>
              <a:chExt cx="1184" cy="403"/>
            </a:xfrm>
          </p:grpSpPr>
          <p:sp>
            <p:nvSpPr>
              <p:cNvPr id="218152" name="Rectangle 71"/>
              <p:cNvSpPr>
                <a:spLocks noChangeArrowheads="1"/>
              </p:cNvSpPr>
              <p:nvPr/>
            </p:nvSpPr>
            <p:spPr bwMode="auto">
              <a:xfrm>
                <a:off x="2081" y="480"/>
                <a:ext cx="1184" cy="40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latin typeface="Arial Narrow" charset="0"/>
                  </a:rPr>
                  <a:t>爱琴海的居民</a:t>
                </a:r>
                <a:endParaRPr lang="en-US" altLang="zh-CN" sz="2000">
                  <a:latin typeface="Arial Narrow" charset="0"/>
                </a:endParaRPr>
              </a:p>
            </p:txBody>
          </p:sp>
          <p:sp>
            <p:nvSpPr>
              <p:cNvPr id="218153" name="Rectangle 88"/>
              <p:cNvSpPr>
                <a:spLocks noChangeArrowheads="1"/>
              </p:cNvSpPr>
              <p:nvPr/>
            </p:nvSpPr>
            <p:spPr bwMode="auto">
              <a:xfrm>
                <a:off x="2081" y="480"/>
                <a:ext cx="1184" cy="40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18122" name="Group 93"/>
            <p:cNvGrpSpPr>
              <a:grpSpLocks/>
            </p:cNvGrpSpPr>
            <p:nvPr/>
          </p:nvGrpSpPr>
          <p:grpSpPr bwMode="auto">
            <a:xfrm>
              <a:off x="480" y="1621"/>
              <a:ext cx="2470" cy="763"/>
              <a:chOff x="1040" y="883"/>
              <a:chExt cx="1041" cy="748"/>
            </a:xfrm>
          </p:grpSpPr>
          <p:sp>
            <p:nvSpPr>
              <p:cNvPr id="218150" name="Rectangle 73"/>
              <p:cNvSpPr>
                <a:spLocks noChangeArrowheads="1"/>
              </p:cNvSpPr>
              <p:nvPr/>
            </p:nvSpPr>
            <p:spPr bwMode="auto">
              <a:xfrm>
                <a:off x="1040" y="883"/>
                <a:ext cx="1041"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latin typeface="SimSun" charset="0"/>
                  </a:rPr>
                  <a:t>约公元前</a:t>
                </a:r>
                <a:r>
                  <a:rPr lang="en-US" altLang="zh-CN" sz="2000">
                    <a:latin typeface="SimSun" charset="0"/>
                  </a:rPr>
                  <a:t>1500 </a:t>
                </a:r>
                <a:r>
                  <a:rPr lang="zh-CN" altLang="en-US" sz="2000">
                    <a:latin typeface="SimSun" charset="0"/>
                  </a:rPr>
                  <a:t>年</a:t>
                </a:r>
              </a:p>
              <a:p>
                <a:pPr algn="ctr">
                  <a:spcBef>
                    <a:spcPct val="0"/>
                  </a:spcBef>
                  <a:buFontTx/>
                  <a:buNone/>
                </a:pPr>
                <a:r>
                  <a:rPr lang="zh-CN" altLang="en-US" sz="2000">
                    <a:latin typeface="SimSun" charset="0"/>
                  </a:rPr>
                  <a:t>土地由</a:t>
                </a:r>
                <a:r>
                  <a:rPr lang="ja-JP" altLang="en-US" sz="2000">
                    <a:latin typeface="SimSun" charset="0"/>
                  </a:rPr>
                  <a:t>赫人</a:t>
                </a:r>
                <a:r>
                  <a:rPr lang="zh-CN" altLang="en-US" sz="2000">
                    <a:latin typeface="SimSun" charset="0"/>
                  </a:rPr>
                  <a:t>与埃及人统治</a:t>
                </a:r>
              </a:p>
            </p:txBody>
          </p:sp>
          <p:sp>
            <p:nvSpPr>
              <p:cNvPr id="218151" name="Rectangle 92"/>
              <p:cNvSpPr>
                <a:spLocks noChangeArrowheads="1"/>
              </p:cNvSpPr>
              <p:nvPr/>
            </p:nvSpPr>
            <p:spPr bwMode="auto">
              <a:xfrm>
                <a:off x="1040" y="883"/>
                <a:ext cx="1041"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18123" name="Group 95"/>
            <p:cNvGrpSpPr>
              <a:grpSpLocks/>
            </p:cNvGrpSpPr>
            <p:nvPr/>
          </p:nvGrpSpPr>
          <p:grpSpPr bwMode="auto">
            <a:xfrm>
              <a:off x="2950" y="1621"/>
              <a:ext cx="2810" cy="763"/>
              <a:chOff x="2081" y="883"/>
              <a:chExt cx="1184" cy="748"/>
            </a:xfrm>
          </p:grpSpPr>
          <p:sp>
            <p:nvSpPr>
              <p:cNvPr id="218148" name="Rectangle 74"/>
              <p:cNvSpPr>
                <a:spLocks noChangeArrowheads="1"/>
              </p:cNvSpPr>
              <p:nvPr/>
            </p:nvSpPr>
            <p:spPr bwMode="auto">
              <a:xfrm>
                <a:off x="2081" y="883"/>
                <a:ext cx="1184"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tabLst>
                    <a:tab pos="0" algn="l"/>
                  </a:tabLst>
                </a:pPr>
                <a:r>
                  <a:rPr lang="zh-CN" altLang="en-US" sz="2000">
                    <a:latin typeface="Arial Narrow" charset="0"/>
                  </a:rPr>
                  <a:t>还未在巴勒斯坦</a:t>
                </a:r>
                <a:endParaRPr lang="zh-CN" altLang="en-US" sz="2000">
                  <a:latin typeface="Arial Narrow" charset="0"/>
                  <a:cs typeface="Times New Roman" charset="0"/>
                </a:endParaRPr>
              </a:p>
            </p:txBody>
          </p:sp>
          <p:sp>
            <p:nvSpPr>
              <p:cNvPr id="218149" name="Rectangle 94"/>
              <p:cNvSpPr>
                <a:spLocks noChangeArrowheads="1"/>
              </p:cNvSpPr>
              <p:nvPr/>
            </p:nvSpPr>
            <p:spPr bwMode="auto">
              <a:xfrm>
                <a:off x="2081" y="883"/>
                <a:ext cx="11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18124" name="Group 99"/>
            <p:cNvGrpSpPr>
              <a:grpSpLocks/>
            </p:cNvGrpSpPr>
            <p:nvPr/>
          </p:nvGrpSpPr>
          <p:grpSpPr bwMode="auto">
            <a:xfrm>
              <a:off x="480" y="2384"/>
              <a:ext cx="2470" cy="1936"/>
              <a:chOff x="1040" y="1631"/>
              <a:chExt cx="1041" cy="1898"/>
            </a:xfrm>
          </p:grpSpPr>
          <p:sp>
            <p:nvSpPr>
              <p:cNvPr id="218146" name="Rectangle 76"/>
              <p:cNvSpPr>
                <a:spLocks noChangeArrowheads="1"/>
              </p:cNvSpPr>
              <p:nvPr/>
            </p:nvSpPr>
            <p:spPr bwMode="auto">
              <a:xfrm>
                <a:off x="1040" y="1631"/>
                <a:ext cx="1041" cy="189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tabLst>
                    <a:tab pos="-1354138" algn="l"/>
                  </a:tabLst>
                </a:pPr>
                <a:r>
                  <a:rPr lang="zh-CN" altLang="en-US" sz="2000">
                    <a:latin typeface="SimSun" charset="0"/>
                  </a:rPr>
                  <a:t>公元前</a:t>
                </a:r>
                <a:r>
                  <a:rPr lang="en-US" altLang="zh-CN" sz="2000">
                    <a:latin typeface="SimSun" charset="0"/>
                  </a:rPr>
                  <a:t>1400</a:t>
                </a:r>
                <a:r>
                  <a:rPr lang="zh-CN" altLang="en-US" sz="2000">
                    <a:latin typeface="SimSun" charset="0"/>
                  </a:rPr>
                  <a:t>年</a:t>
                </a:r>
                <a:r>
                  <a:rPr lang="en-US" altLang="zh-CN" sz="2000">
                    <a:latin typeface="SimSun" charset="0"/>
                  </a:rPr>
                  <a:t>–</a:t>
                </a:r>
                <a:r>
                  <a:rPr lang="zh-CN" altLang="en-US" sz="2000">
                    <a:latin typeface="SimSun" charset="0"/>
                  </a:rPr>
                  <a:t>逐渐反叛埃及</a:t>
                </a:r>
                <a:endParaRPr lang="en-US" altLang="ja-JP" sz="2000">
                  <a:latin typeface="SimSun" charset="0"/>
                </a:endParaRPr>
              </a:p>
              <a:p>
                <a:pPr algn="ctr">
                  <a:spcBef>
                    <a:spcPct val="0"/>
                  </a:spcBef>
                  <a:buFontTx/>
                  <a:buNone/>
                  <a:tabLst>
                    <a:tab pos="-1354138" algn="l"/>
                  </a:tabLst>
                </a:pPr>
                <a:r>
                  <a:rPr lang="zh-CN" altLang="en-US" sz="2000">
                    <a:latin typeface="SimSun" charset="0"/>
                  </a:rPr>
                  <a:t>公元前</a:t>
                </a:r>
                <a:r>
                  <a:rPr lang="en-US" altLang="zh-CN" sz="2000">
                    <a:latin typeface="SimSun" charset="0"/>
                  </a:rPr>
                  <a:t>1380-1287</a:t>
                </a:r>
                <a:r>
                  <a:rPr lang="zh-CN" altLang="en-US" sz="2000">
                    <a:latin typeface="SimSun" charset="0"/>
                  </a:rPr>
                  <a:t>年</a:t>
                </a:r>
                <a:r>
                  <a:rPr lang="en-US" altLang="zh-CN" sz="2000">
                    <a:latin typeface="SimSun" charset="0"/>
                  </a:rPr>
                  <a:t>–</a:t>
                </a:r>
                <a:r>
                  <a:rPr lang="zh-CN" altLang="en-US" sz="2000">
                    <a:latin typeface="SimSun" charset="0"/>
                  </a:rPr>
                  <a:t>被赫人统治</a:t>
                </a:r>
                <a:r>
                  <a:rPr lang="en-US" altLang="ja-JP" sz="2000">
                    <a:latin typeface="SimSun" charset="0"/>
                  </a:rPr>
                  <a:t>; </a:t>
                </a:r>
                <a:r>
                  <a:rPr lang="zh-CN" altLang="en-US" sz="2000">
                    <a:latin typeface="SimSun" charset="0"/>
                  </a:rPr>
                  <a:t>但统治范围不断地缩小</a:t>
                </a:r>
              </a:p>
              <a:p>
                <a:pPr algn="ctr">
                  <a:spcBef>
                    <a:spcPct val="0"/>
                  </a:spcBef>
                  <a:buFontTx/>
                  <a:buNone/>
                  <a:tabLst>
                    <a:tab pos="-1354138" algn="l"/>
                  </a:tabLst>
                </a:pPr>
                <a:r>
                  <a:rPr lang="zh-CN" altLang="en-US" sz="2000">
                    <a:latin typeface="SimSun" charset="0"/>
                  </a:rPr>
                  <a:t>公元前</a:t>
                </a:r>
                <a:r>
                  <a:rPr lang="en-US" altLang="zh-CN" sz="2000">
                    <a:latin typeface="SimSun" charset="0"/>
                  </a:rPr>
                  <a:t>1190</a:t>
                </a:r>
                <a:r>
                  <a:rPr lang="zh-CN" altLang="en-US" sz="2000">
                    <a:latin typeface="SimSun" charset="0"/>
                  </a:rPr>
                  <a:t>年</a:t>
                </a:r>
                <a:r>
                  <a:rPr lang="en-US" altLang="zh-CN" sz="2000">
                    <a:latin typeface="SimSun" charset="0"/>
                  </a:rPr>
                  <a:t>–</a:t>
                </a:r>
                <a:r>
                  <a:rPr lang="zh-CN" altLang="en-US" sz="2000">
                    <a:latin typeface="SimSun" charset="0"/>
                  </a:rPr>
                  <a:t>被海上人民侵略，便建设独立城市 </a:t>
                </a:r>
              </a:p>
              <a:p>
                <a:pPr algn="ctr">
                  <a:spcBef>
                    <a:spcPct val="0"/>
                  </a:spcBef>
                  <a:buFontTx/>
                  <a:buNone/>
                  <a:tabLst>
                    <a:tab pos="-1354138" algn="l"/>
                  </a:tabLst>
                </a:pPr>
                <a:r>
                  <a:rPr lang="zh-CN" altLang="en-US" sz="2000">
                    <a:latin typeface="SimSun" charset="0"/>
                  </a:rPr>
                  <a:t>公元前</a:t>
                </a:r>
                <a:r>
                  <a:rPr lang="en-US" altLang="zh-CN" sz="2000">
                    <a:latin typeface="SimSun" charset="0"/>
                  </a:rPr>
                  <a:t>1100</a:t>
                </a:r>
                <a:r>
                  <a:rPr lang="zh-CN" altLang="en-US" sz="2000">
                    <a:latin typeface="SimSun" charset="0"/>
                  </a:rPr>
                  <a:t>年</a:t>
                </a:r>
                <a:r>
                  <a:rPr lang="en-US" altLang="zh-CN" sz="2000">
                    <a:latin typeface="SimSun" charset="0"/>
                  </a:rPr>
                  <a:t>–</a:t>
                </a:r>
                <a:r>
                  <a:rPr lang="zh-CN" altLang="en-US" sz="2000">
                    <a:latin typeface="SimSun" charset="0"/>
                  </a:rPr>
                  <a:t>由提革拉毘列色一世统治部分地方</a:t>
                </a:r>
              </a:p>
            </p:txBody>
          </p:sp>
          <p:sp>
            <p:nvSpPr>
              <p:cNvPr id="218147" name="Rectangle 98"/>
              <p:cNvSpPr>
                <a:spLocks noChangeArrowheads="1"/>
              </p:cNvSpPr>
              <p:nvPr/>
            </p:nvSpPr>
            <p:spPr bwMode="auto">
              <a:xfrm>
                <a:off x="1040" y="1631"/>
                <a:ext cx="1041" cy="189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18125" name="Group 101"/>
            <p:cNvGrpSpPr>
              <a:grpSpLocks/>
            </p:cNvGrpSpPr>
            <p:nvPr/>
          </p:nvGrpSpPr>
          <p:grpSpPr bwMode="auto">
            <a:xfrm>
              <a:off x="2950" y="2384"/>
              <a:ext cx="2810" cy="1936"/>
              <a:chOff x="2081" y="1631"/>
              <a:chExt cx="1184" cy="1898"/>
            </a:xfrm>
          </p:grpSpPr>
          <p:sp>
            <p:nvSpPr>
              <p:cNvPr id="218144" name="Rectangle 77"/>
              <p:cNvSpPr>
                <a:spLocks noChangeArrowheads="1"/>
              </p:cNvSpPr>
              <p:nvPr/>
            </p:nvSpPr>
            <p:spPr bwMode="auto">
              <a:xfrm>
                <a:off x="2081" y="1631"/>
                <a:ext cx="1184" cy="189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lnSpc>
                    <a:spcPct val="105000"/>
                  </a:lnSpc>
                  <a:spcBef>
                    <a:spcPct val="0"/>
                  </a:spcBef>
                  <a:buFontTx/>
                  <a:buNone/>
                </a:pPr>
                <a:r>
                  <a:rPr lang="zh-CN" altLang="en-US" sz="2000">
                    <a:latin typeface="SimSun" charset="0"/>
                  </a:rPr>
                  <a:t>公元前</a:t>
                </a:r>
                <a:r>
                  <a:rPr lang="en-US" altLang="zh-CN" sz="2000">
                    <a:latin typeface="SimSun" charset="0"/>
                  </a:rPr>
                  <a:t>1190</a:t>
                </a:r>
                <a:r>
                  <a:rPr lang="zh-CN" altLang="en-US" sz="2000">
                    <a:latin typeface="SimSun" charset="0"/>
                  </a:rPr>
                  <a:t>年</a:t>
                </a:r>
                <a:r>
                  <a:rPr lang="en-US" altLang="zh-CN" sz="2000">
                    <a:latin typeface="SimSun" charset="0"/>
                  </a:rPr>
                  <a:t>–</a:t>
                </a:r>
                <a:r>
                  <a:rPr lang="zh-CN" altLang="en-US" sz="2000">
                    <a:latin typeface="SimSun" charset="0"/>
                  </a:rPr>
                  <a:t>占领赫人首都。被兰塞三世击败，在巴勒斯坦海岸寄居。五座大城：</a:t>
                </a:r>
                <a:r>
                  <a:rPr lang="en-US" altLang="ja-JP" sz="2000">
                    <a:latin typeface="SimSun" charset="0"/>
                  </a:rPr>
                  <a:t> </a:t>
                </a:r>
                <a:r>
                  <a:rPr lang="ja-JP" altLang="en-US" sz="2000">
                    <a:latin typeface="SimSun" charset="0"/>
                  </a:rPr>
                  <a:t>亚实基伦</a:t>
                </a:r>
                <a:r>
                  <a:rPr lang="en-US" altLang="ja-JP" sz="2000">
                    <a:latin typeface="SimSun" charset="0"/>
                  </a:rPr>
                  <a:t>, </a:t>
                </a:r>
                <a:r>
                  <a:rPr lang="ja-JP" altLang="en-US" sz="2000">
                    <a:latin typeface="SimSun" charset="0"/>
                  </a:rPr>
                  <a:t>亚实突</a:t>
                </a:r>
                <a:r>
                  <a:rPr lang="en-US" altLang="ja-JP" sz="2000">
                    <a:latin typeface="SimSun" charset="0"/>
                  </a:rPr>
                  <a:t>, </a:t>
                </a:r>
                <a:r>
                  <a:rPr lang="ja-JP" altLang="en-US" sz="2000">
                    <a:latin typeface="SimSun" charset="0"/>
                  </a:rPr>
                  <a:t>迦特</a:t>
                </a:r>
                <a:r>
                  <a:rPr lang="en-US" altLang="ja-JP" sz="2000">
                    <a:latin typeface="SimSun" charset="0"/>
                  </a:rPr>
                  <a:t>, </a:t>
                </a:r>
                <a:r>
                  <a:rPr lang="ja-JP" altLang="en-US" sz="2000">
                    <a:latin typeface="SimSun" charset="0"/>
                  </a:rPr>
                  <a:t>迦萨</a:t>
                </a:r>
                <a:r>
                  <a:rPr lang="zh-CN" altLang="en-US" sz="2000">
                    <a:latin typeface="SimSun" charset="0"/>
                  </a:rPr>
                  <a:t>， 以革伦。公元前十一世纪 </a:t>
                </a:r>
                <a:r>
                  <a:rPr lang="en-US" altLang="ja-JP" sz="2000">
                    <a:latin typeface="SimSun" charset="0"/>
                  </a:rPr>
                  <a:t>–</a:t>
                </a:r>
                <a:r>
                  <a:rPr lang="en-US" altLang="zh-CN" sz="2000">
                    <a:latin typeface="SimSun" charset="0"/>
                  </a:rPr>
                  <a:t> </a:t>
                </a:r>
                <a:r>
                  <a:rPr lang="zh-CN" altLang="en-US" sz="2000">
                    <a:latin typeface="SimSun" charset="0"/>
                  </a:rPr>
                  <a:t>统治旦与犹大地的部分地区</a:t>
                </a:r>
                <a:r>
                  <a:rPr lang="en-US" altLang="ja-JP" sz="2000">
                    <a:latin typeface="SimSun" charset="0"/>
                  </a:rPr>
                  <a:t> (</a:t>
                </a:r>
                <a:r>
                  <a:rPr lang="zh-CN" altLang="en-US" sz="2000">
                    <a:latin typeface="SimSun" charset="0"/>
                  </a:rPr>
                  <a:t>士</a:t>
                </a:r>
                <a:r>
                  <a:rPr lang="en-US" altLang="ja-JP" sz="2000">
                    <a:latin typeface="SimSun" charset="0"/>
                  </a:rPr>
                  <a:t>14:4; 15:11)</a:t>
                </a:r>
                <a:r>
                  <a:rPr lang="zh-CN" altLang="en-US" sz="2000">
                    <a:latin typeface="SimSun" charset="0"/>
                  </a:rPr>
                  <a:t>。 参占孙有某些统治权公元前</a:t>
                </a:r>
                <a:r>
                  <a:rPr lang="en-US" altLang="zh-CN" sz="2000">
                    <a:latin typeface="SimSun" charset="0"/>
                  </a:rPr>
                  <a:t>1060</a:t>
                </a:r>
                <a:r>
                  <a:rPr lang="zh-CN" altLang="en-US" sz="2000">
                    <a:latin typeface="SimSun" charset="0"/>
                  </a:rPr>
                  <a:t>年</a:t>
                </a:r>
                <a:r>
                  <a:rPr lang="en-US" altLang="zh-CN" sz="2000">
                    <a:latin typeface="SimSun" charset="0"/>
                  </a:rPr>
                  <a:t>–</a:t>
                </a:r>
                <a:r>
                  <a:rPr lang="zh-CN" altLang="en-US" sz="2000">
                    <a:latin typeface="SimSun" charset="0"/>
                  </a:rPr>
                  <a:t>侵略以色列，把约柜夺取</a:t>
                </a:r>
                <a:r>
                  <a:rPr lang="en-US" altLang="ja-JP" sz="2000">
                    <a:latin typeface="SimSun" charset="0"/>
                  </a:rPr>
                  <a:t>(</a:t>
                </a:r>
                <a:r>
                  <a:rPr lang="zh-CN" altLang="en-US" sz="2000">
                    <a:latin typeface="SimSun" charset="0"/>
                  </a:rPr>
                  <a:t>撒上 </a:t>
                </a:r>
                <a:r>
                  <a:rPr lang="en-US" altLang="ja-JP" sz="2000">
                    <a:latin typeface="SimSun" charset="0"/>
                  </a:rPr>
                  <a:t>4</a:t>
                </a:r>
                <a:r>
                  <a:rPr lang="zh-CN" altLang="en-US" sz="2000">
                    <a:latin typeface="SimSun" charset="0"/>
                  </a:rPr>
                  <a:t>章</a:t>
                </a:r>
                <a:r>
                  <a:rPr lang="en-US" altLang="ja-JP" sz="2000">
                    <a:latin typeface="SimSun" charset="0"/>
                  </a:rPr>
                  <a:t>)</a:t>
                </a:r>
                <a:r>
                  <a:rPr lang="zh-CN" altLang="en-US" sz="2000">
                    <a:latin typeface="SimSun" charset="0"/>
                  </a:rPr>
                  <a:t>。公元前</a:t>
                </a:r>
                <a:r>
                  <a:rPr lang="en-US" altLang="zh-CN" sz="2000">
                    <a:latin typeface="SimSun" charset="0"/>
                  </a:rPr>
                  <a:t>1050</a:t>
                </a:r>
                <a:r>
                  <a:rPr lang="zh-CN" altLang="en-US" sz="2000">
                    <a:latin typeface="SimSun" charset="0"/>
                  </a:rPr>
                  <a:t>年</a:t>
                </a:r>
                <a:r>
                  <a:rPr lang="en-US" altLang="zh-CN" sz="2000">
                    <a:latin typeface="SimSun" charset="0"/>
                  </a:rPr>
                  <a:t>–</a:t>
                </a:r>
                <a:r>
                  <a:rPr lang="zh-CN" altLang="en-US" sz="2000">
                    <a:latin typeface="SimSun" charset="0"/>
                  </a:rPr>
                  <a:t>以色列在以便以谢占服非利士人</a:t>
                </a:r>
                <a:r>
                  <a:rPr lang="en-US" altLang="ja-JP" sz="2000">
                    <a:latin typeface="SimSun" charset="0"/>
                  </a:rPr>
                  <a:t>(</a:t>
                </a:r>
                <a:r>
                  <a:rPr lang="zh-CN" altLang="en-US" sz="2000">
                    <a:latin typeface="SimSun" charset="0"/>
                  </a:rPr>
                  <a:t>撒上</a:t>
                </a:r>
                <a:r>
                  <a:rPr lang="en-US" altLang="ja-JP" sz="2000">
                    <a:latin typeface="SimSun" charset="0"/>
                  </a:rPr>
                  <a:t>7:7-14)</a:t>
                </a:r>
                <a:endParaRPr lang="en-US" altLang="zh-CN" sz="2000">
                  <a:latin typeface="SimSun" charset="0"/>
                </a:endParaRPr>
              </a:p>
            </p:txBody>
          </p:sp>
          <p:sp>
            <p:nvSpPr>
              <p:cNvPr id="218145" name="Rectangle 100"/>
              <p:cNvSpPr>
                <a:spLocks noChangeArrowheads="1"/>
              </p:cNvSpPr>
              <p:nvPr/>
            </p:nvSpPr>
            <p:spPr bwMode="auto">
              <a:xfrm>
                <a:off x="2081" y="1631"/>
                <a:ext cx="1184" cy="189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18126" name="Group 108"/>
            <p:cNvGrpSpPr>
              <a:grpSpLocks/>
            </p:cNvGrpSpPr>
            <p:nvPr/>
          </p:nvGrpSpPr>
          <p:grpSpPr bwMode="auto">
            <a:xfrm>
              <a:off x="-1" y="713"/>
              <a:ext cx="481" cy="487"/>
              <a:chOff x="0" y="0"/>
              <a:chExt cx="278" cy="538"/>
            </a:xfrm>
          </p:grpSpPr>
          <p:sp>
            <p:nvSpPr>
              <p:cNvPr id="218142" name="Rectangle 109"/>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eaLnBrk="1" hangingPunct="1">
                  <a:spcBef>
                    <a:spcPct val="0"/>
                  </a:spcBef>
                  <a:buFontTx/>
                  <a:buNone/>
                </a:pPr>
                <a:endParaRPr lang="zh-CN" altLang="en-US" sz="2000">
                  <a:latin typeface="Arial Narrow" charset="0"/>
                  <a:cs typeface="Times New Roman" charset="0"/>
                </a:endParaRPr>
              </a:p>
            </p:txBody>
          </p:sp>
          <p:sp>
            <p:nvSpPr>
              <p:cNvPr id="218143" name="Rectangle 110"/>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18127" name="Group 132"/>
            <p:cNvGrpSpPr>
              <a:grpSpLocks/>
            </p:cNvGrpSpPr>
            <p:nvPr/>
          </p:nvGrpSpPr>
          <p:grpSpPr bwMode="auto">
            <a:xfrm rot="-5400000">
              <a:off x="24" y="1176"/>
              <a:ext cx="432" cy="480"/>
              <a:chOff x="0" y="4166"/>
              <a:chExt cx="278" cy="1553"/>
            </a:xfrm>
          </p:grpSpPr>
          <p:sp>
            <p:nvSpPr>
              <p:cNvPr id="218138" name="Rectangle 133"/>
              <p:cNvSpPr>
                <a:spLocks noChangeArrowheads="1"/>
              </p:cNvSpPr>
              <p:nvPr/>
            </p:nvSpPr>
            <p:spPr bwMode="auto">
              <a:xfrm>
                <a:off x="0" y="4166"/>
                <a:ext cx="278" cy="1553"/>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endParaRPr lang="zh-CN" altLang="en-US" sz="2400">
                  <a:latin typeface="Times" charset="0"/>
                  <a:cs typeface="Times New Roman" charset="0"/>
                </a:endParaRPr>
              </a:p>
            </p:txBody>
          </p:sp>
          <p:grpSp>
            <p:nvGrpSpPr>
              <p:cNvPr id="218139" name="Group 134"/>
              <p:cNvGrpSpPr>
                <a:grpSpLocks/>
              </p:cNvGrpSpPr>
              <p:nvPr/>
            </p:nvGrpSpPr>
            <p:grpSpPr bwMode="auto">
              <a:xfrm>
                <a:off x="0" y="4166"/>
                <a:ext cx="278" cy="1553"/>
                <a:chOff x="0" y="4166"/>
                <a:chExt cx="278" cy="1553"/>
              </a:xfrm>
            </p:grpSpPr>
            <p:sp>
              <p:nvSpPr>
                <p:cNvPr id="218140" name="Rectangle 135"/>
                <p:cNvSpPr>
                  <a:spLocks noChangeArrowheads="1"/>
                </p:cNvSpPr>
                <p:nvPr/>
              </p:nvSpPr>
              <p:spPr bwMode="auto">
                <a:xfrm>
                  <a:off x="0" y="4166"/>
                  <a:ext cx="278" cy="1553"/>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eaLnBrk="1" hangingPunct="1">
                    <a:spcBef>
                      <a:spcPct val="0"/>
                    </a:spcBef>
                    <a:buFontTx/>
                    <a:buNone/>
                  </a:pPr>
                  <a:r>
                    <a:rPr lang="zh-CN" altLang="en-US" sz="2000">
                      <a:solidFill>
                        <a:srgbClr val="FFFFFF"/>
                      </a:solidFill>
                      <a:latin typeface="Arial Narrow" charset="0"/>
                      <a:cs typeface="Arial" charset="0"/>
                    </a:rPr>
                    <a:t>来源</a:t>
                  </a:r>
                  <a:endParaRPr lang="zh-CN" altLang="en-US" sz="2000">
                    <a:latin typeface="Arial Narrow" charset="0"/>
                    <a:cs typeface="Arial" charset="0"/>
                  </a:endParaRPr>
                </a:p>
              </p:txBody>
            </p:sp>
            <p:sp>
              <p:nvSpPr>
                <p:cNvPr id="218141" name="Rectangle 136"/>
                <p:cNvSpPr>
                  <a:spLocks noChangeArrowheads="1"/>
                </p:cNvSpPr>
                <p:nvPr/>
              </p:nvSpPr>
              <p:spPr bwMode="auto">
                <a:xfrm>
                  <a:off x="0" y="4166"/>
                  <a:ext cx="278" cy="155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latin typeface="Times" charset="0"/>
                    <a:cs typeface="Times New Roman" charset="0"/>
                  </a:endParaRPr>
                </a:p>
              </p:txBody>
            </p:sp>
          </p:grpSp>
        </p:grpSp>
        <p:grpSp>
          <p:nvGrpSpPr>
            <p:cNvPr id="218128" name="Group 149"/>
            <p:cNvGrpSpPr>
              <a:grpSpLocks/>
            </p:cNvGrpSpPr>
            <p:nvPr/>
          </p:nvGrpSpPr>
          <p:grpSpPr bwMode="auto">
            <a:xfrm rot="-5400000">
              <a:off x="-120" y="1752"/>
              <a:ext cx="720" cy="480"/>
              <a:chOff x="0" y="5719"/>
              <a:chExt cx="278" cy="3508"/>
            </a:xfrm>
          </p:grpSpPr>
          <p:sp>
            <p:nvSpPr>
              <p:cNvPr id="218134" name="Rectangle 150"/>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endParaRPr lang="zh-CN" altLang="en-US" sz="2400">
                  <a:latin typeface="Times" charset="0"/>
                  <a:cs typeface="Times New Roman" charset="0"/>
                </a:endParaRPr>
              </a:p>
            </p:txBody>
          </p:sp>
          <p:grpSp>
            <p:nvGrpSpPr>
              <p:cNvPr id="218135" name="Group 151"/>
              <p:cNvGrpSpPr>
                <a:grpSpLocks/>
              </p:cNvGrpSpPr>
              <p:nvPr/>
            </p:nvGrpSpPr>
            <p:grpSpPr bwMode="auto">
              <a:xfrm>
                <a:off x="0" y="5719"/>
                <a:ext cx="278" cy="3508"/>
                <a:chOff x="0" y="5719"/>
                <a:chExt cx="278" cy="3508"/>
              </a:xfrm>
            </p:grpSpPr>
            <p:sp>
              <p:nvSpPr>
                <p:cNvPr id="218136" name="Rectangle 152"/>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eaLnBrk="1" hangingPunct="1">
                    <a:spcBef>
                      <a:spcPct val="0"/>
                    </a:spcBef>
                    <a:buFontTx/>
                    <a:buNone/>
                  </a:pPr>
                  <a:r>
                    <a:rPr lang="zh-CN" altLang="en-US" sz="2400">
                      <a:solidFill>
                        <a:srgbClr val="FFFFFF"/>
                      </a:solidFill>
                      <a:latin typeface="Arial Narrow" charset="0"/>
                    </a:rPr>
                    <a:t>士师前</a:t>
                  </a:r>
                </a:p>
              </p:txBody>
            </p:sp>
            <p:sp>
              <p:nvSpPr>
                <p:cNvPr id="218137" name="Rectangle 153"/>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latin typeface="Times" charset="0"/>
                    <a:cs typeface="Times New Roman" charset="0"/>
                  </a:endParaRPr>
                </a:p>
              </p:txBody>
            </p:sp>
          </p:grpSp>
        </p:grpSp>
        <p:grpSp>
          <p:nvGrpSpPr>
            <p:cNvPr id="218129" name="Group 166"/>
            <p:cNvGrpSpPr>
              <a:grpSpLocks/>
            </p:cNvGrpSpPr>
            <p:nvPr/>
          </p:nvGrpSpPr>
          <p:grpSpPr bwMode="auto">
            <a:xfrm rot="-5400000">
              <a:off x="-744" y="3096"/>
              <a:ext cx="1968" cy="480"/>
              <a:chOff x="0" y="5719"/>
              <a:chExt cx="278" cy="3508"/>
            </a:xfrm>
          </p:grpSpPr>
          <p:sp>
            <p:nvSpPr>
              <p:cNvPr id="218130" name="Rectangle 167"/>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endParaRPr lang="zh-CN" altLang="en-US" sz="2400">
                  <a:latin typeface="Times" charset="0"/>
                  <a:cs typeface="Times New Roman" charset="0"/>
                </a:endParaRPr>
              </a:p>
            </p:txBody>
          </p:sp>
          <p:grpSp>
            <p:nvGrpSpPr>
              <p:cNvPr id="218131" name="Group 168"/>
              <p:cNvGrpSpPr>
                <a:grpSpLocks/>
              </p:cNvGrpSpPr>
              <p:nvPr/>
            </p:nvGrpSpPr>
            <p:grpSpPr bwMode="auto">
              <a:xfrm>
                <a:off x="0" y="5719"/>
                <a:ext cx="278" cy="3508"/>
                <a:chOff x="0" y="5719"/>
                <a:chExt cx="278" cy="3508"/>
              </a:xfrm>
            </p:grpSpPr>
            <p:sp>
              <p:nvSpPr>
                <p:cNvPr id="218132" name="Rectangle 169"/>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eaLnBrk="1" hangingPunct="1">
                    <a:spcBef>
                      <a:spcPct val="0"/>
                    </a:spcBef>
                    <a:buFontTx/>
                    <a:buNone/>
                  </a:pPr>
                  <a:r>
                    <a:rPr lang="zh-CN" altLang="en-US" sz="2400">
                      <a:solidFill>
                        <a:srgbClr val="FFFFFF"/>
                      </a:solidFill>
                      <a:latin typeface="Arial Narrow" charset="0"/>
                    </a:rPr>
                    <a:t>士师时代</a:t>
                  </a:r>
                </a:p>
              </p:txBody>
            </p:sp>
            <p:sp>
              <p:nvSpPr>
                <p:cNvPr id="218133" name="Rectangle 170"/>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latin typeface="Times" charset="0"/>
                    <a:cs typeface="Times New Roman" charset="0"/>
                  </a:endParaRPr>
                </a:p>
              </p:txBody>
            </p:sp>
          </p:grpSp>
        </p:grpSp>
      </p:grpSp>
      <p:sp>
        <p:nvSpPr>
          <p:cNvPr id="218117" name="Text Box 174"/>
          <p:cNvSpPr txBox="1">
            <a:spLocks noChangeArrowheads="1"/>
          </p:cNvSpPr>
          <p:nvPr/>
        </p:nvSpPr>
        <p:spPr bwMode="auto">
          <a:xfrm>
            <a:off x="0" y="827420"/>
            <a:ext cx="9159017"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1800" dirty="0">
                <a:solidFill>
                  <a:schemeClr val="tx2"/>
                </a:solidFill>
                <a:latin typeface="Arial" panose="020B0604020202020204" pitchFamily="34" charset="0"/>
                <a:cs typeface="Arial" panose="020B0604020202020204" pitchFamily="34" charset="0"/>
              </a:rPr>
              <a:t>John H. Walton, </a:t>
            </a:r>
            <a:r>
              <a:rPr lang="en-US" altLang="zh-CN" sz="1800" i="1" dirty="0">
                <a:solidFill>
                  <a:schemeClr val="tx2"/>
                </a:solidFill>
                <a:latin typeface="Arial" panose="020B0604020202020204" pitchFamily="34" charset="0"/>
                <a:cs typeface="Arial" panose="020B0604020202020204" pitchFamily="34" charset="0"/>
              </a:rPr>
              <a:t>Chronological and Background Charts of the OT</a:t>
            </a:r>
            <a:r>
              <a:rPr lang="en-US" altLang="zh-CN" sz="1800" dirty="0">
                <a:solidFill>
                  <a:schemeClr val="tx2"/>
                </a:solidFill>
                <a:latin typeface="Arial" panose="020B0604020202020204" pitchFamily="34" charset="0"/>
                <a:cs typeface="Arial" panose="020B0604020202020204" pitchFamily="34" charset="0"/>
              </a:rPr>
              <a:t>, 2d ed., 71</a:t>
            </a:r>
          </a:p>
        </p:txBody>
      </p:sp>
    </p:spTree>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20162" name="Rectangle 2"/>
          <p:cNvSpPr>
            <a:spLocks noGrp="1" noChangeArrowheads="1"/>
          </p:cNvSpPr>
          <p:nvPr>
            <p:ph type="title"/>
          </p:nvPr>
        </p:nvSpPr>
        <p:spPr>
          <a:xfrm>
            <a:off x="0" y="-76200"/>
            <a:ext cx="8001000" cy="838200"/>
          </a:xfrm>
          <a:solidFill>
            <a:schemeClr val="tx2"/>
          </a:solidFill>
          <a:ln>
            <a:solidFill>
              <a:schemeClr val="tx1"/>
            </a:solidFill>
            <a:miter lim="800000"/>
            <a:headEnd/>
            <a:tailEnd/>
          </a:ln>
        </p:spPr>
        <p:txBody>
          <a:bodyPr/>
          <a:lstStyle/>
          <a:p>
            <a:pPr algn="ctr"/>
            <a:r>
              <a:rPr lang="zh-CN" altLang="en-US" b="1">
                <a:solidFill>
                  <a:srgbClr val="FFFFFF"/>
                </a:solidFill>
                <a:latin typeface="Impact" charset="0"/>
                <a:ea typeface="SimSun" charset="0"/>
                <a:cs typeface="SimSun" charset="0"/>
              </a:rPr>
              <a:t>早期以色列西边的居民</a:t>
            </a:r>
          </a:p>
        </p:txBody>
      </p:sp>
      <p:sp>
        <p:nvSpPr>
          <p:cNvPr id="220163" name="Text Box 3"/>
          <p:cNvSpPr txBox="1">
            <a:spLocks noChangeArrowheads="1"/>
          </p:cNvSpPr>
          <p:nvPr/>
        </p:nvSpPr>
        <p:spPr bwMode="auto">
          <a:xfrm>
            <a:off x="8161338"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144</a:t>
            </a:r>
          </a:p>
        </p:txBody>
      </p:sp>
      <p:grpSp>
        <p:nvGrpSpPr>
          <p:cNvPr id="220164" name="Group 5"/>
          <p:cNvGrpSpPr>
            <a:grpSpLocks/>
          </p:cNvGrpSpPr>
          <p:nvPr/>
        </p:nvGrpSpPr>
        <p:grpSpPr bwMode="auto">
          <a:xfrm>
            <a:off x="0" y="1143000"/>
            <a:ext cx="9144000" cy="5715000"/>
            <a:chOff x="0" y="720"/>
            <a:chExt cx="5760" cy="3600"/>
          </a:xfrm>
        </p:grpSpPr>
        <p:grpSp>
          <p:nvGrpSpPr>
            <p:cNvPr id="220166" name="Group 6"/>
            <p:cNvGrpSpPr>
              <a:grpSpLocks/>
            </p:cNvGrpSpPr>
            <p:nvPr/>
          </p:nvGrpSpPr>
          <p:grpSpPr bwMode="auto">
            <a:xfrm>
              <a:off x="0" y="720"/>
              <a:ext cx="480" cy="631"/>
              <a:chOff x="0" y="0"/>
              <a:chExt cx="278" cy="538"/>
            </a:xfrm>
          </p:grpSpPr>
          <p:sp>
            <p:nvSpPr>
              <p:cNvPr id="220197" name="Rectangle 7"/>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eaLnBrk="1" hangingPunct="1">
                  <a:spcBef>
                    <a:spcPct val="0"/>
                  </a:spcBef>
                  <a:buFontTx/>
                  <a:buNone/>
                </a:pPr>
                <a:endParaRPr lang="zh-CN" altLang="en-US" sz="2000">
                  <a:latin typeface="Arial Narrow" charset="0"/>
                  <a:cs typeface="Times New Roman" charset="0"/>
                </a:endParaRPr>
              </a:p>
            </p:txBody>
          </p:sp>
          <p:sp>
            <p:nvSpPr>
              <p:cNvPr id="220198" name="Rectangle 8"/>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0167" name="Group 9"/>
            <p:cNvGrpSpPr>
              <a:grpSpLocks/>
            </p:cNvGrpSpPr>
            <p:nvPr/>
          </p:nvGrpSpPr>
          <p:grpSpPr bwMode="auto">
            <a:xfrm rot="-5400000">
              <a:off x="-504" y="1848"/>
              <a:ext cx="1488" cy="480"/>
              <a:chOff x="0" y="5719"/>
              <a:chExt cx="278" cy="3508"/>
            </a:xfrm>
          </p:grpSpPr>
          <p:sp>
            <p:nvSpPr>
              <p:cNvPr id="220193" name="Rectangle 10"/>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endParaRPr lang="zh-CN" altLang="en-US" sz="2400">
                  <a:latin typeface="Times" charset="0"/>
                  <a:cs typeface="Times New Roman" charset="0"/>
                </a:endParaRPr>
              </a:p>
            </p:txBody>
          </p:sp>
          <p:grpSp>
            <p:nvGrpSpPr>
              <p:cNvPr id="220194" name="Group 11"/>
              <p:cNvGrpSpPr>
                <a:grpSpLocks/>
              </p:cNvGrpSpPr>
              <p:nvPr/>
            </p:nvGrpSpPr>
            <p:grpSpPr bwMode="auto">
              <a:xfrm>
                <a:off x="0" y="5719"/>
                <a:ext cx="278" cy="3508"/>
                <a:chOff x="0" y="5719"/>
                <a:chExt cx="278" cy="3508"/>
              </a:xfrm>
            </p:grpSpPr>
            <p:sp>
              <p:nvSpPr>
                <p:cNvPr id="220195" name="Rectangle 12"/>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eaLnBrk="1" hangingPunct="1">
                    <a:spcBef>
                      <a:spcPct val="0"/>
                    </a:spcBef>
                    <a:buFontTx/>
                    <a:buNone/>
                  </a:pPr>
                  <a:r>
                    <a:rPr lang="zh-CN" altLang="en-US" sz="3200">
                      <a:solidFill>
                        <a:srgbClr val="FFFFFF"/>
                      </a:solidFill>
                      <a:latin typeface="Arial Narrow" charset="0"/>
                    </a:rPr>
                    <a:t>扫罗</a:t>
                  </a:r>
                </a:p>
              </p:txBody>
            </p:sp>
            <p:sp>
              <p:nvSpPr>
                <p:cNvPr id="220196" name="Rectangle 13"/>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latin typeface="Times" charset="0"/>
                    <a:cs typeface="Times New Roman" charset="0"/>
                  </a:endParaRPr>
                </a:p>
              </p:txBody>
            </p:sp>
          </p:grpSp>
        </p:grpSp>
        <p:grpSp>
          <p:nvGrpSpPr>
            <p:cNvPr id="220168" name="Group 14"/>
            <p:cNvGrpSpPr>
              <a:grpSpLocks/>
            </p:cNvGrpSpPr>
            <p:nvPr/>
          </p:nvGrpSpPr>
          <p:grpSpPr bwMode="auto">
            <a:xfrm rot="-5400000">
              <a:off x="-504" y="3336"/>
              <a:ext cx="1488" cy="480"/>
              <a:chOff x="0" y="5719"/>
              <a:chExt cx="278" cy="3508"/>
            </a:xfrm>
          </p:grpSpPr>
          <p:sp>
            <p:nvSpPr>
              <p:cNvPr id="220189" name="Rectangle 15"/>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endParaRPr lang="zh-CN" altLang="en-US" sz="2400">
                  <a:latin typeface="Times" charset="0"/>
                  <a:cs typeface="Times New Roman" charset="0"/>
                </a:endParaRPr>
              </a:p>
            </p:txBody>
          </p:sp>
          <p:grpSp>
            <p:nvGrpSpPr>
              <p:cNvPr id="220190" name="Group 16"/>
              <p:cNvGrpSpPr>
                <a:grpSpLocks/>
              </p:cNvGrpSpPr>
              <p:nvPr/>
            </p:nvGrpSpPr>
            <p:grpSpPr bwMode="auto">
              <a:xfrm>
                <a:off x="0" y="5719"/>
                <a:ext cx="278" cy="3508"/>
                <a:chOff x="0" y="5719"/>
                <a:chExt cx="278" cy="3508"/>
              </a:xfrm>
            </p:grpSpPr>
            <p:sp>
              <p:nvSpPr>
                <p:cNvPr id="220191" name="Rectangle 17"/>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eaLnBrk="1" hangingPunct="1">
                    <a:spcBef>
                      <a:spcPct val="0"/>
                    </a:spcBef>
                    <a:buFontTx/>
                    <a:buNone/>
                  </a:pPr>
                  <a:r>
                    <a:rPr lang="zh-CN" altLang="en-US" sz="2800">
                      <a:solidFill>
                        <a:srgbClr val="FFFFFF"/>
                      </a:solidFill>
                      <a:latin typeface="Arial Narrow" charset="0"/>
                    </a:rPr>
                    <a:t>公元前 </a:t>
                  </a:r>
                </a:p>
                <a:p>
                  <a:pPr algn="ctr" eaLnBrk="1" hangingPunct="1">
                    <a:spcBef>
                      <a:spcPct val="0"/>
                    </a:spcBef>
                    <a:buFontTx/>
                    <a:buNone/>
                  </a:pPr>
                  <a:r>
                    <a:rPr lang="en-US" altLang="zh-CN" sz="2800">
                      <a:solidFill>
                        <a:srgbClr val="FFFFFF"/>
                      </a:solidFill>
                      <a:latin typeface="Arial Narrow" charset="0"/>
                    </a:rPr>
                    <a:t>1000-900</a:t>
                  </a:r>
                  <a:r>
                    <a:rPr lang="zh-CN" altLang="en-US" sz="2800">
                      <a:solidFill>
                        <a:srgbClr val="FFFFFF"/>
                      </a:solidFill>
                      <a:latin typeface="Arial Narrow" charset="0"/>
                    </a:rPr>
                    <a:t>年</a:t>
                  </a:r>
                </a:p>
              </p:txBody>
            </p:sp>
            <p:sp>
              <p:nvSpPr>
                <p:cNvPr id="220192" name="Rectangle 18"/>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latin typeface="Times" charset="0"/>
                    <a:cs typeface="Times New Roman" charset="0"/>
                  </a:endParaRPr>
                </a:p>
              </p:txBody>
            </p:sp>
          </p:grpSp>
        </p:grpSp>
        <p:grpSp>
          <p:nvGrpSpPr>
            <p:cNvPr id="220169" name="Group 19"/>
            <p:cNvGrpSpPr>
              <a:grpSpLocks/>
            </p:cNvGrpSpPr>
            <p:nvPr/>
          </p:nvGrpSpPr>
          <p:grpSpPr bwMode="auto">
            <a:xfrm>
              <a:off x="480" y="720"/>
              <a:ext cx="5280" cy="3600"/>
              <a:chOff x="480" y="720"/>
              <a:chExt cx="5280" cy="1680"/>
            </a:xfrm>
          </p:grpSpPr>
          <p:grpSp>
            <p:nvGrpSpPr>
              <p:cNvPr id="220170" name="Group 20"/>
              <p:cNvGrpSpPr>
                <a:grpSpLocks/>
              </p:cNvGrpSpPr>
              <p:nvPr/>
            </p:nvGrpSpPr>
            <p:grpSpPr bwMode="auto">
              <a:xfrm>
                <a:off x="480" y="720"/>
                <a:ext cx="2470" cy="302"/>
                <a:chOff x="0" y="0"/>
                <a:chExt cx="1041" cy="480"/>
              </a:xfrm>
            </p:grpSpPr>
            <p:sp>
              <p:nvSpPr>
                <p:cNvPr id="220187" name="Rectangle 21"/>
                <p:cNvSpPr>
                  <a:spLocks noChangeArrowheads="1"/>
                </p:cNvSpPr>
                <p:nvPr/>
              </p:nvSpPr>
              <p:spPr bwMode="auto">
                <a:xfrm>
                  <a:off x="0" y="0"/>
                  <a:ext cx="1041" cy="480"/>
                </a:xfrm>
                <a:prstGeom prst="rect">
                  <a:avLst/>
                </a:prstGeom>
                <a:solidFill>
                  <a:srgbClr val="000099"/>
                </a:solidFill>
                <a:ln w="12700" cap="sq">
                  <a:solidFill>
                    <a:schemeClr val="tx1"/>
                  </a:solidFill>
                  <a:miter lim="800000"/>
                  <a:headEnd type="none" w="sm" len="sm"/>
                  <a:tailEnd type="none" w="sm" len="sm"/>
                </a:ln>
              </p:spPr>
              <p:txBody>
                <a:bodyPr lIns="0" tIns="0" rIns="11109" bIns="0" anchor="ctr"/>
                <a:lstStyle/>
                <a:p>
                  <a:pPr algn="ctr" eaLnBrk="1" hangingPunct="1">
                    <a:spcBef>
                      <a:spcPct val="0"/>
                    </a:spcBef>
                    <a:buFontTx/>
                    <a:buNone/>
                  </a:pPr>
                  <a:r>
                    <a:rPr lang="ja-JP" altLang="en-US" sz="3200" dirty="0">
                      <a:solidFill>
                        <a:srgbClr val="FFFFFF"/>
                      </a:solidFill>
                      <a:latin typeface="Times" charset="0"/>
                    </a:rPr>
                    <a:t>腓尼基</a:t>
                  </a:r>
                  <a:endParaRPr lang="zh-CN" altLang="en-US" sz="3200" dirty="0">
                    <a:solidFill>
                      <a:srgbClr val="FFFFFF"/>
                    </a:solidFill>
                    <a:latin typeface="Times" charset="0"/>
                  </a:endParaRPr>
                </a:p>
              </p:txBody>
            </p:sp>
            <p:sp>
              <p:nvSpPr>
                <p:cNvPr id="220188" name="Rectangle 22"/>
                <p:cNvSpPr>
                  <a:spLocks noChangeArrowheads="1"/>
                </p:cNvSpPr>
                <p:nvPr/>
              </p:nvSpPr>
              <p:spPr bwMode="auto">
                <a:xfrm>
                  <a:off x="0" y="0"/>
                  <a:ext cx="1041"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sz="2400">
                    <a:latin typeface="Times" charset="0"/>
                    <a:cs typeface="Times New Roman" charset="0"/>
                  </a:endParaRPr>
                </a:p>
              </p:txBody>
            </p:sp>
          </p:grpSp>
          <p:grpSp>
            <p:nvGrpSpPr>
              <p:cNvPr id="220171" name="Group 23"/>
              <p:cNvGrpSpPr>
                <a:grpSpLocks/>
              </p:cNvGrpSpPr>
              <p:nvPr/>
            </p:nvGrpSpPr>
            <p:grpSpPr bwMode="auto">
              <a:xfrm>
                <a:off x="2950" y="720"/>
                <a:ext cx="2810" cy="302"/>
                <a:chOff x="1041" y="0"/>
                <a:chExt cx="1184" cy="480"/>
              </a:xfrm>
            </p:grpSpPr>
            <p:sp>
              <p:nvSpPr>
                <p:cNvPr id="220185" name="Rectangle 24"/>
                <p:cNvSpPr>
                  <a:spLocks noChangeArrowheads="1"/>
                </p:cNvSpPr>
                <p:nvPr/>
              </p:nvSpPr>
              <p:spPr bwMode="auto">
                <a:xfrm>
                  <a:off x="1041" y="0"/>
                  <a:ext cx="1184" cy="480"/>
                </a:xfrm>
                <a:prstGeom prst="rect">
                  <a:avLst/>
                </a:prstGeom>
                <a:solidFill>
                  <a:srgbClr val="000099"/>
                </a:solidFill>
                <a:ln w="12700" cap="sq">
                  <a:solidFill>
                    <a:schemeClr val="tx1"/>
                  </a:solidFill>
                  <a:miter lim="800000"/>
                  <a:headEnd type="none" w="sm" len="sm"/>
                  <a:tailEnd type="none" w="sm" len="sm"/>
                </a:ln>
              </p:spPr>
              <p:txBody>
                <a:bodyPr lIns="0" tIns="0" rIns="0" bIns="0" anchor="ctr"/>
                <a:lstStyle/>
                <a:p>
                  <a:pPr algn="ctr" eaLnBrk="1" hangingPunct="1">
                    <a:spcBef>
                      <a:spcPct val="0"/>
                    </a:spcBef>
                    <a:buFontTx/>
                    <a:buNone/>
                  </a:pPr>
                  <a:r>
                    <a:rPr lang="ja-JP" altLang="en-US" sz="3200" dirty="0">
                      <a:solidFill>
                        <a:srgbClr val="FFFFFF"/>
                      </a:solidFill>
                      <a:latin typeface="Times" charset="0"/>
                    </a:rPr>
                    <a:t>非利士</a:t>
                  </a:r>
                  <a:endParaRPr lang="zh-CN" altLang="en-US" sz="3200" dirty="0">
                    <a:solidFill>
                      <a:srgbClr val="FFFFFF"/>
                    </a:solidFill>
                    <a:latin typeface="Times" charset="0"/>
                  </a:endParaRPr>
                </a:p>
              </p:txBody>
            </p:sp>
            <p:sp>
              <p:nvSpPr>
                <p:cNvPr id="220186" name="Rectangle 25"/>
                <p:cNvSpPr>
                  <a:spLocks noChangeArrowheads="1"/>
                </p:cNvSpPr>
                <p:nvPr/>
              </p:nvSpPr>
              <p:spPr bwMode="auto">
                <a:xfrm>
                  <a:off x="1041" y="0"/>
                  <a:ext cx="1184"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sz="2400">
                    <a:latin typeface="Times" charset="0"/>
                    <a:cs typeface="Times New Roman" charset="0"/>
                  </a:endParaRPr>
                </a:p>
              </p:txBody>
            </p:sp>
          </p:grpSp>
          <p:grpSp>
            <p:nvGrpSpPr>
              <p:cNvPr id="220172" name="Group 26"/>
              <p:cNvGrpSpPr>
                <a:grpSpLocks/>
              </p:cNvGrpSpPr>
              <p:nvPr/>
            </p:nvGrpSpPr>
            <p:grpSpPr bwMode="auto">
              <a:xfrm>
                <a:off x="480" y="1023"/>
                <a:ext cx="5280" cy="1377"/>
                <a:chOff x="480" y="2943"/>
                <a:chExt cx="5280" cy="1377"/>
              </a:xfrm>
            </p:grpSpPr>
            <p:grpSp>
              <p:nvGrpSpPr>
                <p:cNvPr id="220173" name="Group 27"/>
                <p:cNvGrpSpPr>
                  <a:grpSpLocks/>
                </p:cNvGrpSpPr>
                <p:nvPr/>
              </p:nvGrpSpPr>
              <p:grpSpPr bwMode="auto">
                <a:xfrm>
                  <a:off x="480" y="2943"/>
                  <a:ext cx="2470" cy="688"/>
                  <a:chOff x="0" y="3529"/>
                  <a:chExt cx="1041" cy="1093"/>
                </a:xfrm>
              </p:grpSpPr>
              <p:sp>
                <p:nvSpPr>
                  <p:cNvPr id="220183" name="Rectangle 28"/>
                  <p:cNvSpPr>
                    <a:spLocks noChangeArrowheads="1"/>
                  </p:cNvSpPr>
                  <p:nvPr/>
                </p:nvSpPr>
                <p:spPr bwMode="auto">
                  <a:xfrm>
                    <a:off x="0" y="3529"/>
                    <a:ext cx="1041" cy="109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algn="ctr" eaLnBrk="1" hangingPunct="1">
                      <a:lnSpc>
                        <a:spcPct val="105000"/>
                      </a:lnSpc>
                      <a:spcBef>
                        <a:spcPct val="0"/>
                      </a:spcBef>
                      <a:buFontTx/>
                      <a:buNone/>
                      <a:tabLst>
                        <a:tab pos="-1354138" algn="l"/>
                      </a:tabLst>
                    </a:pPr>
                    <a:r>
                      <a:rPr lang="zh-CN" altLang="en-US" sz="2000">
                        <a:latin typeface="Arial Narrow" charset="0"/>
                      </a:rPr>
                      <a:t>政治上独立</a:t>
                    </a:r>
                    <a:r>
                      <a:rPr lang="en-US" altLang="ja-JP" sz="2000">
                        <a:latin typeface="Arial Narrow" charset="0"/>
                        <a:cs typeface="Times New Roman" charset="0"/>
                      </a:rPr>
                      <a:t>; </a:t>
                    </a:r>
                    <a:r>
                      <a:rPr lang="zh-CN" altLang="en-US" sz="2000">
                        <a:latin typeface="Arial Narrow" charset="0"/>
                      </a:rPr>
                      <a:t>文化上发展</a:t>
                    </a:r>
                    <a:endParaRPr lang="en-US" altLang="zh-CN" sz="2000">
                      <a:latin typeface="Arial Narrow" charset="0"/>
                    </a:endParaRPr>
                  </a:p>
                </p:txBody>
              </p:sp>
              <p:sp>
                <p:nvSpPr>
                  <p:cNvPr id="220184" name="Rectangle 29"/>
                  <p:cNvSpPr>
                    <a:spLocks noChangeArrowheads="1"/>
                  </p:cNvSpPr>
                  <p:nvPr/>
                </p:nvSpPr>
                <p:spPr bwMode="auto">
                  <a:xfrm>
                    <a:off x="0" y="3529"/>
                    <a:ext cx="1041" cy="109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sz="2400">
                      <a:latin typeface="Times" charset="0"/>
                      <a:cs typeface="Times New Roman" charset="0"/>
                    </a:endParaRPr>
                  </a:p>
                </p:txBody>
              </p:sp>
            </p:grpSp>
            <p:grpSp>
              <p:nvGrpSpPr>
                <p:cNvPr id="220174" name="Group 30"/>
                <p:cNvGrpSpPr>
                  <a:grpSpLocks/>
                </p:cNvGrpSpPr>
                <p:nvPr/>
              </p:nvGrpSpPr>
              <p:grpSpPr bwMode="auto">
                <a:xfrm>
                  <a:off x="2950" y="2943"/>
                  <a:ext cx="2810" cy="688"/>
                  <a:chOff x="1041" y="3529"/>
                  <a:chExt cx="1184" cy="1093"/>
                </a:xfrm>
              </p:grpSpPr>
              <p:sp>
                <p:nvSpPr>
                  <p:cNvPr id="220181" name="Rectangle 31"/>
                  <p:cNvSpPr>
                    <a:spLocks noChangeArrowheads="1"/>
                  </p:cNvSpPr>
                  <p:nvPr/>
                </p:nvSpPr>
                <p:spPr bwMode="auto">
                  <a:xfrm>
                    <a:off x="1041" y="3529"/>
                    <a:ext cx="1184" cy="109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algn="ctr" eaLnBrk="1" hangingPunct="1">
                      <a:lnSpc>
                        <a:spcPct val="105000"/>
                      </a:lnSpc>
                      <a:spcBef>
                        <a:spcPct val="0"/>
                      </a:spcBef>
                      <a:buFontTx/>
                      <a:buNone/>
                    </a:pPr>
                    <a:r>
                      <a:rPr lang="zh-CN" altLang="en-US" sz="2000">
                        <a:latin typeface="Arial Narrow" charset="0"/>
                      </a:rPr>
                      <a:t>这时代的非利士人被克制。他们在</a:t>
                    </a:r>
                    <a:r>
                      <a:rPr lang="zh-CN" altLang="en-US" sz="2000">
                        <a:latin typeface="Times" charset="0"/>
                      </a:rPr>
                      <a:t>密抹被</a:t>
                    </a:r>
                    <a:r>
                      <a:rPr lang="ja-JP" altLang="en-US" sz="2000">
                        <a:latin typeface="Times" charset="0"/>
                      </a:rPr>
                      <a:t>约拿单</a:t>
                    </a:r>
                    <a:r>
                      <a:rPr lang="zh-CN" altLang="en-US" sz="2000">
                        <a:latin typeface="Times" charset="0"/>
                      </a:rPr>
                      <a:t>打败，也在</a:t>
                    </a:r>
                    <a:r>
                      <a:rPr lang="ja-JP" altLang="en-US" sz="2000">
                        <a:latin typeface="Times" charset="0"/>
                      </a:rPr>
                      <a:t>以拉</a:t>
                    </a:r>
                    <a:r>
                      <a:rPr lang="zh-CN" altLang="en-US" sz="2000">
                        <a:latin typeface="Times" charset="0"/>
                      </a:rPr>
                      <a:t>被大卫打败</a:t>
                    </a:r>
                    <a:r>
                      <a:rPr lang="zh-CN" altLang="en-US" sz="2000">
                        <a:latin typeface="Arial Narrow" charset="0"/>
                      </a:rPr>
                      <a:t>。在</a:t>
                    </a:r>
                    <a:r>
                      <a:rPr lang="zh-CN" altLang="en-US" sz="2000">
                        <a:latin typeface="Times" charset="0"/>
                      </a:rPr>
                      <a:t>基利波山</a:t>
                    </a:r>
                    <a:r>
                      <a:rPr lang="zh-CN" altLang="en-US" sz="2000">
                        <a:latin typeface="Arial Narrow" charset="0"/>
                      </a:rPr>
                      <a:t>打败了扫罗后，就住在扫罗的城中。</a:t>
                    </a:r>
                  </a:p>
                </p:txBody>
              </p:sp>
              <p:sp>
                <p:nvSpPr>
                  <p:cNvPr id="220182" name="Rectangle 32"/>
                  <p:cNvSpPr>
                    <a:spLocks noChangeArrowheads="1"/>
                  </p:cNvSpPr>
                  <p:nvPr/>
                </p:nvSpPr>
                <p:spPr bwMode="auto">
                  <a:xfrm>
                    <a:off x="1041" y="3529"/>
                    <a:ext cx="1184" cy="109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sz="2400">
                      <a:latin typeface="Times" charset="0"/>
                      <a:cs typeface="Times New Roman" charset="0"/>
                    </a:endParaRPr>
                  </a:p>
                </p:txBody>
              </p:sp>
            </p:grpSp>
            <p:grpSp>
              <p:nvGrpSpPr>
                <p:cNvPr id="220175" name="Group 33"/>
                <p:cNvGrpSpPr>
                  <a:grpSpLocks/>
                </p:cNvGrpSpPr>
                <p:nvPr/>
              </p:nvGrpSpPr>
              <p:grpSpPr bwMode="auto">
                <a:xfrm>
                  <a:off x="480" y="3631"/>
                  <a:ext cx="2470" cy="689"/>
                  <a:chOff x="0" y="4622"/>
                  <a:chExt cx="1041" cy="1093"/>
                </a:xfrm>
              </p:grpSpPr>
              <p:sp>
                <p:nvSpPr>
                  <p:cNvPr id="220179" name="Rectangle 34"/>
                  <p:cNvSpPr>
                    <a:spLocks noChangeArrowheads="1"/>
                  </p:cNvSpPr>
                  <p:nvPr/>
                </p:nvSpPr>
                <p:spPr bwMode="auto">
                  <a:xfrm>
                    <a:off x="0" y="4622"/>
                    <a:ext cx="1041" cy="109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algn="ctr" eaLnBrk="1" hangingPunct="1">
                      <a:lnSpc>
                        <a:spcPct val="105000"/>
                      </a:lnSpc>
                      <a:spcBef>
                        <a:spcPct val="0"/>
                      </a:spcBef>
                      <a:buFontTx/>
                      <a:buNone/>
                    </a:pPr>
                    <a:r>
                      <a:rPr lang="zh-CN" altLang="en-US" sz="2000">
                        <a:latin typeface="SimSun" charset="0"/>
                      </a:rPr>
                      <a:t>黄金时期</a:t>
                    </a:r>
                  </a:p>
                  <a:p>
                    <a:pPr algn="ctr">
                      <a:lnSpc>
                        <a:spcPct val="105000"/>
                      </a:lnSpc>
                      <a:spcBef>
                        <a:spcPct val="0"/>
                      </a:spcBef>
                      <a:buFontTx/>
                      <a:buNone/>
                    </a:pPr>
                    <a:r>
                      <a:rPr lang="zh-CN" altLang="en-US" sz="2000">
                        <a:latin typeface="SimSun" charset="0"/>
                      </a:rPr>
                      <a:t>公元前</a:t>
                    </a:r>
                    <a:r>
                      <a:rPr lang="en-US" altLang="zh-CN" sz="2000">
                        <a:latin typeface="SimSun" charset="0"/>
                      </a:rPr>
                      <a:t>981-942</a:t>
                    </a:r>
                    <a:r>
                      <a:rPr lang="zh-CN" altLang="en-US" sz="2000">
                        <a:latin typeface="SimSun" charset="0"/>
                      </a:rPr>
                      <a:t>年</a:t>
                    </a:r>
                    <a:r>
                      <a:rPr lang="en-US" altLang="zh-CN" sz="2000">
                        <a:latin typeface="SimSun" charset="0"/>
                      </a:rPr>
                      <a:t>–</a:t>
                    </a:r>
                    <a:r>
                      <a:rPr lang="ja-JP" altLang="en-US" sz="2000">
                        <a:latin typeface="SimSun" charset="0"/>
                      </a:rPr>
                      <a:t>推罗王希兰</a:t>
                    </a:r>
                    <a:r>
                      <a:rPr lang="zh-CN" altLang="en-US" sz="2000">
                        <a:latin typeface="SimSun" charset="0"/>
                      </a:rPr>
                      <a:t>一世</a:t>
                    </a:r>
                    <a:r>
                      <a:rPr lang="en-US" altLang="ja-JP" sz="2000">
                        <a:latin typeface="SimSun" charset="0"/>
                      </a:rPr>
                      <a:t>; </a:t>
                    </a:r>
                    <a:r>
                      <a:rPr lang="zh-CN" altLang="en-US" sz="2000">
                        <a:latin typeface="SimSun" charset="0"/>
                      </a:rPr>
                      <a:t>与以色列结盟。</a:t>
                    </a:r>
                    <a:endParaRPr lang="en-US" altLang="ja-JP" sz="2000">
                      <a:latin typeface="SimSun" charset="0"/>
                    </a:endParaRPr>
                  </a:p>
                  <a:p>
                    <a:pPr algn="ctr">
                      <a:lnSpc>
                        <a:spcPct val="105000"/>
                      </a:lnSpc>
                      <a:spcBef>
                        <a:spcPct val="0"/>
                      </a:spcBef>
                      <a:buFontTx/>
                      <a:buNone/>
                    </a:pPr>
                    <a:r>
                      <a:rPr lang="zh-CN" altLang="en-US" sz="2000">
                        <a:latin typeface="SimSun" charset="0"/>
                      </a:rPr>
                      <a:t>发展海上贸易及探</a:t>
                    </a:r>
                    <a:r>
                      <a:rPr lang="en-US" altLang="zh-CN" sz="2000">
                        <a:latin typeface="SimSun" charset="0"/>
                      </a:rPr>
                      <a:t>Z</a:t>
                    </a:r>
                    <a:r>
                      <a:rPr lang="zh-CN" altLang="en-US" sz="2000">
                        <a:latin typeface="SimSun" charset="0"/>
                      </a:rPr>
                      <a:t>索；在北非，西班牙，小亚细亚与地中海殖民。</a:t>
                    </a:r>
                  </a:p>
                </p:txBody>
              </p:sp>
              <p:sp>
                <p:nvSpPr>
                  <p:cNvPr id="220180" name="Rectangle 35"/>
                  <p:cNvSpPr>
                    <a:spLocks noChangeArrowheads="1"/>
                  </p:cNvSpPr>
                  <p:nvPr/>
                </p:nvSpPr>
                <p:spPr bwMode="auto">
                  <a:xfrm>
                    <a:off x="0" y="4622"/>
                    <a:ext cx="1041" cy="109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sz="2400">
                      <a:latin typeface="Times" charset="0"/>
                      <a:cs typeface="Times New Roman" charset="0"/>
                    </a:endParaRPr>
                  </a:p>
                </p:txBody>
              </p:sp>
            </p:grpSp>
            <p:grpSp>
              <p:nvGrpSpPr>
                <p:cNvPr id="220176" name="Group 36"/>
                <p:cNvGrpSpPr>
                  <a:grpSpLocks/>
                </p:cNvGrpSpPr>
                <p:nvPr/>
              </p:nvGrpSpPr>
              <p:grpSpPr bwMode="auto">
                <a:xfrm>
                  <a:off x="2950" y="3631"/>
                  <a:ext cx="2810" cy="689"/>
                  <a:chOff x="1041" y="4622"/>
                  <a:chExt cx="1184" cy="1093"/>
                </a:xfrm>
              </p:grpSpPr>
              <p:sp>
                <p:nvSpPr>
                  <p:cNvPr id="220177" name="Rectangle 37"/>
                  <p:cNvSpPr>
                    <a:spLocks noChangeArrowheads="1"/>
                  </p:cNvSpPr>
                  <p:nvPr/>
                </p:nvSpPr>
                <p:spPr bwMode="auto">
                  <a:xfrm>
                    <a:off x="1041" y="4622"/>
                    <a:ext cx="1184" cy="109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algn="ctr" eaLnBrk="1" hangingPunct="1">
                      <a:lnSpc>
                        <a:spcPct val="105000"/>
                      </a:lnSpc>
                      <a:spcBef>
                        <a:spcPct val="0"/>
                      </a:spcBef>
                      <a:buFontTx/>
                      <a:buNone/>
                    </a:pPr>
                    <a:r>
                      <a:rPr lang="zh-CN" altLang="en-US" sz="2000">
                        <a:latin typeface="Arial Narrow" charset="0"/>
                      </a:rPr>
                      <a:t>大卫占领非利士人 </a:t>
                    </a:r>
                    <a:r>
                      <a:rPr lang="en-US" altLang="zh-CN" sz="2000">
                        <a:latin typeface="Arial Narrow" charset="0"/>
                        <a:cs typeface="Times New Roman" charset="0"/>
                      </a:rPr>
                      <a:t>(</a:t>
                    </a:r>
                    <a:r>
                      <a:rPr lang="zh-CN" altLang="en-US" sz="2000">
                        <a:latin typeface="Arial Narrow" charset="0"/>
                      </a:rPr>
                      <a:t>撒下</a:t>
                    </a:r>
                    <a:r>
                      <a:rPr lang="en-US" altLang="ja-JP" sz="2000">
                        <a:latin typeface="Arial Narrow" charset="0"/>
                        <a:cs typeface="Times New Roman" charset="0"/>
                      </a:rPr>
                      <a:t>5:17-25)</a:t>
                    </a:r>
                    <a:endParaRPr lang="en-US" altLang="zh-CN" sz="2000">
                      <a:latin typeface="Arial Narrow" charset="0"/>
                      <a:cs typeface="Times New Roman" charset="0"/>
                    </a:endParaRPr>
                  </a:p>
                </p:txBody>
              </p:sp>
              <p:sp>
                <p:nvSpPr>
                  <p:cNvPr id="220178" name="Rectangle 38"/>
                  <p:cNvSpPr>
                    <a:spLocks noChangeArrowheads="1"/>
                  </p:cNvSpPr>
                  <p:nvPr/>
                </p:nvSpPr>
                <p:spPr bwMode="auto">
                  <a:xfrm>
                    <a:off x="1041" y="4622"/>
                    <a:ext cx="1184" cy="109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sz="2400">
                      <a:latin typeface="Times" charset="0"/>
                      <a:cs typeface="Times New Roman" charset="0"/>
                    </a:endParaRPr>
                  </a:p>
                </p:txBody>
              </p:sp>
            </p:grpSp>
          </p:grpSp>
        </p:grpSp>
      </p:grpSp>
      <p:sp>
        <p:nvSpPr>
          <p:cNvPr id="39" name="Text Box 174">
            <a:extLst>
              <a:ext uri="{FF2B5EF4-FFF2-40B4-BE49-F238E27FC236}">
                <a16:creationId xmlns:a16="http://schemas.microsoft.com/office/drawing/2014/main" id="{D1A24E64-F963-8845-BD37-7B016F117323}"/>
              </a:ext>
            </a:extLst>
          </p:cNvPr>
          <p:cNvSpPr txBox="1">
            <a:spLocks noChangeArrowheads="1"/>
          </p:cNvSpPr>
          <p:nvPr/>
        </p:nvSpPr>
        <p:spPr bwMode="auto">
          <a:xfrm>
            <a:off x="0" y="827420"/>
            <a:ext cx="9159017"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1800" dirty="0">
                <a:solidFill>
                  <a:schemeClr val="tx2"/>
                </a:solidFill>
                <a:latin typeface="Arial" panose="020B0604020202020204" pitchFamily="34" charset="0"/>
                <a:cs typeface="Arial" panose="020B0604020202020204" pitchFamily="34" charset="0"/>
              </a:rPr>
              <a:t>John H. Walton, </a:t>
            </a:r>
            <a:r>
              <a:rPr lang="en-US" altLang="zh-CN" sz="1800" i="1" dirty="0">
                <a:solidFill>
                  <a:schemeClr val="tx2"/>
                </a:solidFill>
                <a:latin typeface="Arial" panose="020B0604020202020204" pitchFamily="34" charset="0"/>
                <a:cs typeface="Arial" panose="020B0604020202020204" pitchFamily="34" charset="0"/>
              </a:rPr>
              <a:t>Chronological and Background Charts of the OT</a:t>
            </a:r>
            <a:r>
              <a:rPr lang="en-US" altLang="zh-CN" sz="1800" dirty="0">
                <a:solidFill>
                  <a:schemeClr val="tx2"/>
                </a:solidFill>
                <a:latin typeface="Arial" panose="020B0604020202020204" pitchFamily="34" charset="0"/>
                <a:cs typeface="Arial" panose="020B0604020202020204" pitchFamily="34" charset="0"/>
              </a:rPr>
              <a:t>, 2d ed., 71</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408355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透过神信实</a:t>
            </a:r>
            <a:r>
              <a:rPr kumimoji="0" lang="zh-CN" altLang="en-US" sz="4400" b="1" i="0" u="none" strike="noStrike" kern="0" cap="none" spc="0" normalizeH="0" baseline="0" noProof="0">
                <a:ln>
                  <a:noFill/>
                </a:ln>
                <a:solidFill>
                  <a:srgbClr val="FFFF00"/>
                </a:solidFill>
                <a:effectLst>
                  <a:glow rad="127000">
                    <a:srgbClr val="000000"/>
                  </a:glow>
                </a:effectLst>
                <a:uLnTx/>
                <a:uFillTx/>
                <a:latin typeface="Arial" charset="0"/>
                <a:ea typeface="ＭＳ Ｐゴシック" charset="0"/>
                <a:cs typeface="ＭＳ Ｐゴシック" charset="0"/>
              </a:rPr>
              <a:t>预备</a:t>
            </a:r>
            <a:r>
              <a:rPr kumimoji="0" lang="zh-CN" altLang="en-US" sz="44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以色列民进迦南与他们在旷野背信悖逆的对照，教导以色列人神是透过信靠神的一代人来无条件实现与亚伯拉罕之约。</a:t>
            </a:r>
            <a:endParaRPr kumimoji="0" lang="zh-CN" altLang="en-US" sz="4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zh-CN" altLang="en-US" sz="3600" b="1" dirty="0">
                <a:solidFill>
                  <a:srgbClr val="FFFFFF"/>
                </a:solidFill>
                <a:latin typeface="Arial"/>
                <a:cs typeface="Arial"/>
              </a:rPr>
              <a:t>民数记</a:t>
            </a:r>
            <a:r>
              <a:rPr lang="en-US" sz="3600" b="1" dirty="0">
                <a:solidFill>
                  <a:srgbClr val="FFFFFF"/>
                </a:solidFill>
                <a:latin typeface="Arial"/>
                <a:cs typeface="Arial"/>
              </a:rPr>
              <a:t> </a:t>
            </a:r>
            <a:br>
              <a:rPr lang="en-US" sz="3600" b="1" dirty="0">
                <a:solidFill>
                  <a:srgbClr val="FFFFFF"/>
                </a:solidFill>
                <a:latin typeface="Arial"/>
                <a:cs typeface="Arial"/>
              </a:rPr>
            </a:br>
            <a:r>
              <a:rPr lang="zh-CN" altLang="en-US" sz="3600" b="1" dirty="0">
                <a:solidFill>
                  <a:srgbClr val="FFFFFF"/>
                </a:solidFill>
                <a:latin typeface="Arial"/>
                <a:cs typeface="Arial"/>
              </a:rPr>
              <a:t>信息声明</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err="1">
                <a:ln>
                  <a:noFill/>
                </a:ln>
                <a:solidFill>
                  <a:srgbClr val="000000"/>
                </a:solidFill>
                <a:effectLst/>
                <a:uLnTx/>
                <a:uFillTx/>
                <a:latin typeface="Arial" charset="0"/>
                <a:ea typeface="ＭＳ Ｐゴシック" charset="0"/>
                <a:cs typeface="MS PGothic" charset="0"/>
              </a:rPr>
              <a:t>135</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41</a:t>
            </a:r>
          </a:p>
        </p:txBody>
      </p:sp>
      <p:sp>
        <p:nvSpPr>
          <p:cNvPr id="3" name="Rectangle 2"/>
          <p:cNvSpPr/>
          <p:nvPr/>
        </p:nvSpPr>
        <p:spPr>
          <a:xfrm>
            <a:off x="4242422" y="3259723"/>
            <a:ext cx="1069524" cy="338554"/>
          </a:xfrm>
          <a:prstGeom prst="rect">
            <a:avLst/>
          </a:prstGeom>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r>
              <a:rPr kumimoji="0" lang="zh-TW" altLang="en-US" sz="1600" b="1" i="0" u="sng" strike="noStrike" kern="1200" cap="none" spc="0" normalizeH="0" baseline="0" noProof="0">
                <a:ln>
                  <a:noFill/>
                </a:ln>
                <a:solidFill>
                  <a:srgbClr val="FFFFFF"/>
                </a:solidFill>
                <a:effectLst/>
                <a:uLnTx/>
                <a:uFillTx/>
                <a:latin typeface="Bwhebb" charset="0"/>
                <a:ea typeface="SimSun" charset="0"/>
              </a:rPr>
              <a:t>应用应用</a:t>
            </a:r>
            <a:r>
              <a:rPr kumimoji="0" lang="en-SG" sz="1600" b="1" i="0" u="none" strike="noStrike" kern="1200" cap="none" spc="0" normalizeH="0" baseline="0" noProof="0">
                <a:ln>
                  <a:noFill/>
                </a:ln>
                <a:solidFill>
                  <a:srgbClr val="FFFFFF"/>
                </a:solidFill>
                <a:effectLst/>
                <a:uLnTx/>
                <a:uFillTx/>
                <a:latin typeface="Bwhebb" charset="0"/>
                <a:ea typeface="SimSun" charset="0"/>
              </a:rPr>
              <a:t> </a:t>
            </a:r>
            <a:endParaRPr kumimoji="0" lang="en-US" sz="1600" b="1" i="0" u="none" strike="noStrike" kern="1200" cap="none" spc="0" normalizeH="0" baseline="0" noProof="0">
              <a:ln>
                <a:noFill/>
              </a:ln>
              <a:solidFill>
                <a:srgbClr val="FFFFFF"/>
              </a:solidFill>
              <a:effectLst/>
              <a:uLnTx/>
              <a:uFillTx/>
              <a:latin typeface="Bwhebb" charset="0"/>
              <a:ea typeface="SimSun" charset="0"/>
            </a:endParaRPr>
          </a:p>
        </p:txBody>
      </p:sp>
    </p:spTree>
    <p:extLst>
      <p:ext uri="{BB962C8B-B14F-4D97-AF65-F5344CB8AC3E}">
        <p14:creationId xmlns:p14="http://schemas.microsoft.com/office/powerpoint/2010/main" val="4026265110"/>
      </p:ext>
    </p:extLst>
  </p:cSld>
  <p:clrMapOvr>
    <a:masterClrMapping/>
  </p:clrMapOvr>
  <p:transition spd="med">
    <p:fade/>
  </p:transition>
</p:sld>
</file>

<file path=ppt/slides/slide260.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22210" name="Rectangle 2"/>
          <p:cNvSpPr>
            <a:spLocks noGrp="1" noChangeArrowheads="1"/>
          </p:cNvSpPr>
          <p:nvPr>
            <p:ph type="title"/>
          </p:nvPr>
        </p:nvSpPr>
        <p:spPr>
          <a:xfrm>
            <a:off x="0" y="76200"/>
            <a:ext cx="8001000" cy="762000"/>
          </a:xfrm>
          <a:solidFill>
            <a:schemeClr val="tx2"/>
          </a:solidFill>
          <a:ln>
            <a:solidFill>
              <a:schemeClr val="tx1"/>
            </a:solidFill>
            <a:miter lim="800000"/>
            <a:headEnd/>
            <a:tailEnd/>
          </a:ln>
        </p:spPr>
        <p:txBody>
          <a:bodyPr/>
          <a:lstStyle/>
          <a:p>
            <a:pPr algn="ctr"/>
            <a:r>
              <a:rPr lang="zh-CN" altLang="en-US" b="1">
                <a:solidFill>
                  <a:srgbClr val="FFFFFF"/>
                </a:solidFill>
                <a:latin typeface="Impact" charset="0"/>
                <a:ea typeface="SimSun" charset="0"/>
                <a:cs typeface="SimSun" charset="0"/>
              </a:rPr>
              <a:t>早期以色列西边的居民</a:t>
            </a:r>
          </a:p>
        </p:txBody>
      </p:sp>
      <p:sp>
        <p:nvSpPr>
          <p:cNvPr id="222211" name="Text Box 3"/>
          <p:cNvSpPr txBox="1">
            <a:spLocks noChangeArrowheads="1"/>
          </p:cNvSpPr>
          <p:nvPr/>
        </p:nvSpPr>
        <p:spPr bwMode="auto">
          <a:xfrm>
            <a:off x="8161338"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144</a:t>
            </a:r>
          </a:p>
        </p:txBody>
      </p:sp>
      <p:grpSp>
        <p:nvGrpSpPr>
          <p:cNvPr id="222212" name="Group 168"/>
          <p:cNvGrpSpPr>
            <a:grpSpLocks/>
          </p:cNvGrpSpPr>
          <p:nvPr/>
        </p:nvGrpSpPr>
        <p:grpSpPr bwMode="auto">
          <a:xfrm>
            <a:off x="0" y="1143000"/>
            <a:ext cx="9144000" cy="5715000"/>
            <a:chOff x="0" y="720"/>
            <a:chExt cx="5760" cy="3600"/>
          </a:xfrm>
        </p:grpSpPr>
        <p:grpSp>
          <p:nvGrpSpPr>
            <p:cNvPr id="222214" name="Group 30"/>
            <p:cNvGrpSpPr>
              <a:grpSpLocks/>
            </p:cNvGrpSpPr>
            <p:nvPr/>
          </p:nvGrpSpPr>
          <p:grpSpPr bwMode="auto">
            <a:xfrm>
              <a:off x="0" y="720"/>
              <a:ext cx="480" cy="631"/>
              <a:chOff x="0" y="0"/>
              <a:chExt cx="278" cy="538"/>
            </a:xfrm>
          </p:grpSpPr>
          <p:sp>
            <p:nvSpPr>
              <p:cNvPr id="222245" name="Rectangle 31"/>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eaLnBrk="1" hangingPunct="1">
                  <a:spcBef>
                    <a:spcPct val="0"/>
                  </a:spcBef>
                  <a:buFontTx/>
                  <a:buNone/>
                </a:pPr>
                <a:endParaRPr lang="zh-CN" altLang="en-US" sz="1800">
                  <a:latin typeface="Arial Narrow" charset="0"/>
                  <a:cs typeface="Times New Roman" charset="0"/>
                </a:endParaRPr>
              </a:p>
            </p:txBody>
          </p:sp>
          <p:sp>
            <p:nvSpPr>
              <p:cNvPr id="222246" name="Rectangle 32"/>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2215" name="Group 38"/>
            <p:cNvGrpSpPr>
              <a:grpSpLocks/>
            </p:cNvGrpSpPr>
            <p:nvPr/>
          </p:nvGrpSpPr>
          <p:grpSpPr bwMode="auto">
            <a:xfrm rot="-5400000">
              <a:off x="-528" y="1536"/>
              <a:ext cx="1536" cy="480"/>
              <a:chOff x="0" y="5719"/>
              <a:chExt cx="278" cy="3508"/>
            </a:xfrm>
          </p:grpSpPr>
          <p:sp>
            <p:nvSpPr>
              <p:cNvPr id="222241" name="Rectangle 39"/>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vert="eaVert" wrap="none" lIns="0" tIns="0" rIns="0" bIns="0" anchor="ctr" anchorCtr="1"/>
              <a:lstStyle/>
              <a:p>
                <a:endParaRPr lang="zh-CN" altLang="en-US" sz="2400">
                  <a:latin typeface="Times" charset="0"/>
                  <a:cs typeface="Times New Roman" charset="0"/>
                </a:endParaRPr>
              </a:p>
            </p:txBody>
          </p:sp>
          <p:grpSp>
            <p:nvGrpSpPr>
              <p:cNvPr id="222242" name="Group 40"/>
              <p:cNvGrpSpPr>
                <a:grpSpLocks/>
              </p:cNvGrpSpPr>
              <p:nvPr/>
            </p:nvGrpSpPr>
            <p:grpSpPr bwMode="auto">
              <a:xfrm>
                <a:off x="0" y="5719"/>
                <a:ext cx="278" cy="3508"/>
                <a:chOff x="0" y="5719"/>
                <a:chExt cx="278" cy="3508"/>
              </a:xfrm>
            </p:grpSpPr>
            <p:sp>
              <p:nvSpPr>
                <p:cNvPr id="222243" name="Rectangle 41"/>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eaLnBrk="1" hangingPunct="1">
                    <a:spcBef>
                      <a:spcPct val="0"/>
                    </a:spcBef>
                    <a:buFontTx/>
                    <a:buNone/>
                  </a:pPr>
                  <a:r>
                    <a:rPr lang="zh-CN" altLang="en-US" sz="2400">
                      <a:solidFill>
                        <a:srgbClr val="FFFFFF"/>
                      </a:solidFill>
                      <a:latin typeface="Arial Narrow" charset="0"/>
                    </a:rPr>
                    <a:t>公元前</a:t>
                  </a:r>
                </a:p>
                <a:p>
                  <a:pPr algn="ctr" eaLnBrk="1" hangingPunct="1">
                    <a:spcBef>
                      <a:spcPct val="0"/>
                    </a:spcBef>
                    <a:buFontTx/>
                    <a:buNone/>
                  </a:pPr>
                  <a:r>
                    <a:rPr lang="en-US" altLang="zh-CN" sz="2400">
                      <a:solidFill>
                        <a:srgbClr val="FFFFFF"/>
                      </a:solidFill>
                      <a:latin typeface="Arial Narrow" charset="0"/>
                      <a:cs typeface="Times New Roman" charset="0"/>
                    </a:rPr>
                    <a:t>900–722</a:t>
                  </a:r>
                  <a:r>
                    <a:rPr lang="zh-CN" altLang="en-US" sz="2400">
                      <a:solidFill>
                        <a:srgbClr val="FFFFFF"/>
                      </a:solidFill>
                      <a:latin typeface="Arial Narrow" charset="0"/>
                    </a:rPr>
                    <a:t>年</a:t>
                  </a:r>
                  <a:endParaRPr lang="zh-CN" altLang="en-US" sz="1800">
                    <a:solidFill>
                      <a:srgbClr val="FFFFFF"/>
                    </a:solidFill>
                    <a:latin typeface="Arial Narrow" charset="0"/>
                    <a:cs typeface="Times New Roman" charset="0"/>
                  </a:endParaRPr>
                </a:p>
              </p:txBody>
            </p:sp>
            <p:sp>
              <p:nvSpPr>
                <p:cNvPr id="222244" name="Rectangle 42"/>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vert="eaVert" wrap="none" lIns="0" tIns="0" rIns="0" bIns="0" anchor="ctr" anchorCtr="1"/>
                <a:lstStyle/>
                <a:p>
                  <a:endParaRPr lang="zh-CN" altLang="en-US" sz="2400">
                    <a:latin typeface="Times" charset="0"/>
                    <a:cs typeface="Times New Roman" charset="0"/>
                  </a:endParaRPr>
                </a:p>
              </p:txBody>
            </p:sp>
          </p:grpSp>
        </p:grpSp>
        <p:grpSp>
          <p:nvGrpSpPr>
            <p:cNvPr id="222216" name="Group 43"/>
            <p:cNvGrpSpPr>
              <a:grpSpLocks/>
            </p:cNvGrpSpPr>
            <p:nvPr/>
          </p:nvGrpSpPr>
          <p:grpSpPr bwMode="auto">
            <a:xfrm rot="-5400000">
              <a:off x="-648" y="3192"/>
              <a:ext cx="1776" cy="480"/>
              <a:chOff x="0" y="5719"/>
              <a:chExt cx="278" cy="3508"/>
            </a:xfrm>
          </p:grpSpPr>
          <p:sp>
            <p:nvSpPr>
              <p:cNvPr id="222237" name="Rectangle 44"/>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vert="eaVert" wrap="none" lIns="0" tIns="0" rIns="0" bIns="0" anchor="ctr" anchorCtr="1"/>
              <a:lstStyle/>
              <a:p>
                <a:endParaRPr lang="zh-CN" altLang="en-US" sz="2400">
                  <a:latin typeface="Times" charset="0"/>
                  <a:cs typeface="Times New Roman" charset="0"/>
                </a:endParaRPr>
              </a:p>
            </p:txBody>
          </p:sp>
          <p:grpSp>
            <p:nvGrpSpPr>
              <p:cNvPr id="222238" name="Group 45"/>
              <p:cNvGrpSpPr>
                <a:grpSpLocks/>
              </p:cNvGrpSpPr>
              <p:nvPr/>
            </p:nvGrpSpPr>
            <p:grpSpPr bwMode="auto">
              <a:xfrm>
                <a:off x="0" y="5719"/>
                <a:ext cx="278" cy="3508"/>
                <a:chOff x="0" y="5719"/>
                <a:chExt cx="278" cy="3508"/>
              </a:xfrm>
            </p:grpSpPr>
            <p:sp>
              <p:nvSpPr>
                <p:cNvPr id="222239" name="Rectangle 46"/>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a:lnSpc>
                      <a:spcPct val="45000"/>
                    </a:lnSpc>
                    <a:buFont typeface="Wingdings" charset="0"/>
                    <a:buNone/>
                  </a:pPr>
                  <a:r>
                    <a:rPr lang="zh-CN" altLang="en-US" sz="2400">
                      <a:solidFill>
                        <a:srgbClr val="FFFFFF"/>
                      </a:solidFill>
                      <a:latin typeface="Arial Narrow" charset="0"/>
                    </a:rPr>
                    <a:t>公元前</a:t>
                  </a:r>
                </a:p>
                <a:p>
                  <a:pPr algn="ctr">
                    <a:lnSpc>
                      <a:spcPct val="45000"/>
                    </a:lnSpc>
                    <a:buFont typeface="Wingdings" charset="0"/>
                    <a:buNone/>
                  </a:pPr>
                  <a:r>
                    <a:rPr lang="en-US" altLang="zh-CN" sz="2400">
                      <a:solidFill>
                        <a:srgbClr val="FFFFFF"/>
                      </a:solidFill>
                      <a:latin typeface="Arial Narrow" charset="0"/>
                      <a:cs typeface="Times New Roman" charset="0"/>
                    </a:rPr>
                    <a:t>722–570</a:t>
                  </a:r>
                  <a:r>
                    <a:rPr lang="zh-CN" altLang="en-US" sz="2400">
                      <a:solidFill>
                        <a:srgbClr val="FFFFFF"/>
                      </a:solidFill>
                      <a:latin typeface="Arial Narrow" charset="0"/>
                    </a:rPr>
                    <a:t>年</a:t>
                  </a:r>
                  <a:endParaRPr lang="zh-CN" altLang="en-US" sz="2400">
                    <a:solidFill>
                      <a:srgbClr val="FFFFFF"/>
                    </a:solidFill>
                    <a:latin typeface="Arial Narrow" charset="0"/>
                    <a:cs typeface="Times New Roman" charset="0"/>
                  </a:endParaRPr>
                </a:p>
              </p:txBody>
            </p:sp>
            <p:sp>
              <p:nvSpPr>
                <p:cNvPr id="222240" name="Rectangle 47"/>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vert="eaVert" wrap="none" lIns="0" tIns="0" rIns="0" bIns="0" anchor="ctr" anchorCtr="1"/>
                <a:lstStyle/>
                <a:p>
                  <a:endParaRPr lang="zh-CN" altLang="en-US" sz="2400">
                    <a:latin typeface="Times" charset="0"/>
                    <a:cs typeface="Times New Roman" charset="0"/>
                  </a:endParaRPr>
                </a:p>
              </p:txBody>
            </p:sp>
          </p:grpSp>
        </p:grpSp>
        <p:grpSp>
          <p:nvGrpSpPr>
            <p:cNvPr id="222217" name="Group 167"/>
            <p:cNvGrpSpPr>
              <a:grpSpLocks/>
            </p:cNvGrpSpPr>
            <p:nvPr/>
          </p:nvGrpSpPr>
          <p:grpSpPr bwMode="auto">
            <a:xfrm>
              <a:off x="480" y="720"/>
              <a:ext cx="5280" cy="288"/>
              <a:chOff x="480" y="720"/>
              <a:chExt cx="5280" cy="647"/>
            </a:xfrm>
          </p:grpSpPr>
          <p:grpSp>
            <p:nvGrpSpPr>
              <p:cNvPr id="222231" name="Group 124"/>
              <p:cNvGrpSpPr>
                <a:grpSpLocks/>
              </p:cNvGrpSpPr>
              <p:nvPr/>
            </p:nvGrpSpPr>
            <p:grpSpPr bwMode="auto">
              <a:xfrm>
                <a:off x="480" y="720"/>
                <a:ext cx="2470" cy="647"/>
                <a:chOff x="0" y="0"/>
                <a:chExt cx="1041" cy="480"/>
              </a:xfrm>
            </p:grpSpPr>
            <p:sp>
              <p:nvSpPr>
                <p:cNvPr id="222235" name="Rectangle 111"/>
                <p:cNvSpPr>
                  <a:spLocks noChangeArrowheads="1"/>
                </p:cNvSpPr>
                <p:nvPr/>
              </p:nvSpPr>
              <p:spPr bwMode="auto">
                <a:xfrm>
                  <a:off x="0" y="0"/>
                  <a:ext cx="1041" cy="480"/>
                </a:xfrm>
                <a:prstGeom prst="rect">
                  <a:avLst/>
                </a:prstGeom>
                <a:solidFill>
                  <a:srgbClr val="000099"/>
                </a:solidFill>
                <a:ln w="12700" cap="sq">
                  <a:solidFill>
                    <a:schemeClr val="tx1"/>
                  </a:solidFill>
                  <a:miter lim="800000"/>
                  <a:headEnd type="none" w="sm" len="sm"/>
                  <a:tailEnd type="none" w="sm" len="sm"/>
                </a:ln>
              </p:spPr>
              <p:txBody>
                <a:bodyPr lIns="0" tIns="0" rIns="11109" bIns="0" anchor="ctr"/>
                <a:lstStyle/>
                <a:p>
                  <a:pPr algn="ctr" eaLnBrk="1" hangingPunct="1">
                    <a:spcBef>
                      <a:spcPct val="0"/>
                    </a:spcBef>
                    <a:buFontTx/>
                    <a:buNone/>
                  </a:pPr>
                  <a:r>
                    <a:rPr lang="ja-JP" altLang="en-US" sz="3200" dirty="0">
                      <a:solidFill>
                        <a:srgbClr val="FFFFFF"/>
                      </a:solidFill>
                      <a:latin typeface="Times" charset="0"/>
                    </a:rPr>
                    <a:t>腓尼基</a:t>
                  </a:r>
                  <a:endParaRPr lang="zh-CN" altLang="en-US" sz="3200" dirty="0">
                    <a:solidFill>
                      <a:srgbClr val="FFFFFF"/>
                    </a:solidFill>
                    <a:latin typeface="Times" charset="0"/>
                  </a:endParaRPr>
                </a:p>
              </p:txBody>
            </p:sp>
            <p:sp>
              <p:nvSpPr>
                <p:cNvPr id="222236" name="Rectangle 123"/>
                <p:cNvSpPr>
                  <a:spLocks noChangeArrowheads="1"/>
                </p:cNvSpPr>
                <p:nvPr/>
              </p:nvSpPr>
              <p:spPr bwMode="auto">
                <a:xfrm>
                  <a:off x="0" y="0"/>
                  <a:ext cx="1041"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sz="2400">
                    <a:latin typeface="Times" charset="0"/>
                    <a:cs typeface="Times New Roman" charset="0"/>
                  </a:endParaRPr>
                </a:p>
              </p:txBody>
            </p:sp>
          </p:grpSp>
          <p:grpSp>
            <p:nvGrpSpPr>
              <p:cNvPr id="222232" name="Group 126"/>
              <p:cNvGrpSpPr>
                <a:grpSpLocks/>
              </p:cNvGrpSpPr>
              <p:nvPr/>
            </p:nvGrpSpPr>
            <p:grpSpPr bwMode="auto">
              <a:xfrm>
                <a:off x="2950" y="720"/>
                <a:ext cx="2810" cy="647"/>
                <a:chOff x="1041" y="0"/>
                <a:chExt cx="1184" cy="480"/>
              </a:xfrm>
            </p:grpSpPr>
            <p:sp>
              <p:nvSpPr>
                <p:cNvPr id="222233" name="Rectangle 112"/>
                <p:cNvSpPr>
                  <a:spLocks noChangeArrowheads="1"/>
                </p:cNvSpPr>
                <p:nvPr/>
              </p:nvSpPr>
              <p:spPr bwMode="auto">
                <a:xfrm>
                  <a:off x="1041" y="0"/>
                  <a:ext cx="1184" cy="480"/>
                </a:xfrm>
                <a:prstGeom prst="rect">
                  <a:avLst/>
                </a:prstGeom>
                <a:solidFill>
                  <a:srgbClr val="000099"/>
                </a:solidFill>
                <a:ln w="12700" cap="sq">
                  <a:solidFill>
                    <a:schemeClr val="tx1"/>
                  </a:solidFill>
                  <a:miter lim="800000"/>
                  <a:headEnd type="none" w="sm" len="sm"/>
                  <a:tailEnd type="none" w="sm" len="sm"/>
                </a:ln>
              </p:spPr>
              <p:txBody>
                <a:bodyPr lIns="0" tIns="0" rIns="0" bIns="0" anchor="ctr"/>
                <a:lstStyle/>
                <a:p>
                  <a:pPr algn="ctr" eaLnBrk="1" hangingPunct="1">
                    <a:spcBef>
                      <a:spcPct val="0"/>
                    </a:spcBef>
                    <a:buFontTx/>
                    <a:buNone/>
                  </a:pPr>
                  <a:r>
                    <a:rPr lang="ja-JP" altLang="en-US" sz="3200" dirty="0">
                      <a:solidFill>
                        <a:srgbClr val="FFFFFF"/>
                      </a:solidFill>
                      <a:latin typeface="Times" charset="0"/>
                    </a:rPr>
                    <a:t>非利士</a:t>
                  </a:r>
                  <a:endParaRPr lang="zh-CN" altLang="en-US" sz="3200" dirty="0">
                    <a:solidFill>
                      <a:srgbClr val="FFFFFF"/>
                    </a:solidFill>
                    <a:latin typeface="Times" charset="0"/>
                  </a:endParaRPr>
                </a:p>
              </p:txBody>
            </p:sp>
            <p:sp>
              <p:nvSpPr>
                <p:cNvPr id="222234" name="Rectangle 125"/>
                <p:cNvSpPr>
                  <a:spLocks noChangeArrowheads="1"/>
                </p:cNvSpPr>
                <p:nvPr/>
              </p:nvSpPr>
              <p:spPr bwMode="auto">
                <a:xfrm>
                  <a:off x="1041" y="0"/>
                  <a:ext cx="1184"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sz="2400">
                    <a:latin typeface="Times" charset="0"/>
                    <a:cs typeface="Times New Roman" charset="0"/>
                  </a:endParaRPr>
                </a:p>
              </p:txBody>
            </p:sp>
          </p:grpSp>
        </p:grpSp>
        <p:grpSp>
          <p:nvGrpSpPr>
            <p:cNvPr id="222218" name="Group 164"/>
            <p:cNvGrpSpPr>
              <a:grpSpLocks/>
            </p:cNvGrpSpPr>
            <p:nvPr/>
          </p:nvGrpSpPr>
          <p:grpSpPr bwMode="auto">
            <a:xfrm>
              <a:off x="480" y="1008"/>
              <a:ext cx="5280" cy="3312"/>
              <a:chOff x="0" y="0"/>
              <a:chExt cx="2225" cy="4141"/>
            </a:xfrm>
          </p:grpSpPr>
          <p:grpSp>
            <p:nvGrpSpPr>
              <p:cNvPr id="222219" name="Group 157"/>
              <p:cNvGrpSpPr>
                <a:grpSpLocks/>
              </p:cNvGrpSpPr>
              <p:nvPr/>
            </p:nvGrpSpPr>
            <p:grpSpPr bwMode="auto">
              <a:xfrm>
                <a:off x="0" y="0"/>
                <a:ext cx="1041" cy="1898"/>
                <a:chOff x="0" y="0"/>
                <a:chExt cx="1041" cy="1898"/>
              </a:xfrm>
            </p:grpSpPr>
            <p:sp>
              <p:nvSpPr>
                <p:cNvPr id="222229" name="Rectangle 152"/>
                <p:cNvSpPr>
                  <a:spLocks noChangeArrowheads="1"/>
                </p:cNvSpPr>
                <p:nvPr/>
              </p:nvSpPr>
              <p:spPr bwMode="auto">
                <a:xfrm>
                  <a:off x="0" y="0"/>
                  <a:ext cx="1041" cy="189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algn="ctr" eaLnBrk="1" hangingPunct="1">
                    <a:lnSpc>
                      <a:spcPct val="105000"/>
                    </a:lnSpc>
                    <a:spcBef>
                      <a:spcPct val="0"/>
                    </a:spcBef>
                    <a:buFontTx/>
                    <a:buNone/>
                  </a:pPr>
                  <a:r>
                    <a:rPr lang="en-US" altLang="zh-CN" sz="1800">
                      <a:latin typeface="SimSun" charset="0"/>
                    </a:rPr>
                    <a:t>890–</a:t>
                  </a:r>
                  <a:r>
                    <a:rPr lang="zh-CN" altLang="en-US" sz="1800">
                      <a:latin typeface="SimSun" charset="0"/>
                    </a:rPr>
                    <a:t>大祭师</a:t>
                  </a:r>
                  <a:r>
                    <a:rPr lang="ja-JP" altLang="en-US" sz="1800">
                      <a:latin typeface="SimSun" charset="0"/>
                    </a:rPr>
                    <a:t>谒巴力</a:t>
                  </a:r>
                  <a:r>
                    <a:rPr lang="zh-CN" altLang="en-US" sz="1800">
                      <a:latin typeface="SimSun" charset="0"/>
                    </a:rPr>
                    <a:t>作王。以色列亚哈王取了谒巴力的女儿耶洗别后，便于腓尼基结盟。</a:t>
                  </a:r>
                </a:p>
                <a:p>
                  <a:pPr algn="ctr">
                    <a:lnSpc>
                      <a:spcPct val="105000"/>
                    </a:lnSpc>
                    <a:spcBef>
                      <a:spcPct val="0"/>
                    </a:spcBef>
                    <a:buFontTx/>
                    <a:buNone/>
                  </a:pPr>
                  <a:r>
                    <a:rPr lang="en-US" altLang="zh-CN" sz="1800">
                      <a:latin typeface="SimSun" charset="0"/>
                    </a:rPr>
                    <a:t>865–</a:t>
                  </a:r>
                  <a:r>
                    <a:rPr lang="zh-CN" altLang="en-US" sz="1800">
                      <a:latin typeface="SimSun" charset="0"/>
                    </a:rPr>
                    <a:t>向</a:t>
                  </a:r>
                  <a:r>
                    <a:rPr lang="en-US" sz="1800">
                      <a:latin typeface="SimSun" charset="0"/>
                    </a:rPr>
                    <a:t>亚述王亚述纳西拔</a:t>
                  </a:r>
                  <a:r>
                    <a:rPr lang="en-US" altLang="zh-CN" sz="1800">
                      <a:latin typeface="SimSun" charset="0"/>
                    </a:rPr>
                    <a:t>二世</a:t>
                  </a:r>
                  <a:r>
                    <a:rPr lang="zh-CN" altLang="en-US" sz="1800">
                      <a:latin typeface="SimSun" charset="0"/>
                    </a:rPr>
                    <a:t>贡物</a:t>
                  </a:r>
                </a:p>
                <a:p>
                  <a:pPr algn="ctr">
                    <a:lnSpc>
                      <a:spcPct val="105000"/>
                    </a:lnSpc>
                    <a:spcBef>
                      <a:spcPct val="0"/>
                    </a:spcBef>
                    <a:buFontTx/>
                    <a:buNone/>
                  </a:pPr>
                  <a:r>
                    <a:rPr lang="en-US" altLang="zh-CN" sz="1800">
                      <a:latin typeface="SimSun" charset="0"/>
                    </a:rPr>
                    <a:t>853– </a:t>
                  </a:r>
                  <a:r>
                    <a:rPr lang="zh-CN" altLang="en-US" sz="1800">
                      <a:latin typeface="SimSun" charset="0"/>
                    </a:rPr>
                    <a:t>参于十二国的联盟，在</a:t>
                  </a:r>
                  <a:r>
                    <a:rPr lang="en-US" sz="1800">
                      <a:latin typeface="Times" charset="0"/>
                    </a:rPr>
                    <a:t>夸夸</a:t>
                  </a:r>
                  <a:r>
                    <a:rPr lang="en-US" altLang="ja-JP" sz="1800">
                      <a:latin typeface="Times" charset="0"/>
                    </a:rPr>
                    <a:t> </a:t>
                  </a:r>
                  <a:r>
                    <a:rPr lang="zh-CN" altLang="en-US" sz="1800">
                      <a:latin typeface="Times" charset="0"/>
                    </a:rPr>
                    <a:t>（</a:t>
                  </a:r>
                  <a:r>
                    <a:rPr lang="en-US" altLang="zh-CN" sz="1800">
                      <a:latin typeface="SimSun" charset="0"/>
                    </a:rPr>
                    <a:t>Qarqar</a:t>
                  </a:r>
                  <a:r>
                    <a:rPr lang="zh-CN" altLang="en-US" sz="1800">
                      <a:latin typeface="SimSun" charset="0"/>
                    </a:rPr>
                    <a:t>）敌对</a:t>
                  </a:r>
                  <a:r>
                    <a:rPr lang="ja-JP" altLang="en-US" sz="1800">
                      <a:latin typeface="SimSun" charset="0"/>
                    </a:rPr>
                    <a:t>撒缦以色</a:t>
                  </a:r>
                  <a:r>
                    <a:rPr lang="zh-CN" altLang="en-US" sz="1800">
                      <a:latin typeface="SimSun" charset="0"/>
                    </a:rPr>
                    <a:t>三世</a:t>
                  </a:r>
                  <a:endParaRPr lang="en-US" altLang="ja-JP" sz="1800">
                    <a:latin typeface="SimSun" charset="0"/>
                  </a:endParaRPr>
                </a:p>
                <a:p>
                  <a:pPr algn="ctr">
                    <a:lnSpc>
                      <a:spcPct val="105000"/>
                    </a:lnSpc>
                    <a:spcBef>
                      <a:spcPct val="0"/>
                    </a:spcBef>
                    <a:buFontTx/>
                    <a:buNone/>
                  </a:pPr>
                  <a:r>
                    <a:rPr lang="en-US" altLang="zh-CN" sz="1800">
                      <a:latin typeface="SimSun" charset="0"/>
                    </a:rPr>
                    <a:t>841– </a:t>
                  </a:r>
                  <a:r>
                    <a:rPr lang="ja-JP" altLang="en-US" sz="1800">
                      <a:latin typeface="SimSun" charset="0"/>
                    </a:rPr>
                    <a:t>撒缦以色</a:t>
                  </a:r>
                  <a:r>
                    <a:rPr lang="zh-CN" altLang="en-US" sz="1800">
                      <a:latin typeface="SimSun" charset="0"/>
                    </a:rPr>
                    <a:t>三世占领了一些城，在这时期</a:t>
                  </a:r>
                  <a:r>
                    <a:rPr lang="en-US" altLang="zh-CN" sz="1800">
                      <a:latin typeface="SimSun" charset="0"/>
                    </a:rPr>
                    <a:t>`</a:t>
                  </a:r>
                  <a:r>
                    <a:rPr lang="zh-CN" altLang="en-US" sz="1800">
                      <a:latin typeface="SimSun" charset="0"/>
                    </a:rPr>
                    <a:t>贡物于亚述</a:t>
                  </a:r>
                </a:p>
              </p:txBody>
            </p:sp>
            <p:sp>
              <p:nvSpPr>
                <p:cNvPr id="222230" name="Rectangle 156"/>
                <p:cNvSpPr>
                  <a:spLocks noChangeArrowheads="1"/>
                </p:cNvSpPr>
                <p:nvPr/>
              </p:nvSpPr>
              <p:spPr bwMode="auto">
                <a:xfrm>
                  <a:off x="0" y="0"/>
                  <a:ext cx="1041" cy="189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sz="2400">
                    <a:latin typeface="Times" charset="0"/>
                    <a:cs typeface="Times New Roman" charset="0"/>
                  </a:endParaRPr>
                </a:p>
              </p:txBody>
            </p:sp>
          </p:grpSp>
          <p:grpSp>
            <p:nvGrpSpPr>
              <p:cNvPr id="222220" name="Group 159"/>
              <p:cNvGrpSpPr>
                <a:grpSpLocks/>
              </p:cNvGrpSpPr>
              <p:nvPr/>
            </p:nvGrpSpPr>
            <p:grpSpPr bwMode="auto">
              <a:xfrm>
                <a:off x="1041" y="0"/>
                <a:ext cx="1184" cy="1898"/>
                <a:chOff x="1041" y="0"/>
                <a:chExt cx="1184" cy="1898"/>
              </a:xfrm>
            </p:grpSpPr>
            <p:sp>
              <p:nvSpPr>
                <p:cNvPr id="222227" name="Rectangle 153"/>
                <p:cNvSpPr>
                  <a:spLocks noChangeArrowheads="1"/>
                </p:cNvSpPr>
                <p:nvPr/>
              </p:nvSpPr>
              <p:spPr bwMode="auto">
                <a:xfrm>
                  <a:off x="1041" y="0"/>
                  <a:ext cx="1184" cy="189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algn="ctr" eaLnBrk="1" hangingPunct="1">
                    <a:lnSpc>
                      <a:spcPct val="105000"/>
                    </a:lnSpc>
                    <a:spcBef>
                      <a:spcPct val="0"/>
                    </a:spcBef>
                    <a:buFontTx/>
                    <a:buNone/>
                  </a:pPr>
                  <a:r>
                    <a:rPr lang="zh-CN" altLang="en-US" sz="1800">
                      <a:latin typeface="SimSun" charset="0"/>
                    </a:rPr>
                    <a:t>向约沙法贡物</a:t>
                  </a:r>
                  <a:r>
                    <a:rPr lang="en-US" altLang="ja-JP" sz="1800">
                      <a:latin typeface="SimSun" charset="0"/>
                    </a:rPr>
                    <a:t>(</a:t>
                  </a:r>
                  <a:r>
                    <a:rPr lang="zh-CN" altLang="en-US" sz="1800">
                      <a:latin typeface="SimSun" charset="0"/>
                    </a:rPr>
                    <a:t>代下</a:t>
                  </a:r>
                  <a:r>
                    <a:rPr lang="en-US" altLang="ja-JP" sz="1800">
                      <a:latin typeface="SimSun" charset="0"/>
                    </a:rPr>
                    <a:t>17:11)</a:t>
                  </a:r>
                  <a:r>
                    <a:rPr lang="zh-CN" altLang="en-US" sz="1800">
                      <a:latin typeface="SimSun" charset="0"/>
                    </a:rPr>
                    <a:t>；</a:t>
                  </a:r>
                </a:p>
                <a:p>
                  <a:pPr algn="ctr">
                    <a:lnSpc>
                      <a:spcPct val="105000"/>
                    </a:lnSpc>
                    <a:spcBef>
                      <a:spcPct val="0"/>
                    </a:spcBef>
                    <a:buFontTx/>
                    <a:buNone/>
                  </a:pPr>
                  <a:r>
                    <a:rPr lang="zh-CN" altLang="en-US" sz="1800">
                      <a:latin typeface="SimSun" charset="0"/>
                    </a:rPr>
                    <a:t>约兰时期，攻打犹大</a:t>
                  </a:r>
                  <a:r>
                    <a:rPr lang="en-US" altLang="ja-JP" sz="1800">
                      <a:latin typeface="SimSun" charset="0"/>
                    </a:rPr>
                    <a:t>(</a:t>
                  </a:r>
                  <a:r>
                    <a:rPr lang="zh-CN" altLang="en-US" sz="1800">
                      <a:latin typeface="SimSun" charset="0"/>
                    </a:rPr>
                    <a:t>代下</a:t>
                  </a:r>
                  <a:r>
                    <a:rPr lang="en-US" altLang="ja-JP" sz="1800">
                      <a:latin typeface="SimSun" charset="0"/>
                    </a:rPr>
                    <a:t>21:16-17)</a:t>
                  </a:r>
                </a:p>
                <a:p>
                  <a:pPr algn="ctr">
                    <a:lnSpc>
                      <a:spcPct val="105000"/>
                    </a:lnSpc>
                    <a:spcBef>
                      <a:spcPct val="0"/>
                    </a:spcBef>
                    <a:buFontTx/>
                    <a:buNone/>
                  </a:pPr>
                  <a:r>
                    <a:rPr lang="en-US" altLang="zh-CN" sz="1800">
                      <a:latin typeface="SimSun" charset="0"/>
                    </a:rPr>
                    <a:t>805–</a:t>
                  </a:r>
                  <a:r>
                    <a:rPr lang="zh-CN" altLang="en-US" sz="1800">
                      <a:latin typeface="SimSun" charset="0"/>
                    </a:rPr>
                    <a:t>亚述王</a:t>
                  </a:r>
                  <a:r>
                    <a:rPr lang="en-US" sz="1800">
                      <a:latin typeface="SimSun" charset="0"/>
                    </a:rPr>
                    <a:t>亚大得尼拉力</a:t>
                  </a:r>
                  <a:r>
                    <a:rPr lang="zh-CN" altLang="en-US" sz="1800">
                      <a:latin typeface="SimSun" charset="0"/>
                    </a:rPr>
                    <a:t>三世收纳贡物，被乌西雅征服，但在</a:t>
                  </a:r>
                  <a:r>
                    <a:rPr lang="ja-JP" altLang="en-US" sz="1800">
                      <a:latin typeface="SimSun" charset="0"/>
                    </a:rPr>
                    <a:t>亚哈斯</a:t>
                  </a:r>
                  <a:r>
                    <a:rPr lang="zh-CN" altLang="en-US" sz="1800">
                      <a:latin typeface="SimSun" charset="0"/>
                    </a:rPr>
                    <a:t>王登基时期侵略犹大 </a:t>
                  </a:r>
                  <a:r>
                    <a:rPr lang="en-US" altLang="ja-JP" sz="1800">
                      <a:latin typeface="SimSun" charset="0"/>
                    </a:rPr>
                    <a:t>(</a:t>
                  </a:r>
                  <a:r>
                    <a:rPr lang="zh-CN" altLang="en-US" sz="1800">
                      <a:latin typeface="SimSun" charset="0"/>
                    </a:rPr>
                    <a:t>代下</a:t>
                  </a:r>
                  <a:r>
                    <a:rPr lang="en-US" altLang="ja-JP" sz="1800">
                      <a:latin typeface="SimSun" charset="0"/>
                    </a:rPr>
                    <a:t>28:18);</a:t>
                  </a:r>
                  <a:r>
                    <a:rPr lang="en-US" altLang="zh-CN" sz="1800">
                      <a:latin typeface="SimSun" charset="0"/>
                    </a:rPr>
                    <a:t> </a:t>
                  </a:r>
                  <a:r>
                    <a:rPr lang="zh-CN" altLang="en-US" sz="1800">
                      <a:latin typeface="SimSun" charset="0"/>
                    </a:rPr>
                    <a:t>被亚述王提革拉毘列色三世征服</a:t>
                  </a:r>
                </a:p>
              </p:txBody>
            </p:sp>
            <p:sp>
              <p:nvSpPr>
                <p:cNvPr id="222228" name="Rectangle 158"/>
                <p:cNvSpPr>
                  <a:spLocks noChangeArrowheads="1"/>
                </p:cNvSpPr>
                <p:nvPr/>
              </p:nvSpPr>
              <p:spPr bwMode="auto">
                <a:xfrm>
                  <a:off x="1041" y="0"/>
                  <a:ext cx="1184" cy="189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sz="2400">
                    <a:latin typeface="Times" charset="0"/>
                    <a:cs typeface="Times New Roman" charset="0"/>
                  </a:endParaRPr>
                </a:p>
              </p:txBody>
            </p:sp>
          </p:grpSp>
          <p:grpSp>
            <p:nvGrpSpPr>
              <p:cNvPr id="222221" name="Group 161"/>
              <p:cNvGrpSpPr>
                <a:grpSpLocks/>
              </p:cNvGrpSpPr>
              <p:nvPr/>
            </p:nvGrpSpPr>
            <p:grpSpPr bwMode="auto">
              <a:xfrm>
                <a:off x="0" y="1898"/>
                <a:ext cx="1041" cy="2243"/>
                <a:chOff x="0" y="1898"/>
                <a:chExt cx="1041" cy="2243"/>
              </a:xfrm>
            </p:grpSpPr>
            <p:sp>
              <p:nvSpPr>
                <p:cNvPr id="222225" name="Rectangle 154"/>
                <p:cNvSpPr>
                  <a:spLocks noChangeArrowheads="1"/>
                </p:cNvSpPr>
                <p:nvPr/>
              </p:nvSpPr>
              <p:spPr bwMode="auto">
                <a:xfrm>
                  <a:off x="0" y="1898"/>
                  <a:ext cx="1041" cy="224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algn="ctr" eaLnBrk="1" hangingPunct="1">
                    <a:lnSpc>
                      <a:spcPct val="105000"/>
                    </a:lnSpc>
                    <a:spcBef>
                      <a:spcPct val="0"/>
                    </a:spcBef>
                    <a:buFontTx/>
                    <a:buNone/>
                  </a:pPr>
                  <a:r>
                    <a:rPr lang="en-US" altLang="zh-CN" sz="1800">
                      <a:latin typeface="SimSun" charset="0"/>
                    </a:rPr>
                    <a:t>725–</a:t>
                  </a:r>
                  <a:r>
                    <a:rPr lang="zh-CN" altLang="en-US" sz="1800">
                      <a:latin typeface="SimSun" charset="0"/>
                    </a:rPr>
                    <a:t>在撒缦以色五世统治</a:t>
                  </a:r>
                  <a:r>
                    <a:rPr lang="en-US" altLang="ja-JP" sz="1800">
                      <a:latin typeface="SimSun" charset="0"/>
                    </a:rPr>
                    <a:t>, </a:t>
                  </a:r>
                  <a:r>
                    <a:rPr lang="zh-CN" altLang="en-US" sz="1800">
                      <a:latin typeface="SimSun" charset="0"/>
                    </a:rPr>
                    <a:t>西顿的</a:t>
                  </a:r>
                  <a:r>
                    <a:rPr lang="en-US" altLang="ja-JP" sz="1800">
                      <a:latin typeface="SimSun" charset="0"/>
                    </a:rPr>
                    <a:t>Luli</a:t>
                  </a:r>
                  <a:r>
                    <a:rPr lang="zh-CN" altLang="en-US" sz="1800">
                      <a:latin typeface="SimSun" charset="0"/>
                    </a:rPr>
                    <a:t>与腓尼基结盟反叛</a:t>
                  </a:r>
                  <a:endParaRPr lang="en-US" altLang="zh-CN" sz="1800">
                    <a:latin typeface="SimSun" charset="0"/>
                  </a:endParaRPr>
                </a:p>
                <a:p>
                  <a:pPr algn="ctr">
                    <a:lnSpc>
                      <a:spcPct val="105000"/>
                    </a:lnSpc>
                    <a:spcBef>
                      <a:spcPct val="0"/>
                    </a:spcBef>
                    <a:buFontTx/>
                    <a:buNone/>
                  </a:pPr>
                  <a:r>
                    <a:rPr lang="en-US" altLang="zh-CN" sz="1800">
                      <a:latin typeface="SimSun" charset="0"/>
                    </a:rPr>
                    <a:t>701–</a:t>
                  </a:r>
                  <a:r>
                    <a:rPr lang="ja-JP" altLang="en-US" sz="1800">
                      <a:latin typeface="SimSun" charset="0"/>
                    </a:rPr>
                    <a:t>西拿基立</a:t>
                  </a:r>
                  <a:r>
                    <a:rPr lang="zh-CN" altLang="en-US" sz="1800">
                      <a:latin typeface="SimSun" charset="0"/>
                    </a:rPr>
                    <a:t>以用侵占， </a:t>
                  </a:r>
                  <a:r>
                    <a:rPr lang="en-US" sz="1800">
                      <a:latin typeface="SimSun" charset="0"/>
                    </a:rPr>
                    <a:t>驱逐出镜</a:t>
                  </a:r>
                  <a:r>
                    <a:rPr lang="zh-CN" altLang="en-US" sz="1800">
                      <a:latin typeface="SimSun" charset="0"/>
                    </a:rPr>
                    <a:t>的方式回应 </a:t>
                  </a:r>
                </a:p>
                <a:p>
                  <a:pPr algn="ctr">
                    <a:lnSpc>
                      <a:spcPct val="105000"/>
                    </a:lnSpc>
                    <a:spcBef>
                      <a:spcPct val="0"/>
                    </a:spcBef>
                    <a:buFontTx/>
                    <a:buNone/>
                  </a:pPr>
                  <a:r>
                    <a:rPr lang="en-US" altLang="zh-CN" sz="1800">
                      <a:latin typeface="SimSun" charset="0"/>
                    </a:rPr>
                    <a:t>677–</a:t>
                  </a:r>
                  <a:r>
                    <a:rPr lang="zh-CN" altLang="en-US" sz="1800">
                      <a:latin typeface="SimSun" charset="0"/>
                    </a:rPr>
                    <a:t>反叛被以撒哈顿压制，西顿被毁</a:t>
                  </a:r>
                </a:p>
                <a:p>
                  <a:pPr algn="ctr">
                    <a:lnSpc>
                      <a:spcPct val="105000"/>
                    </a:lnSpc>
                    <a:spcBef>
                      <a:spcPct val="0"/>
                    </a:spcBef>
                    <a:buFontTx/>
                    <a:buNone/>
                  </a:pPr>
                  <a:r>
                    <a:rPr lang="en-US" altLang="zh-CN" sz="1800">
                      <a:latin typeface="SimSun" charset="0"/>
                    </a:rPr>
                    <a:t>665–</a:t>
                  </a:r>
                  <a:r>
                    <a:rPr lang="zh-CN" altLang="en-US" sz="1800">
                      <a:latin typeface="SimSun" charset="0"/>
                    </a:rPr>
                    <a:t>推罗的巴力（</a:t>
                  </a:r>
                  <a:r>
                    <a:rPr lang="en-US" altLang="zh-CN" sz="1800">
                      <a:latin typeface="SimSun" charset="0"/>
                    </a:rPr>
                    <a:t>Baalit</a:t>
                  </a:r>
                  <a:r>
                    <a:rPr lang="zh-CN" altLang="en-US" sz="1800">
                      <a:latin typeface="SimSun" charset="0"/>
                    </a:rPr>
                    <a:t>）反叛</a:t>
                  </a:r>
                  <a:r>
                    <a:rPr lang="en-US" altLang="ja-JP" sz="1800">
                      <a:latin typeface="SimSun" charset="0"/>
                    </a:rPr>
                    <a:t>–</a:t>
                  </a:r>
                  <a:r>
                    <a:rPr lang="en-US" altLang="zh-CN" sz="1800">
                      <a:latin typeface="SimSun" charset="0"/>
                    </a:rPr>
                    <a:t> </a:t>
                  </a:r>
                  <a:r>
                    <a:rPr lang="zh-CN" altLang="en-US" sz="1800">
                      <a:latin typeface="SimSun" charset="0"/>
                    </a:rPr>
                    <a:t>被亚述王</a:t>
                  </a:r>
                  <a:r>
                    <a:rPr lang="en-US" sz="1800">
                      <a:latin typeface="Times" charset="0"/>
                    </a:rPr>
                    <a:t>亚述巴尼帕</a:t>
                  </a:r>
                  <a:r>
                    <a:rPr lang="zh-CN" altLang="en-US" sz="1800">
                      <a:latin typeface="SimSun" charset="0"/>
                    </a:rPr>
                    <a:t>压制</a:t>
                  </a:r>
                </a:p>
                <a:p>
                  <a:pPr algn="ctr">
                    <a:lnSpc>
                      <a:spcPct val="105000"/>
                    </a:lnSpc>
                    <a:spcBef>
                      <a:spcPct val="0"/>
                    </a:spcBef>
                    <a:buFontTx/>
                    <a:buNone/>
                  </a:pPr>
                  <a:r>
                    <a:rPr lang="en-US" altLang="zh-CN" sz="1800">
                      <a:latin typeface="SimSun" charset="0"/>
                    </a:rPr>
                    <a:t>584-571–</a:t>
                  </a:r>
                  <a:r>
                    <a:rPr lang="ja-JP" altLang="en-US" sz="1800">
                      <a:latin typeface="SimSun" charset="0"/>
                    </a:rPr>
                    <a:t>尼布甲尼撒</a:t>
                  </a:r>
                  <a:r>
                    <a:rPr lang="zh-CN" altLang="en-US" sz="1800">
                      <a:latin typeface="SimSun" charset="0"/>
                    </a:rPr>
                    <a:t>王围困</a:t>
                  </a:r>
                  <a:r>
                    <a:rPr lang="en-US" altLang="ja-JP" sz="1800">
                      <a:latin typeface="SimSun" charset="0"/>
                    </a:rPr>
                    <a:t>—</a:t>
                  </a:r>
                  <a:r>
                    <a:rPr lang="zh-CN" altLang="en-US" sz="1800">
                      <a:latin typeface="SimSun" charset="0"/>
                    </a:rPr>
                    <a:t>夺取推罗</a:t>
                  </a:r>
                </a:p>
              </p:txBody>
            </p:sp>
            <p:sp>
              <p:nvSpPr>
                <p:cNvPr id="222226" name="Rectangle 160"/>
                <p:cNvSpPr>
                  <a:spLocks noChangeArrowheads="1"/>
                </p:cNvSpPr>
                <p:nvPr/>
              </p:nvSpPr>
              <p:spPr bwMode="auto">
                <a:xfrm>
                  <a:off x="0" y="1898"/>
                  <a:ext cx="1041" cy="224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sz="2400">
                    <a:latin typeface="Times" charset="0"/>
                    <a:cs typeface="Times New Roman" charset="0"/>
                  </a:endParaRPr>
                </a:p>
              </p:txBody>
            </p:sp>
          </p:grpSp>
          <p:grpSp>
            <p:nvGrpSpPr>
              <p:cNvPr id="222222" name="Group 163"/>
              <p:cNvGrpSpPr>
                <a:grpSpLocks/>
              </p:cNvGrpSpPr>
              <p:nvPr/>
            </p:nvGrpSpPr>
            <p:grpSpPr bwMode="auto">
              <a:xfrm>
                <a:off x="1041" y="1898"/>
                <a:ext cx="1184" cy="2243"/>
                <a:chOff x="1041" y="1898"/>
                <a:chExt cx="1184" cy="2243"/>
              </a:xfrm>
            </p:grpSpPr>
            <p:sp>
              <p:nvSpPr>
                <p:cNvPr id="222223" name="Rectangle 155"/>
                <p:cNvSpPr>
                  <a:spLocks noChangeArrowheads="1"/>
                </p:cNvSpPr>
                <p:nvPr/>
              </p:nvSpPr>
              <p:spPr bwMode="auto">
                <a:xfrm>
                  <a:off x="1041" y="1898"/>
                  <a:ext cx="1184" cy="224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algn="ctr" eaLnBrk="1" hangingPunct="1">
                    <a:lnSpc>
                      <a:spcPct val="105000"/>
                    </a:lnSpc>
                    <a:spcBef>
                      <a:spcPct val="0"/>
                    </a:spcBef>
                    <a:buFontTx/>
                    <a:buNone/>
                  </a:pPr>
                  <a:r>
                    <a:rPr lang="zh-CN" altLang="en-US" sz="1800">
                      <a:latin typeface="SimSun" charset="0"/>
                    </a:rPr>
                    <a:t>国土被征服，</a:t>
                  </a:r>
                  <a:r>
                    <a:rPr lang="ja-JP" altLang="en-US" sz="1800">
                      <a:latin typeface="SimSun" charset="0"/>
                    </a:rPr>
                    <a:t>迦萨</a:t>
                  </a:r>
                  <a:r>
                    <a:rPr lang="zh-CN" altLang="en-US" sz="1800">
                      <a:latin typeface="SimSun" charset="0"/>
                    </a:rPr>
                    <a:t>地被希西家王占领 </a:t>
                  </a:r>
                </a:p>
                <a:p>
                  <a:pPr algn="ctr" eaLnBrk="1" hangingPunct="1">
                    <a:lnSpc>
                      <a:spcPct val="105000"/>
                    </a:lnSpc>
                    <a:spcBef>
                      <a:spcPct val="0"/>
                    </a:spcBef>
                    <a:buFontTx/>
                    <a:buNone/>
                  </a:pPr>
                  <a:r>
                    <a:rPr lang="en-US" altLang="zh-CN" sz="1800">
                      <a:latin typeface="SimSun" charset="0"/>
                    </a:rPr>
                    <a:t>(</a:t>
                  </a:r>
                  <a:r>
                    <a:rPr lang="zh-CN" altLang="en-US" sz="1800">
                      <a:latin typeface="SimSun" charset="0"/>
                    </a:rPr>
                    <a:t>王下</a:t>
                  </a:r>
                  <a:r>
                    <a:rPr lang="en-US" altLang="ja-JP" sz="1800">
                      <a:latin typeface="SimSun" charset="0"/>
                    </a:rPr>
                    <a:t>18:8)</a:t>
                  </a:r>
                </a:p>
                <a:p>
                  <a:pPr algn="ctr">
                    <a:lnSpc>
                      <a:spcPct val="105000"/>
                    </a:lnSpc>
                    <a:spcBef>
                      <a:spcPct val="0"/>
                    </a:spcBef>
                    <a:buFontTx/>
                    <a:buNone/>
                  </a:pPr>
                  <a:r>
                    <a:rPr lang="zh-CN" altLang="en-US" sz="1800">
                      <a:latin typeface="SimSun" charset="0"/>
                    </a:rPr>
                    <a:t>尼布甲尼撒王把民迁移到巴比伦</a:t>
                  </a:r>
                </a:p>
              </p:txBody>
            </p:sp>
            <p:sp>
              <p:nvSpPr>
                <p:cNvPr id="222224" name="Rectangle 162"/>
                <p:cNvSpPr>
                  <a:spLocks noChangeArrowheads="1"/>
                </p:cNvSpPr>
                <p:nvPr/>
              </p:nvSpPr>
              <p:spPr bwMode="auto">
                <a:xfrm>
                  <a:off x="1041" y="1898"/>
                  <a:ext cx="1184" cy="224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sz="2400">
                    <a:latin typeface="Times" charset="0"/>
                    <a:cs typeface="Times New Roman" charset="0"/>
                  </a:endParaRPr>
                </a:p>
              </p:txBody>
            </p:sp>
          </p:grpSp>
        </p:grpSp>
      </p:grpSp>
      <p:sp>
        <p:nvSpPr>
          <p:cNvPr id="39" name="Text Box 174">
            <a:extLst>
              <a:ext uri="{FF2B5EF4-FFF2-40B4-BE49-F238E27FC236}">
                <a16:creationId xmlns:a16="http://schemas.microsoft.com/office/drawing/2014/main" id="{0B4CB8DA-11F4-CA44-9AC1-2D0F781507B1}"/>
              </a:ext>
            </a:extLst>
          </p:cNvPr>
          <p:cNvSpPr txBox="1">
            <a:spLocks noChangeArrowheads="1"/>
          </p:cNvSpPr>
          <p:nvPr/>
        </p:nvSpPr>
        <p:spPr bwMode="auto">
          <a:xfrm>
            <a:off x="0" y="827420"/>
            <a:ext cx="9159017"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1800" dirty="0">
                <a:solidFill>
                  <a:schemeClr val="tx2"/>
                </a:solidFill>
                <a:latin typeface="Arial" panose="020B0604020202020204" pitchFamily="34" charset="0"/>
                <a:cs typeface="Arial" panose="020B0604020202020204" pitchFamily="34" charset="0"/>
              </a:rPr>
              <a:t>John H. Walton, </a:t>
            </a:r>
            <a:r>
              <a:rPr lang="en-US" altLang="zh-CN" sz="1800" i="1" dirty="0">
                <a:solidFill>
                  <a:schemeClr val="tx2"/>
                </a:solidFill>
                <a:latin typeface="Arial" panose="020B0604020202020204" pitchFamily="34" charset="0"/>
                <a:cs typeface="Arial" panose="020B0604020202020204" pitchFamily="34" charset="0"/>
              </a:rPr>
              <a:t>Chronological and Background Charts of the OT</a:t>
            </a:r>
            <a:r>
              <a:rPr lang="en-US" altLang="zh-CN" sz="1800" dirty="0">
                <a:solidFill>
                  <a:schemeClr val="tx2"/>
                </a:solidFill>
                <a:latin typeface="Arial" panose="020B0604020202020204" pitchFamily="34" charset="0"/>
                <a:cs typeface="Arial" panose="020B0604020202020204" pitchFamily="34" charset="0"/>
              </a:rPr>
              <a:t>, 2d ed., 71</a:t>
            </a:r>
          </a:p>
        </p:txBody>
      </p:sp>
    </p:spTree>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24258" name="Rectangle 2"/>
          <p:cNvSpPr>
            <a:spLocks noGrp="1" noChangeArrowheads="1"/>
          </p:cNvSpPr>
          <p:nvPr>
            <p:ph type="title"/>
          </p:nvPr>
        </p:nvSpPr>
        <p:spPr>
          <a:xfrm>
            <a:off x="533400" y="0"/>
            <a:ext cx="6934200" cy="685800"/>
          </a:xfrm>
          <a:solidFill>
            <a:schemeClr val="accent1"/>
          </a:solidFill>
          <a:ln>
            <a:solidFill>
              <a:schemeClr val="tx1"/>
            </a:solidFill>
            <a:miter lim="800000"/>
            <a:headEnd/>
            <a:tailEnd/>
          </a:ln>
        </p:spPr>
        <p:txBody>
          <a:bodyPr/>
          <a:lstStyle/>
          <a:p>
            <a:pPr algn="ctr"/>
            <a:r>
              <a:rPr lang="zh-CN" altLang="en-US" b="1">
                <a:solidFill>
                  <a:srgbClr val="000000"/>
                </a:solidFill>
                <a:latin typeface="Impact" charset="0"/>
                <a:ea typeface="SimSun" charset="0"/>
                <a:cs typeface="SimSun" charset="0"/>
              </a:rPr>
              <a:t>忧伤痛悔的民</a:t>
            </a:r>
            <a:endParaRPr lang="zh-CN" altLang="en-US" sz="2000">
              <a:solidFill>
                <a:srgbClr val="000000"/>
              </a:solidFill>
              <a:latin typeface="Impact" charset="0"/>
              <a:ea typeface="SimSun" charset="0"/>
              <a:cs typeface="SimSun" charset="0"/>
            </a:endParaRPr>
          </a:p>
        </p:txBody>
      </p:sp>
      <p:sp>
        <p:nvSpPr>
          <p:cNvPr id="224259" name="Text Box 3"/>
          <p:cNvSpPr txBox="1">
            <a:spLocks noChangeArrowheads="1"/>
          </p:cNvSpPr>
          <p:nvPr/>
        </p:nvSpPr>
        <p:spPr bwMode="auto">
          <a:xfrm>
            <a:off x="7688263" y="228600"/>
            <a:ext cx="1303337"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145-146</a:t>
            </a:r>
          </a:p>
        </p:txBody>
      </p:sp>
      <p:grpSp>
        <p:nvGrpSpPr>
          <p:cNvPr id="224260" name="Group 219"/>
          <p:cNvGrpSpPr>
            <a:grpSpLocks/>
          </p:cNvGrpSpPr>
          <p:nvPr/>
        </p:nvGrpSpPr>
        <p:grpSpPr bwMode="auto">
          <a:xfrm>
            <a:off x="0" y="1076325"/>
            <a:ext cx="9124950" cy="5781675"/>
            <a:chOff x="6" y="675"/>
            <a:chExt cx="5748" cy="3642"/>
          </a:xfrm>
        </p:grpSpPr>
        <p:grpSp>
          <p:nvGrpSpPr>
            <p:cNvPr id="224262" name="Group 176"/>
            <p:cNvGrpSpPr>
              <a:grpSpLocks/>
            </p:cNvGrpSpPr>
            <p:nvPr/>
          </p:nvGrpSpPr>
          <p:grpSpPr bwMode="auto">
            <a:xfrm>
              <a:off x="6" y="675"/>
              <a:ext cx="2856" cy="308"/>
              <a:chOff x="0" y="0"/>
              <a:chExt cx="1847" cy="403"/>
            </a:xfrm>
          </p:grpSpPr>
          <p:sp>
            <p:nvSpPr>
              <p:cNvPr id="224320" name="Rectangle 155"/>
              <p:cNvSpPr>
                <a:spLocks noChangeArrowheads="1"/>
              </p:cNvSpPr>
              <p:nvPr/>
            </p:nvSpPr>
            <p:spPr bwMode="auto">
              <a:xfrm>
                <a:off x="0" y="0"/>
                <a:ext cx="1847" cy="403"/>
              </a:xfrm>
              <a:prstGeom prst="rect">
                <a:avLst/>
              </a:prstGeom>
              <a:solidFill>
                <a:schemeClr val="tx1">
                  <a:lumMod val="50000"/>
                </a:schemeClr>
              </a:solidFill>
              <a:ln w="12700" cap="sq">
                <a:solidFill>
                  <a:srgbClr val="FFFFFF"/>
                </a:solidFill>
                <a:miter lim="800000"/>
                <a:headEnd type="none" w="sm" len="sm"/>
                <a:tailEnd type="none" w="sm" len="sm"/>
              </a:ln>
            </p:spPr>
            <p:txBody>
              <a:bodyPr lIns="0" tIns="0" rIns="0" bIns="0" anchor="ctr" anchorCtr="1"/>
              <a:lstStyle/>
              <a:p>
                <a:pPr algn="ctr" eaLnBrk="1" hangingPunct="1">
                  <a:spcBef>
                    <a:spcPct val="0"/>
                  </a:spcBef>
                  <a:buFontTx/>
                  <a:buNone/>
                </a:pPr>
                <a:r>
                  <a:rPr lang="zh-CN" altLang="en-US" sz="2200" dirty="0">
                    <a:solidFill>
                      <a:srgbClr val="FFFFFF"/>
                    </a:solidFill>
                    <a:latin typeface="Arial Black" charset="0"/>
                  </a:rPr>
                  <a:t>骄傲，不愿悔改的民</a:t>
                </a:r>
              </a:p>
            </p:txBody>
          </p:sp>
          <p:sp>
            <p:nvSpPr>
              <p:cNvPr id="224321" name="Rectangle 175"/>
              <p:cNvSpPr>
                <a:spLocks noChangeArrowheads="1"/>
              </p:cNvSpPr>
              <p:nvPr/>
            </p:nvSpPr>
            <p:spPr bwMode="auto">
              <a:xfrm>
                <a:off x="0" y="0"/>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63" name="Group 178"/>
            <p:cNvGrpSpPr>
              <a:grpSpLocks/>
            </p:cNvGrpSpPr>
            <p:nvPr/>
          </p:nvGrpSpPr>
          <p:grpSpPr bwMode="auto">
            <a:xfrm>
              <a:off x="2862" y="675"/>
              <a:ext cx="2892" cy="308"/>
              <a:chOff x="1847" y="0"/>
              <a:chExt cx="1870" cy="403"/>
            </a:xfrm>
          </p:grpSpPr>
          <p:sp>
            <p:nvSpPr>
              <p:cNvPr id="224318" name="Rectangle 156"/>
              <p:cNvSpPr>
                <a:spLocks noChangeArrowheads="1"/>
              </p:cNvSpPr>
              <p:nvPr/>
            </p:nvSpPr>
            <p:spPr bwMode="auto">
              <a:xfrm>
                <a:off x="1847" y="0"/>
                <a:ext cx="1870" cy="403"/>
              </a:xfrm>
              <a:prstGeom prst="rect">
                <a:avLst/>
              </a:prstGeom>
              <a:solidFill>
                <a:schemeClr val="tx1">
                  <a:lumMod val="50000"/>
                </a:schemeClr>
              </a:solidFill>
              <a:ln w="12700" cap="sq">
                <a:solidFill>
                  <a:srgbClr val="FFFFFF"/>
                </a:solidFill>
                <a:miter lim="800000"/>
                <a:headEnd type="none" w="sm" len="sm"/>
                <a:tailEnd type="none" w="sm" len="sm"/>
              </a:ln>
            </p:spPr>
            <p:txBody>
              <a:bodyPr lIns="0" tIns="0" rIns="0" bIns="0" anchor="ctr" anchorCtr="1"/>
              <a:lstStyle/>
              <a:p>
                <a:pPr algn="ctr" eaLnBrk="1" hangingPunct="1">
                  <a:spcBef>
                    <a:spcPct val="0"/>
                  </a:spcBef>
                  <a:buFontTx/>
                  <a:buNone/>
                </a:pPr>
                <a:r>
                  <a:rPr lang="zh-CN" altLang="en-US" sz="2400" dirty="0">
                    <a:solidFill>
                      <a:srgbClr val="FFFFFF"/>
                    </a:solidFill>
                    <a:latin typeface="Arial Black" charset="0"/>
                  </a:rPr>
                  <a:t>忧伤痛悔的民</a:t>
                </a:r>
                <a:endParaRPr lang="zh-CN" altLang="en-US" sz="2400" dirty="0">
                  <a:solidFill>
                    <a:srgbClr val="FFFFFF"/>
                  </a:solidFill>
                  <a:latin typeface="Arial Black" charset="0"/>
                  <a:cs typeface="Times New Roman" charset="0"/>
                </a:endParaRPr>
              </a:p>
            </p:txBody>
          </p:sp>
          <p:sp>
            <p:nvSpPr>
              <p:cNvPr id="224319" name="Rectangle 177"/>
              <p:cNvSpPr>
                <a:spLocks noChangeArrowheads="1"/>
              </p:cNvSpPr>
              <p:nvPr/>
            </p:nvSpPr>
            <p:spPr bwMode="auto">
              <a:xfrm>
                <a:off x="1847" y="0"/>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64" name="Group 180"/>
            <p:cNvGrpSpPr>
              <a:grpSpLocks/>
            </p:cNvGrpSpPr>
            <p:nvPr/>
          </p:nvGrpSpPr>
          <p:grpSpPr bwMode="auto">
            <a:xfrm>
              <a:off x="6" y="983"/>
              <a:ext cx="2856" cy="353"/>
              <a:chOff x="0" y="403"/>
              <a:chExt cx="1847" cy="460"/>
            </a:xfrm>
          </p:grpSpPr>
          <p:sp>
            <p:nvSpPr>
              <p:cNvPr id="224316" name="Rectangle 157"/>
              <p:cNvSpPr>
                <a:spLocks noChangeArrowheads="1"/>
              </p:cNvSpPr>
              <p:nvPr/>
            </p:nvSpPr>
            <p:spPr bwMode="auto">
              <a:xfrm>
                <a:off x="0" y="403"/>
                <a:ext cx="1847" cy="460"/>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不愿亲近人</a:t>
                </a:r>
                <a:endParaRPr lang="zh-CN" altLang="en-US" sz="2000">
                  <a:solidFill>
                    <a:srgbClr val="FFFFFF"/>
                  </a:solidFill>
                  <a:latin typeface="Arial Narrow" charset="0"/>
                  <a:cs typeface="Times New Roman" charset="0"/>
                </a:endParaRPr>
              </a:p>
            </p:txBody>
          </p:sp>
          <p:sp>
            <p:nvSpPr>
              <p:cNvPr id="224317" name="Rectangle 179"/>
              <p:cNvSpPr>
                <a:spLocks noChangeArrowheads="1"/>
              </p:cNvSpPr>
              <p:nvPr/>
            </p:nvSpPr>
            <p:spPr bwMode="auto">
              <a:xfrm>
                <a:off x="0" y="403"/>
                <a:ext cx="1847" cy="460"/>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65" name="Group 182"/>
            <p:cNvGrpSpPr>
              <a:grpSpLocks/>
            </p:cNvGrpSpPr>
            <p:nvPr/>
          </p:nvGrpSpPr>
          <p:grpSpPr bwMode="auto">
            <a:xfrm>
              <a:off x="2862" y="983"/>
              <a:ext cx="2892" cy="353"/>
              <a:chOff x="1847" y="403"/>
              <a:chExt cx="1870" cy="460"/>
            </a:xfrm>
          </p:grpSpPr>
          <p:sp>
            <p:nvSpPr>
              <p:cNvPr id="224314" name="Rectangle 158"/>
              <p:cNvSpPr>
                <a:spLocks noChangeArrowheads="1"/>
              </p:cNvSpPr>
              <p:nvPr/>
            </p:nvSpPr>
            <p:spPr bwMode="auto">
              <a:xfrm>
                <a:off x="1847" y="403"/>
                <a:ext cx="1870" cy="460"/>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spcBef>
                    <a:spcPct val="0"/>
                  </a:spcBef>
                  <a:buFontTx/>
                  <a:buNone/>
                </a:pPr>
                <a:r>
                  <a:rPr lang="zh-CN" altLang="en-US" sz="2000">
                    <a:solidFill>
                      <a:srgbClr val="FFFFFF"/>
                    </a:solidFill>
                    <a:latin typeface="Arial Narrow" charset="0"/>
                  </a:rPr>
                  <a:t>愿意冒险地亲近别人，肯付出真诚爱心</a:t>
                </a:r>
                <a:endParaRPr lang="en-US" altLang="zh-CN" sz="2000">
                  <a:solidFill>
                    <a:srgbClr val="FFFFFF"/>
                  </a:solidFill>
                  <a:latin typeface="Arial Narrow" charset="0"/>
                </a:endParaRPr>
              </a:p>
            </p:txBody>
          </p:sp>
          <p:sp>
            <p:nvSpPr>
              <p:cNvPr id="224315" name="Rectangle 181"/>
              <p:cNvSpPr>
                <a:spLocks noChangeArrowheads="1"/>
              </p:cNvSpPr>
              <p:nvPr/>
            </p:nvSpPr>
            <p:spPr bwMode="auto">
              <a:xfrm>
                <a:off x="1847" y="403"/>
                <a:ext cx="1870" cy="460"/>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66" name="Group 184"/>
            <p:cNvGrpSpPr>
              <a:grpSpLocks/>
            </p:cNvGrpSpPr>
            <p:nvPr/>
          </p:nvGrpSpPr>
          <p:grpSpPr bwMode="auto">
            <a:xfrm>
              <a:off x="6" y="1336"/>
              <a:ext cx="2856" cy="558"/>
              <a:chOff x="0" y="863"/>
              <a:chExt cx="1847" cy="729"/>
            </a:xfrm>
          </p:grpSpPr>
          <p:sp>
            <p:nvSpPr>
              <p:cNvPr id="224312" name="Rectangle 159"/>
              <p:cNvSpPr>
                <a:spLocks noChangeArrowheads="1"/>
              </p:cNvSpPr>
              <p:nvPr/>
            </p:nvSpPr>
            <p:spPr bwMode="auto">
              <a:xfrm>
                <a:off x="0" y="863"/>
                <a:ext cx="1847" cy="729"/>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喜欢论断别人</a:t>
                </a:r>
                <a:endParaRPr lang="en-US" altLang="zh-CN" sz="2000">
                  <a:solidFill>
                    <a:srgbClr val="FFFFFF"/>
                  </a:solidFill>
                  <a:latin typeface="Arial Narrow" charset="0"/>
                  <a:cs typeface="Times New Roman" charset="0"/>
                </a:endParaRPr>
              </a:p>
            </p:txBody>
          </p:sp>
          <p:sp>
            <p:nvSpPr>
              <p:cNvPr id="224313" name="Rectangle 183"/>
              <p:cNvSpPr>
                <a:spLocks noChangeArrowheads="1"/>
              </p:cNvSpPr>
              <p:nvPr/>
            </p:nvSpPr>
            <p:spPr bwMode="auto">
              <a:xfrm>
                <a:off x="0" y="863"/>
                <a:ext cx="1847" cy="729"/>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67" name="Group 186"/>
            <p:cNvGrpSpPr>
              <a:grpSpLocks/>
            </p:cNvGrpSpPr>
            <p:nvPr/>
          </p:nvGrpSpPr>
          <p:grpSpPr bwMode="auto">
            <a:xfrm>
              <a:off x="2862" y="1336"/>
              <a:ext cx="2892" cy="558"/>
              <a:chOff x="1847" y="863"/>
              <a:chExt cx="1870" cy="729"/>
            </a:xfrm>
          </p:grpSpPr>
          <p:sp>
            <p:nvSpPr>
              <p:cNvPr id="224310" name="Rectangle 160"/>
              <p:cNvSpPr>
                <a:spLocks noChangeArrowheads="1"/>
              </p:cNvSpPr>
              <p:nvPr/>
            </p:nvSpPr>
            <p:spPr bwMode="auto">
              <a:xfrm>
                <a:off x="1847" y="863"/>
                <a:ext cx="1870" cy="729"/>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spcBef>
                    <a:spcPct val="0"/>
                  </a:spcBef>
                  <a:buFontTx/>
                  <a:buNone/>
                </a:pPr>
                <a:r>
                  <a:rPr lang="zh-CN" altLang="en-US" sz="2000">
                    <a:solidFill>
                      <a:srgbClr val="FFFFFF"/>
                    </a:solidFill>
                    <a:latin typeface="Arial Narrow" charset="0"/>
                  </a:rPr>
                  <a:t>愿意承担责任，</a:t>
                </a:r>
                <a:r>
                  <a:rPr lang="en-US" altLang="zh-CN" sz="2000">
                    <a:solidFill>
                      <a:srgbClr val="FFFFFF"/>
                    </a:solidFill>
                    <a:latin typeface="Arial Narrow" charset="0"/>
                  </a:rPr>
                  <a:t> </a:t>
                </a:r>
                <a:r>
                  <a:rPr lang="zh-CN" altLang="en-US" sz="2000">
                    <a:solidFill>
                      <a:srgbClr val="FFFFFF"/>
                    </a:solidFill>
                    <a:latin typeface="Arial Narrow" charset="0"/>
                  </a:rPr>
                  <a:t>能看到自己的错</a:t>
                </a:r>
                <a:endParaRPr lang="zh-CN" altLang="en-US" sz="2000">
                  <a:solidFill>
                    <a:srgbClr val="FFFFFF"/>
                  </a:solidFill>
                  <a:latin typeface="Arial Narrow" charset="0"/>
                  <a:cs typeface="Times New Roman" charset="0"/>
                </a:endParaRPr>
              </a:p>
            </p:txBody>
          </p:sp>
          <p:sp>
            <p:nvSpPr>
              <p:cNvPr id="224311" name="Rectangle 185"/>
              <p:cNvSpPr>
                <a:spLocks noChangeArrowheads="1"/>
              </p:cNvSpPr>
              <p:nvPr/>
            </p:nvSpPr>
            <p:spPr bwMode="auto">
              <a:xfrm>
                <a:off x="1847" y="863"/>
                <a:ext cx="1870" cy="729"/>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68" name="Group 188"/>
            <p:cNvGrpSpPr>
              <a:grpSpLocks/>
            </p:cNvGrpSpPr>
            <p:nvPr/>
          </p:nvGrpSpPr>
          <p:grpSpPr bwMode="auto">
            <a:xfrm>
              <a:off x="6" y="1894"/>
              <a:ext cx="2856" cy="308"/>
              <a:chOff x="0" y="1592"/>
              <a:chExt cx="1847" cy="403"/>
            </a:xfrm>
          </p:grpSpPr>
          <p:sp>
            <p:nvSpPr>
              <p:cNvPr id="224308" name="Rectangle 161"/>
              <p:cNvSpPr>
                <a:spLocks noChangeArrowheads="1"/>
              </p:cNvSpPr>
              <p:nvPr/>
            </p:nvSpPr>
            <p:spPr bwMode="auto">
              <a:xfrm>
                <a:off x="0" y="1592"/>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难以亲近</a:t>
                </a:r>
                <a:endParaRPr lang="zh-CN" altLang="en-US" sz="2000">
                  <a:solidFill>
                    <a:srgbClr val="FFFFFF"/>
                  </a:solidFill>
                  <a:latin typeface="Arial Narrow" charset="0"/>
                  <a:cs typeface="Times New Roman" charset="0"/>
                </a:endParaRPr>
              </a:p>
            </p:txBody>
          </p:sp>
          <p:sp>
            <p:nvSpPr>
              <p:cNvPr id="224309" name="Rectangle 187"/>
              <p:cNvSpPr>
                <a:spLocks noChangeArrowheads="1"/>
              </p:cNvSpPr>
              <p:nvPr/>
            </p:nvSpPr>
            <p:spPr bwMode="auto">
              <a:xfrm>
                <a:off x="0" y="1592"/>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69" name="Group 190"/>
            <p:cNvGrpSpPr>
              <a:grpSpLocks/>
            </p:cNvGrpSpPr>
            <p:nvPr/>
          </p:nvGrpSpPr>
          <p:grpSpPr bwMode="auto">
            <a:xfrm>
              <a:off x="2862" y="1894"/>
              <a:ext cx="2892" cy="308"/>
              <a:chOff x="1847" y="1592"/>
              <a:chExt cx="1870" cy="403"/>
            </a:xfrm>
          </p:grpSpPr>
          <p:sp>
            <p:nvSpPr>
              <p:cNvPr id="224306" name="Rectangle 162"/>
              <p:cNvSpPr>
                <a:spLocks noChangeArrowheads="1"/>
              </p:cNvSpPr>
              <p:nvPr/>
            </p:nvSpPr>
            <p:spPr bwMode="auto">
              <a:xfrm>
                <a:off x="1847" y="1592"/>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感同身受</a:t>
                </a:r>
                <a:endParaRPr lang="en-US" altLang="zh-CN" sz="2000">
                  <a:solidFill>
                    <a:srgbClr val="FFFFFF"/>
                  </a:solidFill>
                  <a:latin typeface="Arial Narrow" charset="0"/>
                </a:endParaRPr>
              </a:p>
            </p:txBody>
          </p:sp>
          <p:sp>
            <p:nvSpPr>
              <p:cNvPr id="224307" name="Rectangle 189"/>
              <p:cNvSpPr>
                <a:spLocks noChangeArrowheads="1"/>
              </p:cNvSpPr>
              <p:nvPr/>
            </p:nvSpPr>
            <p:spPr bwMode="auto">
              <a:xfrm>
                <a:off x="1847" y="1592"/>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70" name="Group 192"/>
            <p:cNvGrpSpPr>
              <a:grpSpLocks/>
            </p:cNvGrpSpPr>
            <p:nvPr/>
          </p:nvGrpSpPr>
          <p:grpSpPr bwMode="auto">
            <a:xfrm>
              <a:off x="6" y="2202"/>
              <a:ext cx="2856" cy="397"/>
              <a:chOff x="0" y="1995"/>
              <a:chExt cx="1847" cy="518"/>
            </a:xfrm>
          </p:grpSpPr>
          <p:sp>
            <p:nvSpPr>
              <p:cNvPr id="224304" name="Rectangle 163"/>
              <p:cNvSpPr>
                <a:spLocks noChangeArrowheads="1"/>
              </p:cNvSpPr>
              <p:nvPr/>
            </p:nvSpPr>
            <p:spPr bwMode="auto">
              <a:xfrm>
                <a:off x="0" y="1995"/>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抵制批评</a:t>
                </a:r>
              </a:p>
            </p:txBody>
          </p:sp>
          <p:sp>
            <p:nvSpPr>
              <p:cNvPr id="224305" name="Rectangle 191"/>
              <p:cNvSpPr>
                <a:spLocks noChangeArrowheads="1"/>
              </p:cNvSpPr>
              <p:nvPr/>
            </p:nvSpPr>
            <p:spPr bwMode="auto">
              <a:xfrm>
                <a:off x="0" y="1995"/>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solidFill>
                    <a:srgbClr val="FFFFFF"/>
                  </a:solidFill>
                  <a:latin typeface="Times" charset="0"/>
                  <a:cs typeface="Times New Roman" charset="0"/>
                </a:endParaRPr>
              </a:p>
            </p:txBody>
          </p:sp>
        </p:grpSp>
        <p:grpSp>
          <p:nvGrpSpPr>
            <p:cNvPr id="224271" name="Group 194"/>
            <p:cNvGrpSpPr>
              <a:grpSpLocks/>
            </p:cNvGrpSpPr>
            <p:nvPr/>
          </p:nvGrpSpPr>
          <p:grpSpPr bwMode="auto">
            <a:xfrm>
              <a:off x="2862" y="2202"/>
              <a:ext cx="2892" cy="397"/>
              <a:chOff x="1847" y="1995"/>
              <a:chExt cx="1870" cy="518"/>
            </a:xfrm>
          </p:grpSpPr>
          <p:sp>
            <p:nvSpPr>
              <p:cNvPr id="224302" name="Rectangle 164"/>
              <p:cNvSpPr>
                <a:spLocks noChangeArrowheads="1"/>
              </p:cNvSpPr>
              <p:nvPr/>
            </p:nvSpPr>
            <p:spPr bwMode="auto">
              <a:xfrm>
                <a:off x="1847" y="1995"/>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能与谦卑广阔的心怀接受批评</a:t>
                </a:r>
                <a:endParaRPr lang="en-US" altLang="zh-CN" sz="2000">
                  <a:solidFill>
                    <a:srgbClr val="FFFFFF"/>
                  </a:solidFill>
                  <a:latin typeface="Arial Narrow" charset="0"/>
                </a:endParaRPr>
              </a:p>
            </p:txBody>
          </p:sp>
          <p:sp>
            <p:nvSpPr>
              <p:cNvPr id="224303" name="Rectangle 193"/>
              <p:cNvSpPr>
                <a:spLocks noChangeArrowheads="1"/>
              </p:cNvSpPr>
              <p:nvPr/>
            </p:nvSpPr>
            <p:spPr bwMode="auto">
              <a:xfrm>
                <a:off x="1847" y="1995"/>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ltLang="zh-CN" sz="2400">
                  <a:latin typeface="Times" charset="0"/>
                  <a:cs typeface="Times New Roman" charset="0"/>
                </a:endParaRPr>
              </a:p>
            </p:txBody>
          </p:sp>
        </p:grpSp>
        <p:grpSp>
          <p:nvGrpSpPr>
            <p:cNvPr id="224272" name="Group 196"/>
            <p:cNvGrpSpPr>
              <a:grpSpLocks/>
            </p:cNvGrpSpPr>
            <p:nvPr/>
          </p:nvGrpSpPr>
          <p:grpSpPr bwMode="auto">
            <a:xfrm>
              <a:off x="6" y="2599"/>
              <a:ext cx="2856" cy="308"/>
              <a:chOff x="0" y="2513"/>
              <a:chExt cx="1847" cy="403"/>
            </a:xfrm>
          </p:grpSpPr>
          <p:sp>
            <p:nvSpPr>
              <p:cNvPr id="224300" name="Rectangle 165"/>
              <p:cNvSpPr>
                <a:spLocks noChangeArrowheads="1"/>
              </p:cNvSpPr>
              <p:nvPr/>
            </p:nvSpPr>
            <p:spPr bwMode="auto">
              <a:xfrm>
                <a:off x="0" y="2513"/>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为名誉而活</a:t>
                </a:r>
                <a:endParaRPr lang="zh-CN" altLang="en-US" sz="2000">
                  <a:solidFill>
                    <a:srgbClr val="FFFFFF"/>
                  </a:solidFill>
                  <a:latin typeface="Arial Narrow" charset="0"/>
                  <a:cs typeface="Times New Roman" charset="0"/>
                </a:endParaRPr>
              </a:p>
            </p:txBody>
          </p:sp>
          <p:sp>
            <p:nvSpPr>
              <p:cNvPr id="224301" name="Rectangle 195"/>
              <p:cNvSpPr>
                <a:spLocks noChangeArrowheads="1"/>
              </p:cNvSpPr>
              <p:nvPr/>
            </p:nvSpPr>
            <p:spPr bwMode="auto">
              <a:xfrm>
                <a:off x="0" y="2513"/>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73" name="Group 198"/>
            <p:cNvGrpSpPr>
              <a:grpSpLocks/>
            </p:cNvGrpSpPr>
            <p:nvPr/>
          </p:nvGrpSpPr>
          <p:grpSpPr bwMode="auto">
            <a:xfrm>
              <a:off x="2862" y="2599"/>
              <a:ext cx="2892" cy="308"/>
              <a:chOff x="1847" y="2513"/>
              <a:chExt cx="1870" cy="403"/>
            </a:xfrm>
          </p:grpSpPr>
          <p:sp>
            <p:nvSpPr>
              <p:cNvPr id="224298" name="Rectangle 166"/>
              <p:cNvSpPr>
                <a:spLocks noChangeArrowheads="1"/>
              </p:cNvSpPr>
              <p:nvPr/>
            </p:nvSpPr>
            <p:spPr bwMode="auto">
              <a:xfrm>
                <a:off x="1847" y="2513"/>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活得真实</a:t>
                </a:r>
                <a:endParaRPr lang="zh-CN" altLang="en-US" sz="2000">
                  <a:solidFill>
                    <a:srgbClr val="FFFFFF"/>
                  </a:solidFill>
                  <a:latin typeface="Arial Narrow" charset="0"/>
                  <a:cs typeface="Times New Roman" charset="0"/>
                </a:endParaRPr>
              </a:p>
            </p:txBody>
          </p:sp>
          <p:sp>
            <p:nvSpPr>
              <p:cNvPr id="224299" name="Rectangle 197"/>
              <p:cNvSpPr>
                <a:spLocks noChangeArrowheads="1"/>
              </p:cNvSpPr>
              <p:nvPr/>
            </p:nvSpPr>
            <p:spPr bwMode="auto">
              <a:xfrm>
                <a:off x="1847" y="2513"/>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74" name="Group 200"/>
            <p:cNvGrpSpPr>
              <a:grpSpLocks/>
            </p:cNvGrpSpPr>
            <p:nvPr/>
          </p:nvGrpSpPr>
          <p:grpSpPr bwMode="auto">
            <a:xfrm>
              <a:off x="6" y="2907"/>
              <a:ext cx="2856" cy="309"/>
              <a:chOff x="0" y="2916"/>
              <a:chExt cx="1847" cy="403"/>
            </a:xfrm>
          </p:grpSpPr>
          <p:sp>
            <p:nvSpPr>
              <p:cNvPr id="224296" name="Rectangle 167"/>
              <p:cNvSpPr>
                <a:spLocks noChangeArrowheads="1"/>
              </p:cNvSpPr>
              <p:nvPr/>
            </p:nvSpPr>
            <p:spPr bwMode="auto">
              <a:xfrm>
                <a:off x="0" y="2916"/>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在乎它人对己的看法</a:t>
                </a:r>
                <a:endParaRPr lang="en-US" altLang="zh-CN" sz="2000">
                  <a:solidFill>
                    <a:srgbClr val="FFFFFF"/>
                  </a:solidFill>
                  <a:latin typeface="Arial Narrow" charset="0"/>
                </a:endParaRPr>
              </a:p>
            </p:txBody>
          </p:sp>
          <p:sp>
            <p:nvSpPr>
              <p:cNvPr id="224297" name="Rectangle 199"/>
              <p:cNvSpPr>
                <a:spLocks noChangeArrowheads="1"/>
              </p:cNvSpPr>
              <p:nvPr/>
            </p:nvSpPr>
            <p:spPr bwMode="auto">
              <a:xfrm>
                <a:off x="0" y="2916"/>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75" name="Group 202"/>
            <p:cNvGrpSpPr>
              <a:grpSpLocks/>
            </p:cNvGrpSpPr>
            <p:nvPr/>
          </p:nvGrpSpPr>
          <p:grpSpPr bwMode="auto">
            <a:xfrm>
              <a:off x="2862" y="2907"/>
              <a:ext cx="2892" cy="309"/>
              <a:chOff x="1847" y="2916"/>
              <a:chExt cx="1870" cy="403"/>
            </a:xfrm>
          </p:grpSpPr>
          <p:sp>
            <p:nvSpPr>
              <p:cNvPr id="224294" name="Rectangle 168"/>
              <p:cNvSpPr>
                <a:spLocks noChangeArrowheads="1"/>
              </p:cNvSpPr>
              <p:nvPr/>
            </p:nvSpPr>
            <p:spPr bwMode="auto">
              <a:xfrm>
                <a:off x="1847" y="2916"/>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交托于无所不知的神</a:t>
                </a:r>
                <a:endParaRPr lang="zh-CN" altLang="en-US" sz="2000">
                  <a:solidFill>
                    <a:srgbClr val="FFFFFF"/>
                  </a:solidFill>
                  <a:latin typeface="Arial Narrow" charset="0"/>
                  <a:cs typeface="Times New Roman" charset="0"/>
                </a:endParaRPr>
              </a:p>
            </p:txBody>
          </p:sp>
          <p:sp>
            <p:nvSpPr>
              <p:cNvPr id="224295" name="Rectangle 201"/>
              <p:cNvSpPr>
                <a:spLocks noChangeArrowheads="1"/>
              </p:cNvSpPr>
              <p:nvPr/>
            </p:nvSpPr>
            <p:spPr bwMode="auto">
              <a:xfrm>
                <a:off x="1847" y="2916"/>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76" name="Group 204"/>
            <p:cNvGrpSpPr>
              <a:grpSpLocks/>
            </p:cNvGrpSpPr>
            <p:nvPr/>
          </p:nvGrpSpPr>
          <p:grpSpPr bwMode="auto">
            <a:xfrm>
              <a:off x="6" y="3216"/>
              <a:ext cx="2856" cy="308"/>
              <a:chOff x="0" y="3319"/>
              <a:chExt cx="1847" cy="403"/>
            </a:xfrm>
          </p:grpSpPr>
          <p:sp>
            <p:nvSpPr>
              <p:cNvPr id="224292" name="Rectangle 169"/>
              <p:cNvSpPr>
                <a:spLocks noChangeArrowheads="1"/>
              </p:cNvSpPr>
              <p:nvPr/>
            </p:nvSpPr>
            <p:spPr bwMode="auto">
              <a:xfrm>
                <a:off x="0" y="3319"/>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过分注重个人的名誉与形象</a:t>
                </a:r>
              </a:p>
            </p:txBody>
          </p:sp>
          <p:sp>
            <p:nvSpPr>
              <p:cNvPr id="224293" name="Rectangle 203"/>
              <p:cNvSpPr>
                <a:spLocks noChangeArrowheads="1"/>
              </p:cNvSpPr>
              <p:nvPr/>
            </p:nvSpPr>
            <p:spPr bwMode="auto">
              <a:xfrm>
                <a:off x="0" y="3319"/>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77" name="Group 206"/>
            <p:cNvGrpSpPr>
              <a:grpSpLocks/>
            </p:cNvGrpSpPr>
            <p:nvPr/>
          </p:nvGrpSpPr>
          <p:grpSpPr bwMode="auto">
            <a:xfrm>
              <a:off x="2862" y="3216"/>
              <a:ext cx="2892" cy="308"/>
              <a:chOff x="1847" y="3319"/>
              <a:chExt cx="1870" cy="403"/>
            </a:xfrm>
          </p:grpSpPr>
          <p:sp>
            <p:nvSpPr>
              <p:cNvPr id="224290" name="Rectangle 170"/>
              <p:cNvSpPr>
                <a:spLocks noChangeArrowheads="1"/>
              </p:cNvSpPr>
              <p:nvPr/>
            </p:nvSpPr>
            <p:spPr bwMode="auto">
              <a:xfrm>
                <a:off x="1847" y="3319"/>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不顾惜自己的名誉</a:t>
                </a:r>
              </a:p>
            </p:txBody>
          </p:sp>
          <p:sp>
            <p:nvSpPr>
              <p:cNvPr id="224291" name="Rectangle 205"/>
              <p:cNvSpPr>
                <a:spLocks noChangeArrowheads="1"/>
              </p:cNvSpPr>
              <p:nvPr/>
            </p:nvSpPr>
            <p:spPr bwMode="auto">
              <a:xfrm>
                <a:off x="1847" y="3319"/>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78" name="Group 208"/>
            <p:cNvGrpSpPr>
              <a:grpSpLocks/>
            </p:cNvGrpSpPr>
            <p:nvPr/>
          </p:nvGrpSpPr>
          <p:grpSpPr bwMode="auto">
            <a:xfrm>
              <a:off x="6" y="3524"/>
              <a:ext cx="2856" cy="396"/>
              <a:chOff x="0" y="3722"/>
              <a:chExt cx="1847" cy="518"/>
            </a:xfrm>
          </p:grpSpPr>
          <p:sp>
            <p:nvSpPr>
              <p:cNvPr id="224288" name="Rectangle 171"/>
              <p:cNvSpPr>
                <a:spLocks noChangeArrowheads="1"/>
              </p:cNvSpPr>
              <p:nvPr/>
            </p:nvSpPr>
            <p:spPr bwMode="auto">
              <a:xfrm>
                <a:off x="0" y="3722"/>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不愿与人分享属灵的需求</a:t>
                </a:r>
                <a:endParaRPr lang="en-US" altLang="zh-CN" sz="2000">
                  <a:solidFill>
                    <a:srgbClr val="FFFFFF"/>
                  </a:solidFill>
                  <a:latin typeface="Arial Narrow" charset="0"/>
                </a:endParaRPr>
              </a:p>
            </p:txBody>
          </p:sp>
          <p:sp>
            <p:nvSpPr>
              <p:cNvPr id="224289" name="Rectangle 207"/>
              <p:cNvSpPr>
                <a:spLocks noChangeArrowheads="1"/>
              </p:cNvSpPr>
              <p:nvPr/>
            </p:nvSpPr>
            <p:spPr bwMode="auto">
              <a:xfrm>
                <a:off x="0" y="3722"/>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79" name="Group 210"/>
            <p:cNvGrpSpPr>
              <a:grpSpLocks/>
            </p:cNvGrpSpPr>
            <p:nvPr/>
          </p:nvGrpSpPr>
          <p:grpSpPr bwMode="auto">
            <a:xfrm>
              <a:off x="2862" y="3524"/>
              <a:ext cx="2892" cy="396"/>
              <a:chOff x="1847" y="3722"/>
              <a:chExt cx="1870" cy="518"/>
            </a:xfrm>
          </p:grpSpPr>
          <p:sp>
            <p:nvSpPr>
              <p:cNvPr id="224286" name="Rectangle 172"/>
              <p:cNvSpPr>
                <a:spLocks noChangeArrowheads="1"/>
              </p:cNvSpPr>
              <p:nvPr/>
            </p:nvSpPr>
            <p:spPr bwMode="auto">
              <a:xfrm>
                <a:off x="1847" y="3722"/>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愿意敞开，以透明方式 待人</a:t>
                </a:r>
                <a:endParaRPr lang="zh-CN" altLang="en-US" sz="2000">
                  <a:solidFill>
                    <a:srgbClr val="FFFFFF"/>
                  </a:solidFill>
                  <a:latin typeface="Arial Narrow" charset="0"/>
                  <a:cs typeface="Times New Roman" charset="0"/>
                </a:endParaRPr>
              </a:p>
            </p:txBody>
          </p:sp>
          <p:sp>
            <p:nvSpPr>
              <p:cNvPr id="224287" name="Rectangle 209"/>
              <p:cNvSpPr>
                <a:spLocks noChangeArrowheads="1"/>
              </p:cNvSpPr>
              <p:nvPr/>
            </p:nvSpPr>
            <p:spPr bwMode="auto">
              <a:xfrm>
                <a:off x="1847" y="3722"/>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80" name="Group 212"/>
            <p:cNvGrpSpPr>
              <a:grpSpLocks/>
            </p:cNvGrpSpPr>
            <p:nvPr/>
          </p:nvGrpSpPr>
          <p:grpSpPr bwMode="auto">
            <a:xfrm>
              <a:off x="6" y="3920"/>
              <a:ext cx="2856" cy="397"/>
              <a:chOff x="0" y="4240"/>
              <a:chExt cx="1847" cy="518"/>
            </a:xfrm>
          </p:grpSpPr>
          <p:sp>
            <p:nvSpPr>
              <p:cNvPr id="224284" name="Rectangle 173"/>
              <p:cNvSpPr>
                <a:spLocks noChangeArrowheads="1"/>
              </p:cNvSpPr>
              <p:nvPr/>
            </p:nvSpPr>
            <p:spPr bwMode="auto">
              <a:xfrm>
                <a:off x="0" y="4240"/>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决不能让别为人知道自己的过错</a:t>
                </a:r>
                <a:endParaRPr lang="zh-CN" altLang="en-US" sz="2000">
                  <a:solidFill>
                    <a:srgbClr val="FFFFFF"/>
                  </a:solidFill>
                  <a:latin typeface="Arial Narrow" charset="0"/>
                  <a:cs typeface="Times New Roman" charset="0"/>
                </a:endParaRPr>
              </a:p>
            </p:txBody>
          </p:sp>
          <p:sp>
            <p:nvSpPr>
              <p:cNvPr id="224285" name="Rectangle 211"/>
              <p:cNvSpPr>
                <a:spLocks noChangeArrowheads="1"/>
              </p:cNvSpPr>
              <p:nvPr/>
            </p:nvSpPr>
            <p:spPr bwMode="auto">
              <a:xfrm>
                <a:off x="0" y="4240"/>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81" name="Group 214"/>
            <p:cNvGrpSpPr>
              <a:grpSpLocks/>
            </p:cNvGrpSpPr>
            <p:nvPr/>
          </p:nvGrpSpPr>
          <p:grpSpPr bwMode="auto">
            <a:xfrm>
              <a:off x="2862" y="3920"/>
              <a:ext cx="2892" cy="397"/>
              <a:chOff x="1847" y="4240"/>
              <a:chExt cx="1870" cy="518"/>
            </a:xfrm>
          </p:grpSpPr>
          <p:sp>
            <p:nvSpPr>
              <p:cNvPr id="224282" name="Rectangle 174"/>
              <p:cNvSpPr>
                <a:spLocks noChangeArrowheads="1"/>
              </p:cNvSpPr>
              <p:nvPr/>
            </p:nvSpPr>
            <p:spPr bwMode="auto">
              <a:xfrm>
                <a:off x="1847" y="4240"/>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不怕别人了解自己 （完全痛悔 的灵再不害怕 ）</a:t>
                </a:r>
                <a:endParaRPr lang="zh-CN" altLang="en-US" sz="2000">
                  <a:solidFill>
                    <a:srgbClr val="FFFFFF"/>
                  </a:solidFill>
                  <a:latin typeface="Arial Narrow" charset="0"/>
                  <a:cs typeface="Times New Roman" charset="0"/>
                </a:endParaRPr>
              </a:p>
            </p:txBody>
          </p:sp>
          <p:sp>
            <p:nvSpPr>
              <p:cNvPr id="224283" name="Rectangle 213"/>
              <p:cNvSpPr>
                <a:spLocks noChangeArrowheads="1"/>
              </p:cNvSpPr>
              <p:nvPr/>
            </p:nvSpPr>
            <p:spPr bwMode="auto">
              <a:xfrm>
                <a:off x="1847" y="4240"/>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sp>
        <p:nvSpPr>
          <p:cNvPr id="224261" name="Rectangle 220"/>
          <p:cNvSpPr>
            <a:spLocks noChangeArrowheads="1"/>
          </p:cNvSpPr>
          <p:nvPr/>
        </p:nvSpPr>
        <p:spPr bwMode="auto">
          <a:xfrm>
            <a:off x="3200400" y="685800"/>
            <a:ext cx="1911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p>
            <a:r>
              <a:rPr kumimoji="1" lang="en-US" altLang="zh-CN" sz="2000" b="0">
                <a:solidFill>
                  <a:schemeClr val="accent1"/>
                </a:solidFill>
                <a:latin typeface="Impact" charset="0"/>
              </a:rPr>
              <a:t>Henry Blackaby</a:t>
            </a:r>
          </a:p>
        </p:txBody>
      </p:sp>
    </p:spTree>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26306" name="Rectangle 2"/>
          <p:cNvSpPr>
            <a:spLocks noGrp="1" noChangeArrowheads="1"/>
          </p:cNvSpPr>
          <p:nvPr>
            <p:ph type="title"/>
          </p:nvPr>
        </p:nvSpPr>
        <p:spPr>
          <a:xfrm>
            <a:off x="539750" y="0"/>
            <a:ext cx="6781800" cy="762000"/>
          </a:xfrm>
          <a:solidFill>
            <a:schemeClr val="accent1"/>
          </a:solidFill>
          <a:ln>
            <a:solidFill>
              <a:schemeClr val="tx1"/>
            </a:solidFill>
            <a:miter lim="800000"/>
            <a:headEnd/>
            <a:tailEnd/>
          </a:ln>
        </p:spPr>
        <p:txBody>
          <a:bodyPr/>
          <a:lstStyle/>
          <a:p>
            <a:pPr algn="ctr"/>
            <a:r>
              <a:rPr lang="zh-CN" altLang="en-US" b="1">
                <a:solidFill>
                  <a:srgbClr val="000000"/>
                </a:solidFill>
                <a:latin typeface="Impact" charset="0"/>
                <a:ea typeface="SimSun" charset="0"/>
                <a:cs typeface="SimSun" charset="0"/>
              </a:rPr>
              <a:t>忧伤痛悔的民</a:t>
            </a:r>
          </a:p>
        </p:txBody>
      </p:sp>
      <p:sp>
        <p:nvSpPr>
          <p:cNvPr id="226307" name="Text Box 3"/>
          <p:cNvSpPr txBox="1">
            <a:spLocks noChangeArrowheads="1"/>
          </p:cNvSpPr>
          <p:nvPr/>
        </p:nvSpPr>
        <p:spPr bwMode="auto">
          <a:xfrm>
            <a:off x="7688263" y="228600"/>
            <a:ext cx="1303337"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145-146</a:t>
            </a:r>
          </a:p>
        </p:txBody>
      </p:sp>
      <p:grpSp>
        <p:nvGrpSpPr>
          <p:cNvPr id="226308" name="Group 130"/>
          <p:cNvGrpSpPr>
            <a:grpSpLocks/>
          </p:cNvGrpSpPr>
          <p:nvPr/>
        </p:nvGrpSpPr>
        <p:grpSpPr bwMode="auto">
          <a:xfrm>
            <a:off x="0" y="1071563"/>
            <a:ext cx="9144000" cy="5786437"/>
            <a:chOff x="0" y="675"/>
            <a:chExt cx="5760" cy="3951"/>
          </a:xfrm>
        </p:grpSpPr>
        <p:grpSp>
          <p:nvGrpSpPr>
            <p:cNvPr id="226310" name="Group 123"/>
            <p:cNvGrpSpPr>
              <a:grpSpLocks/>
            </p:cNvGrpSpPr>
            <p:nvPr/>
          </p:nvGrpSpPr>
          <p:grpSpPr bwMode="auto">
            <a:xfrm>
              <a:off x="0" y="978"/>
              <a:ext cx="5760" cy="3648"/>
              <a:chOff x="-4" y="-4"/>
              <a:chExt cx="3725" cy="4440"/>
            </a:xfrm>
          </p:grpSpPr>
          <p:grpSp>
            <p:nvGrpSpPr>
              <p:cNvPr id="226317" name="Group 121"/>
              <p:cNvGrpSpPr>
                <a:grpSpLocks/>
              </p:cNvGrpSpPr>
              <p:nvPr/>
            </p:nvGrpSpPr>
            <p:grpSpPr bwMode="auto">
              <a:xfrm>
                <a:off x="0" y="0"/>
                <a:ext cx="3717" cy="4432"/>
                <a:chOff x="0" y="0"/>
                <a:chExt cx="3717" cy="4432"/>
              </a:xfrm>
            </p:grpSpPr>
            <p:grpSp>
              <p:nvGrpSpPr>
                <p:cNvPr id="226319" name="Group 86"/>
                <p:cNvGrpSpPr>
                  <a:grpSpLocks/>
                </p:cNvGrpSpPr>
                <p:nvPr/>
              </p:nvGrpSpPr>
              <p:grpSpPr bwMode="auto">
                <a:xfrm>
                  <a:off x="0" y="0"/>
                  <a:ext cx="1847" cy="518"/>
                  <a:chOff x="0" y="0"/>
                  <a:chExt cx="1847" cy="518"/>
                </a:xfrm>
              </p:grpSpPr>
              <p:sp>
                <p:nvSpPr>
                  <p:cNvPr id="226371" name="Rectangle 67"/>
                  <p:cNvSpPr>
                    <a:spLocks noChangeArrowheads="1"/>
                  </p:cNvSpPr>
                  <p:nvPr/>
                </p:nvSpPr>
                <p:spPr bwMode="auto">
                  <a:xfrm>
                    <a:off x="0" y="0"/>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不容易道歉或是请求原谅</a:t>
                    </a:r>
                    <a:endParaRPr lang="zh-CN" altLang="en-US" sz="2000">
                      <a:solidFill>
                        <a:srgbClr val="FFFFFF"/>
                      </a:solidFill>
                      <a:latin typeface="Arial Narrow" charset="0"/>
                      <a:cs typeface="Times New Roman" charset="0"/>
                    </a:endParaRPr>
                  </a:p>
                </p:txBody>
              </p:sp>
              <p:sp>
                <p:nvSpPr>
                  <p:cNvPr id="226372" name="Rectangle 85"/>
                  <p:cNvSpPr>
                    <a:spLocks noChangeArrowheads="1"/>
                  </p:cNvSpPr>
                  <p:nvPr/>
                </p:nvSpPr>
                <p:spPr bwMode="auto">
                  <a:xfrm>
                    <a:off x="0" y="0"/>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20" name="Group 88"/>
                <p:cNvGrpSpPr>
                  <a:grpSpLocks/>
                </p:cNvGrpSpPr>
                <p:nvPr/>
              </p:nvGrpSpPr>
              <p:grpSpPr bwMode="auto">
                <a:xfrm>
                  <a:off x="1847" y="0"/>
                  <a:ext cx="1870" cy="518"/>
                  <a:chOff x="1847" y="0"/>
                  <a:chExt cx="1870" cy="518"/>
                </a:xfrm>
              </p:grpSpPr>
              <p:sp>
                <p:nvSpPr>
                  <p:cNvPr id="226369" name="Rectangle 68"/>
                  <p:cNvSpPr>
                    <a:spLocks noChangeArrowheads="1"/>
                  </p:cNvSpPr>
                  <p:nvPr/>
                </p:nvSpPr>
                <p:spPr bwMode="auto">
                  <a:xfrm>
                    <a:off x="1847" y="0"/>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快速认错寻求他人的原谅</a:t>
                    </a:r>
                    <a:endParaRPr lang="en-US" altLang="zh-CN" sz="2000">
                      <a:solidFill>
                        <a:srgbClr val="FFFFFF"/>
                      </a:solidFill>
                      <a:latin typeface="Arial Narrow" charset="0"/>
                    </a:endParaRPr>
                  </a:p>
                </p:txBody>
              </p:sp>
              <p:sp>
                <p:nvSpPr>
                  <p:cNvPr id="226370" name="Rectangle 87"/>
                  <p:cNvSpPr>
                    <a:spLocks noChangeArrowheads="1"/>
                  </p:cNvSpPr>
                  <p:nvPr/>
                </p:nvSpPr>
                <p:spPr bwMode="auto">
                  <a:xfrm>
                    <a:off x="1847" y="0"/>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21" name="Group 90"/>
                <p:cNvGrpSpPr>
                  <a:grpSpLocks/>
                </p:cNvGrpSpPr>
                <p:nvPr/>
              </p:nvGrpSpPr>
              <p:grpSpPr bwMode="auto">
                <a:xfrm>
                  <a:off x="0" y="518"/>
                  <a:ext cx="1847" cy="403"/>
                  <a:chOff x="0" y="518"/>
                  <a:chExt cx="1847" cy="403"/>
                </a:xfrm>
              </p:grpSpPr>
              <p:sp>
                <p:nvSpPr>
                  <p:cNvPr id="226367" name="Rectangle 69"/>
                  <p:cNvSpPr>
                    <a:spLocks noChangeArrowheads="1"/>
                  </p:cNvSpPr>
                  <p:nvPr/>
                </p:nvSpPr>
                <p:spPr bwMode="auto">
                  <a:xfrm>
                    <a:off x="0" y="518"/>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以笼统性方式认罪，不愿明确</a:t>
                    </a:r>
                    <a:endParaRPr lang="en-US" altLang="zh-CN" sz="2000">
                      <a:solidFill>
                        <a:srgbClr val="FFFFFF"/>
                      </a:solidFill>
                      <a:latin typeface="Arial Narrow" charset="0"/>
                    </a:endParaRPr>
                  </a:p>
                </p:txBody>
              </p:sp>
              <p:sp>
                <p:nvSpPr>
                  <p:cNvPr id="226368" name="Rectangle 89"/>
                  <p:cNvSpPr>
                    <a:spLocks noChangeArrowheads="1"/>
                  </p:cNvSpPr>
                  <p:nvPr/>
                </p:nvSpPr>
                <p:spPr bwMode="auto">
                  <a:xfrm>
                    <a:off x="0" y="518"/>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22" name="Group 92"/>
                <p:cNvGrpSpPr>
                  <a:grpSpLocks/>
                </p:cNvGrpSpPr>
                <p:nvPr/>
              </p:nvGrpSpPr>
              <p:grpSpPr bwMode="auto">
                <a:xfrm>
                  <a:off x="1847" y="518"/>
                  <a:ext cx="1870" cy="403"/>
                  <a:chOff x="1847" y="518"/>
                  <a:chExt cx="1870" cy="403"/>
                </a:xfrm>
              </p:grpSpPr>
              <p:sp>
                <p:nvSpPr>
                  <p:cNvPr id="226365" name="Rectangle 70"/>
                  <p:cNvSpPr>
                    <a:spLocks noChangeArrowheads="1"/>
                  </p:cNvSpPr>
                  <p:nvPr/>
                </p:nvSpPr>
                <p:spPr bwMode="auto">
                  <a:xfrm>
                    <a:off x="1847" y="518"/>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愿意明确地对待罪</a:t>
                    </a:r>
                    <a:endParaRPr lang="en-US" altLang="zh-CN" sz="2000">
                      <a:solidFill>
                        <a:srgbClr val="FFFFFF"/>
                      </a:solidFill>
                      <a:latin typeface="Arial Narrow" charset="0"/>
                    </a:endParaRPr>
                  </a:p>
                </p:txBody>
              </p:sp>
              <p:sp>
                <p:nvSpPr>
                  <p:cNvPr id="226366" name="Rectangle 91"/>
                  <p:cNvSpPr>
                    <a:spLocks noChangeArrowheads="1"/>
                  </p:cNvSpPr>
                  <p:nvPr/>
                </p:nvSpPr>
                <p:spPr bwMode="auto">
                  <a:xfrm>
                    <a:off x="1847" y="518"/>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23" name="Group 94"/>
                <p:cNvGrpSpPr>
                  <a:grpSpLocks/>
                </p:cNvGrpSpPr>
                <p:nvPr/>
              </p:nvGrpSpPr>
              <p:grpSpPr bwMode="auto">
                <a:xfrm>
                  <a:off x="0" y="921"/>
                  <a:ext cx="1847" cy="518"/>
                  <a:chOff x="0" y="921"/>
                  <a:chExt cx="1847" cy="518"/>
                </a:xfrm>
              </p:grpSpPr>
              <p:sp>
                <p:nvSpPr>
                  <p:cNvPr id="226363" name="Rectangle 71"/>
                  <p:cNvSpPr>
                    <a:spLocks noChangeArrowheads="1"/>
                  </p:cNvSpPr>
                  <p:nvPr/>
                </p:nvSpPr>
                <p:spPr bwMode="auto">
                  <a:xfrm>
                    <a:off x="0" y="921"/>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在乎罪所带来的后果</a:t>
                    </a:r>
                    <a:endParaRPr lang="zh-CN" altLang="en-US" sz="2000">
                      <a:solidFill>
                        <a:srgbClr val="FFFFFF"/>
                      </a:solidFill>
                      <a:latin typeface="Arial Narrow" charset="0"/>
                      <a:cs typeface="Times New Roman" charset="0"/>
                    </a:endParaRPr>
                  </a:p>
                </p:txBody>
              </p:sp>
              <p:sp>
                <p:nvSpPr>
                  <p:cNvPr id="226364" name="Rectangle 93"/>
                  <p:cNvSpPr>
                    <a:spLocks noChangeArrowheads="1"/>
                  </p:cNvSpPr>
                  <p:nvPr/>
                </p:nvSpPr>
                <p:spPr bwMode="auto">
                  <a:xfrm>
                    <a:off x="0" y="921"/>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24" name="Group 96"/>
                <p:cNvGrpSpPr>
                  <a:grpSpLocks/>
                </p:cNvGrpSpPr>
                <p:nvPr/>
              </p:nvGrpSpPr>
              <p:grpSpPr bwMode="auto">
                <a:xfrm>
                  <a:off x="1847" y="921"/>
                  <a:ext cx="1870" cy="518"/>
                  <a:chOff x="1847" y="921"/>
                  <a:chExt cx="1870" cy="518"/>
                </a:xfrm>
              </p:grpSpPr>
              <p:sp>
                <p:nvSpPr>
                  <p:cNvPr id="226361" name="Rectangle 72"/>
                  <p:cNvSpPr>
                    <a:spLocks noChangeArrowheads="1"/>
                  </p:cNvSpPr>
                  <p:nvPr/>
                </p:nvSpPr>
                <p:spPr bwMode="auto">
                  <a:xfrm>
                    <a:off x="1847" y="921"/>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为自己的罪性忧伤</a:t>
                    </a:r>
                    <a:endParaRPr lang="zh-CN" altLang="en-US" sz="2000">
                      <a:solidFill>
                        <a:srgbClr val="FFFFFF"/>
                      </a:solidFill>
                      <a:latin typeface="Arial Narrow" charset="0"/>
                      <a:cs typeface="Times New Roman" charset="0"/>
                    </a:endParaRPr>
                  </a:p>
                </p:txBody>
              </p:sp>
              <p:sp>
                <p:nvSpPr>
                  <p:cNvPr id="226362" name="Rectangle 95"/>
                  <p:cNvSpPr>
                    <a:spLocks noChangeArrowheads="1"/>
                  </p:cNvSpPr>
                  <p:nvPr/>
                </p:nvSpPr>
                <p:spPr bwMode="auto">
                  <a:xfrm>
                    <a:off x="1847" y="921"/>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25" name="Group 98"/>
                <p:cNvGrpSpPr>
                  <a:grpSpLocks/>
                </p:cNvGrpSpPr>
                <p:nvPr/>
              </p:nvGrpSpPr>
              <p:grpSpPr bwMode="auto">
                <a:xfrm>
                  <a:off x="0" y="1439"/>
                  <a:ext cx="1847" cy="518"/>
                  <a:chOff x="0" y="1439"/>
                  <a:chExt cx="1847" cy="518"/>
                </a:xfrm>
              </p:grpSpPr>
              <p:sp>
                <p:nvSpPr>
                  <p:cNvPr id="226359" name="Rectangle 73"/>
                  <p:cNvSpPr>
                    <a:spLocks noChangeArrowheads="1"/>
                  </p:cNvSpPr>
                  <p:nvPr/>
                </p:nvSpPr>
                <p:spPr bwMode="auto">
                  <a:xfrm>
                    <a:off x="0" y="1439"/>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在事情揭发后，才为罪懊悔 </a:t>
                    </a:r>
                    <a:endParaRPr lang="en-US" altLang="zh-CN" sz="2000">
                      <a:solidFill>
                        <a:srgbClr val="FFFFFF"/>
                      </a:solidFill>
                      <a:latin typeface="Arial Narrow" charset="0"/>
                    </a:endParaRPr>
                  </a:p>
                </p:txBody>
              </p:sp>
              <p:sp>
                <p:nvSpPr>
                  <p:cNvPr id="226360" name="Rectangle 97"/>
                  <p:cNvSpPr>
                    <a:spLocks noChangeArrowheads="1"/>
                  </p:cNvSpPr>
                  <p:nvPr/>
                </p:nvSpPr>
                <p:spPr bwMode="auto">
                  <a:xfrm>
                    <a:off x="0" y="1439"/>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26" name="Group 100"/>
                <p:cNvGrpSpPr>
                  <a:grpSpLocks/>
                </p:cNvGrpSpPr>
                <p:nvPr/>
              </p:nvGrpSpPr>
              <p:grpSpPr bwMode="auto">
                <a:xfrm>
                  <a:off x="1847" y="1439"/>
                  <a:ext cx="1870" cy="518"/>
                  <a:chOff x="1847" y="1439"/>
                  <a:chExt cx="1870" cy="518"/>
                </a:xfrm>
              </p:grpSpPr>
              <p:sp>
                <p:nvSpPr>
                  <p:cNvPr id="226357" name="Rectangle 74"/>
                  <p:cNvSpPr>
                    <a:spLocks noChangeArrowheads="1"/>
                  </p:cNvSpPr>
                  <p:nvPr/>
                </p:nvSpPr>
                <p:spPr bwMode="auto">
                  <a:xfrm>
                    <a:off x="1847" y="1439"/>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愿意悔改，不再犯罪</a:t>
                    </a:r>
                    <a:endParaRPr lang="zh-CN" altLang="en-US" sz="2000">
                      <a:solidFill>
                        <a:srgbClr val="FFFFFF"/>
                      </a:solidFill>
                      <a:latin typeface="Arial Narrow" charset="0"/>
                      <a:cs typeface="Times New Roman" charset="0"/>
                    </a:endParaRPr>
                  </a:p>
                </p:txBody>
              </p:sp>
              <p:sp>
                <p:nvSpPr>
                  <p:cNvPr id="226358" name="Rectangle 99"/>
                  <p:cNvSpPr>
                    <a:spLocks noChangeArrowheads="1"/>
                  </p:cNvSpPr>
                  <p:nvPr/>
                </p:nvSpPr>
                <p:spPr bwMode="auto">
                  <a:xfrm>
                    <a:off x="1847" y="1439"/>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27" name="Group 102"/>
                <p:cNvGrpSpPr>
                  <a:grpSpLocks/>
                </p:cNvGrpSpPr>
                <p:nvPr/>
              </p:nvGrpSpPr>
              <p:grpSpPr bwMode="auto">
                <a:xfrm>
                  <a:off x="0" y="1957"/>
                  <a:ext cx="1847" cy="633"/>
                  <a:chOff x="0" y="1957"/>
                  <a:chExt cx="1847" cy="633"/>
                </a:xfrm>
              </p:grpSpPr>
              <p:sp>
                <p:nvSpPr>
                  <p:cNvPr id="226355" name="Rectangle 75"/>
                  <p:cNvSpPr>
                    <a:spLocks noChangeArrowheads="1"/>
                  </p:cNvSpPr>
                  <p:nvPr/>
                </p:nvSpPr>
                <p:spPr bwMode="auto">
                  <a:xfrm>
                    <a:off x="0" y="1957"/>
                    <a:ext cx="1847" cy="63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有误会冲突时，常等他人来道歉和好</a:t>
                    </a:r>
                    <a:endParaRPr lang="en-US" altLang="zh-CN" sz="2000">
                      <a:solidFill>
                        <a:srgbClr val="FFFFFF"/>
                      </a:solidFill>
                      <a:latin typeface="Arial Narrow" charset="0"/>
                    </a:endParaRPr>
                  </a:p>
                </p:txBody>
              </p:sp>
              <p:sp>
                <p:nvSpPr>
                  <p:cNvPr id="226356" name="Rectangle 101"/>
                  <p:cNvSpPr>
                    <a:spLocks noChangeArrowheads="1"/>
                  </p:cNvSpPr>
                  <p:nvPr/>
                </p:nvSpPr>
                <p:spPr bwMode="auto">
                  <a:xfrm>
                    <a:off x="0" y="1957"/>
                    <a:ext cx="1847" cy="63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28" name="Group 104"/>
                <p:cNvGrpSpPr>
                  <a:grpSpLocks/>
                </p:cNvGrpSpPr>
                <p:nvPr/>
              </p:nvGrpSpPr>
              <p:grpSpPr bwMode="auto">
                <a:xfrm>
                  <a:off x="1847" y="1957"/>
                  <a:ext cx="1870" cy="633"/>
                  <a:chOff x="1847" y="1957"/>
                  <a:chExt cx="1870" cy="633"/>
                </a:xfrm>
              </p:grpSpPr>
              <p:sp>
                <p:nvSpPr>
                  <p:cNvPr id="226353" name="Rectangle 76"/>
                  <p:cNvSpPr>
                    <a:spLocks noChangeArrowheads="1"/>
                  </p:cNvSpPr>
                  <p:nvPr/>
                </p:nvSpPr>
                <p:spPr bwMode="auto">
                  <a:xfrm>
                    <a:off x="1847" y="1957"/>
                    <a:ext cx="1870" cy="63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Times" charset="0"/>
                      </a:rPr>
                      <a:t>有误会冲突时主动与他人和好，愿意先背起十字架</a:t>
                    </a:r>
                    <a:endParaRPr lang="en-US" altLang="zh-CN" sz="2000">
                      <a:solidFill>
                        <a:srgbClr val="FFFFFF"/>
                      </a:solidFill>
                      <a:latin typeface="Arial Narrow" charset="0"/>
                    </a:endParaRPr>
                  </a:p>
                </p:txBody>
              </p:sp>
              <p:sp>
                <p:nvSpPr>
                  <p:cNvPr id="226354" name="Rectangle 103"/>
                  <p:cNvSpPr>
                    <a:spLocks noChangeArrowheads="1"/>
                  </p:cNvSpPr>
                  <p:nvPr/>
                </p:nvSpPr>
                <p:spPr bwMode="auto">
                  <a:xfrm>
                    <a:off x="1847" y="1957"/>
                    <a:ext cx="1870" cy="63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29" name="Group 106"/>
                <p:cNvGrpSpPr>
                  <a:grpSpLocks/>
                </p:cNvGrpSpPr>
                <p:nvPr/>
              </p:nvGrpSpPr>
              <p:grpSpPr bwMode="auto">
                <a:xfrm>
                  <a:off x="0" y="2590"/>
                  <a:ext cx="1847" cy="518"/>
                  <a:chOff x="0" y="2590"/>
                  <a:chExt cx="1847" cy="518"/>
                </a:xfrm>
              </p:grpSpPr>
              <p:sp>
                <p:nvSpPr>
                  <p:cNvPr id="226351" name="Rectangle 77"/>
                  <p:cNvSpPr>
                    <a:spLocks noChangeArrowheads="1"/>
                  </p:cNvSpPr>
                  <p:nvPr/>
                </p:nvSpPr>
                <p:spPr bwMode="auto">
                  <a:xfrm>
                    <a:off x="0" y="2590"/>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常与他人相比，觉得自己比别人更好 </a:t>
                    </a:r>
                    <a:endParaRPr lang="zh-CN" altLang="en-US" sz="2000">
                      <a:solidFill>
                        <a:srgbClr val="FFFFFF"/>
                      </a:solidFill>
                      <a:latin typeface="Arial Narrow" charset="0"/>
                      <a:cs typeface="Times New Roman" charset="0"/>
                    </a:endParaRPr>
                  </a:p>
                </p:txBody>
              </p:sp>
              <p:sp>
                <p:nvSpPr>
                  <p:cNvPr id="226352" name="Rectangle 105"/>
                  <p:cNvSpPr>
                    <a:spLocks noChangeArrowheads="1"/>
                  </p:cNvSpPr>
                  <p:nvPr/>
                </p:nvSpPr>
                <p:spPr bwMode="auto">
                  <a:xfrm>
                    <a:off x="0" y="2590"/>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30" name="Group 108"/>
                <p:cNvGrpSpPr>
                  <a:grpSpLocks/>
                </p:cNvGrpSpPr>
                <p:nvPr/>
              </p:nvGrpSpPr>
              <p:grpSpPr bwMode="auto">
                <a:xfrm>
                  <a:off x="1847" y="2590"/>
                  <a:ext cx="1870" cy="518"/>
                  <a:chOff x="1847" y="2590"/>
                  <a:chExt cx="1870" cy="518"/>
                </a:xfrm>
              </p:grpSpPr>
              <p:sp>
                <p:nvSpPr>
                  <p:cNvPr id="226349" name="Rectangle 78"/>
                  <p:cNvSpPr>
                    <a:spLocks noChangeArrowheads="1"/>
                  </p:cNvSpPr>
                  <p:nvPr/>
                </p:nvSpPr>
                <p:spPr bwMode="auto">
                  <a:xfrm>
                    <a:off x="1847" y="2590"/>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常把自己与神的圣洁 相比，常深觉须要神的怜悯</a:t>
                    </a:r>
                    <a:endParaRPr lang="en-US" altLang="zh-CN" sz="2000">
                      <a:solidFill>
                        <a:srgbClr val="FFFFFF"/>
                      </a:solidFill>
                      <a:latin typeface="Arial Narrow" charset="0"/>
                    </a:endParaRPr>
                  </a:p>
                </p:txBody>
              </p:sp>
              <p:sp>
                <p:nvSpPr>
                  <p:cNvPr id="226350" name="Rectangle 107"/>
                  <p:cNvSpPr>
                    <a:spLocks noChangeArrowheads="1"/>
                  </p:cNvSpPr>
                  <p:nvPr/>
                </p:nvSpPr>
                <p:spPr bwMode="auto">
                  <a:xfrm>
                    <a:off x="1847" y="2590"/>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31" name="Group 110"/>
                <p:cNvGrpSpPr>
                  <a:grpSpLocks/>
                </p:cNvGrpSpPr>
                <p:nvPr/>
              </p:nvGrpSpPr>
              <p:grpSpPr bwMode="auto">
                <a:xfrm>
                  <a:off x="0" y="3108"/>
                  <a:ext cx="1847" cy="403"/>
                  <a:chOff x="0" y="3108"/>
                  <a:chExt cx="1847" cy="403"/>
                </a:xfrm>
              </p:grpSpPr>
              <p:sp>
                <p:nvSpPr>
                  <p:cNvPr id="226347" name="Rectangle 79"/>
                  <p:cNvSpPr>
                    <a:spLocks noChangeArrowheads="1"/>
                  </p:cNvSpPr>
                  <p:nvPr/>
                </p:nvSpPr>
                <p:spPr bwMode="auto">
                  <a:xfrm>
                    <a:off x="0" y="3108"/>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看不到自己的内心实况</a:t>
                    </a:r>
                    <a:endParaRPr lang="zh-CN" altLang="en-US" sz="2000">
                      <a:solidFill>
                        <a:srgbClr val="FFFFFF"/>
                      </a:solidFill>
                      <a:latin typeface="Arial Narrow" charset="0"/>
                      <a:cs typeface="Times New Roman" charset="0"/>
                    </a:endParaRPr>
                  </a:p>
                </p:txBody>
              </p:sp>
              <p:sp>
                <p:nvSpPr>
                  <p:cNvPr id="226348" name="Rectangle 109"/>
                  <p:cNvSpPr>
                    <a:spLocks noChangeArrowheads="1"/>
                  </p:cNvSpPr>
                  <p:nvPr/>
                </p:nvSpPr>
                <p:spPr bwMode="auto">
                  <a:xfrm>
                    <a:off x="0" y="3108"/>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32" name="Group 112"/>
                <p:cNvGrpSpPr>
                  <a:grpSpLocks/>
                </p:cNvGrpSpPr>
                <p:nvPr/>
              </p:nvGrpSpPr>
              <p:grpSpPr bwMode="auto">
                <a:xfrm>
                  <a:off x="1847" y="3108"/>
                  <a:ext cx="1870" cy="403"/>
                  <a:chOff x="1847" y="3108"/>
                  <a:chExt cx="1870" cy="403"/>
                </a:xfrm>
              </p:grpSpPr>
              <p:sp>
                <p:nvSpPr>
                  <p:cNvPr id="226345" name="Rectangle 80"/>
                  <p:cNvSpPr>
                    <a:spLocks noChangeArrowheads="1"/>
                  </p:cNvSpPr>
                  <p:nvPr/>
                </p:nvSpPr>
                <p:spPr bwMode="auto">
                  <a:xfrm>
                    <a:off x="1847" y="3108"/>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行在光中</a:t>
                    </a:r>
                    <a:endParaRPr lang="zh-CN" altLang="en-US" sz="2000">
                      <a:solidFill>
                        <a:srgbClr val="FFFFFF"/>
                      </a:solidFill>
                      <a:latin typeface="Arial Narrow" charset="0"/>
                      <a:cs typeface="Times New Roman" charset="0"/>
                    </a:endParaRPr>
                  </a:p>
                </p:txBody>
              </p:sp>
              <p:sp>
                <p:nvSpPr>
                  <p:cNvPr id="226346" name="Rectangle 111"/>
                  <p:cNvSpPr>
                    <a:spLocks noChangeArrowheads="1"/>
                  </p:cNvSpPr>
                  <p:nvPr/>
                </p:nvSpPr>
                <p:spPr bwMode="auto">
                  <a:xfrm>
                    <a:off x="1847" y="3108"/>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33" name="Group 114"/>
                <p:cNvGrpSpPr>
                  <a:grpSpLocks/>
                </p:cNvGrpSpPr>
                <p:nvPr/>
              </p:nvGrpSpPr>
              <p:grpSpPr bwMode="auto">
                <a:xfrm>
                  <a:off x="0" y="3511"/>
                  <a:ext cx="1847" cy="403"/>
                  <a:chOff x="0" y="3511"/>
                  <a:chExt cx="1847" cy="403"/>
                </a:xfrm>
              </p:grpSpPr>
              <p:sp>
                <p:nvSpPr>
                  <p:cNvPr id="226343" name="Rectangle 81"/>
                  <p:cNvSpPr>
                    <a:spLocks noChangeArrowheads="1"/>
                  </p:cNvSpPr>
                  <p:nvPr/>
                </p:nvSpPr>
                <p:spPr bwMode="auto">
                  <a:xfrm>
                    <a:off x="0" y="3511"/>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不觉得有什么需要悔改 </a:t>
                    </a:r>
                    <a:endParaRPr lang="zh-CN" altLang="en-US" sz="2000">
                      <a:solidFill>
                        <a:srgbClr val="FFFFFF"/>
                      </a:solidFill>
                      <a:latin typeface="Arial Narrow" charset="0"/>
                      <a:cs typeface="Times New Roman" charset="0"/>
                    </a:endParaRPr>
                  </a:p>
                </p:txBody>
              </p:sp>
              <p:sp>
                <p:nvSpPr>
                  <p:cNvPr id="226344" name="Rectangle 113"/>
                  <p:cNvSpPr>
                    <a:spLocks noChangeArrowheads="1"/>
                  </p:cNvSpPr>
                  <p:nvPr/>
                </p:nvSpPr>
                <p:spPr bwMode="auto">
                  <a:xfrm>
                    <a:off x="0" y="3511"/>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34" name="Group 116"/>
                <p:cNvGrpSpPr>
                  <a:grpSpLocks/>
                </p:cNvGrpSpPr>
                <p:nvPr/>
              </p:nvGrpSpPr>
              <p:grpSpPr bwMode="auto">
                <a:xfrm>
                  <a:off x="1847" y="3511"/>
                  <a:ext cx="1870" cy="403"/>
                  <a:chOff x="1847" y="3511"/>
                  <a:chExt cx="1870" cy="403"/>
                </a:xfrm>
              </p:grpSpPr>
              <p:sp>
                <p:nvSpPr>
                  <p:cNvPr id="226341" name="Rectangle 82"/>
                  <p:cNvSpPr>
                    <a:spLocks noChangeArrowheads="1"/>
                  </p:cNvSpPr>
                  <p:nvPr/>
                </p:nvSpPr>
                <p:spPr bwMode="auto">
                  <a:xfrm>
                    <a:off x="1847" y="3511"/>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常存愿悔改的心怀</a:t>
                    </a:r>
                    <a:endParaRPr lang="en-US" altLang="zh-CN" sz="2000">
                      <a:solidFill>
                        <a:srgbClr val="FFFFFF"/>
                      </a:solidFill>
                      <a:latin typeface="Arial Narrow" charset="0"/>
                    </a:endParaRPr>
                  </a:p>
                </p:txBody>
              </p:sp>
              <p:sp>
                <p:nvSpPr>
                  <p:cNvPr id="226342" name="Rectangle 115"/>
                  <p:cNvSpPr>
                    <a:spLocks noChangeArrowheads="1"/>
                  </p:cNvSpPr>
                  <p:nvPr/>
                </p:nvSpPr>
                <p:spPr bwMode="auto">
                  <a:xfrm>
                    <a:off x="1847" y="3511"/>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35" name="Group 118"/>
                <p:cNvGrpSpPr>
                  <a:grpSpLocks/>
                </p:cNvGrpSpPr>
                <p:nvPr/>
              </p:nvGrpSpPr>
              <p:grpSpPr bwMode="auto">
                <a:xfrm>
                  <a:off x="0" y="3914"/>
                  <a:ext cx="1847" cy="518"/>
                  <a:chOff x="0" y="3914"/>
                  <a:chExt cx="1847" cy="518"/>
                </a:xfrm>
              </p:grpSpPr>
              <p:sp>
                <p:nvSpPr>
                  <p:cNvPr id="226339" name="Rectangle 83"/>
                  <p:cNvSpPr>
                    <a:spLocks noChangeArrowheads="1"/>
                  </p:cNvSpPr>
                  <p:nvPr/>
                </p:nvSpPr>
                <p:spPr bwMode="auto">
                  <a:xfrm>
                    <a:off x="0" y="3914"/>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不觉得自己需要复兴</a:t>
                    </a:r>
                  </a:p>
                  <a:p>
                    <a:pPr algn="ctr" eaLnBrk="1" hangingPunct="1">
                      <a:spcBef>
                        <a:spcPct val="0"/>
                      </a:spcBef>
                      <a:buFontTx/>
                      <a:buNone/>
                    </a:pPr>
                    <a:r>
                      <a:rPr lang="zh-CN" altLang="en-US" sz="2000">
                        <a:solidFill>
                          <a:srgbClr val="FFFFFF"/>
                        </a:solidFill>
                        <a:latin typeface="Arial Narrow" charset="0"/>
                      </a:rPr>
                      <a:t>（但却觉得其他人都需要） </a:t>
                    </a:r>
                    <a:endParaRPr lang="zh-CN" altLang="en-US" sz="2000">
                      <a:solidFill>
                        <a:srgbClr val="FFFFFF"/>
                      </a:solidFill>
                      <a:latin typeface="Arial Narrow" charset="0"/>
                      <a:cs typeface="Times New Roman" charset="0"/>
                    </a:endParaRPr>
                  </a:p>
                </p:txBody>
              </p:sp>
              <p:sp>
                <p:nvSpPr>
                  <p:cNvPr id="226340" name="Rectangle 117"/>
                  <p:cNvSpPr>
                    <a:spLocks noChangeArrowheads="1"/>
                  </p:cNvSpPr>
                  <p:nvPr/>
                </p:nvSpPr>
                <p:spPr bwMode="auto">
                  <a:xfrm>
                    <a:off x="0" y="3914"/>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36" name="Group 120"/>
                <p:cNvGrpSpPr>
                  <a:grpSpLocks/>
                </p:cNvGrpSpPr>
                <p:nvPr/>
              </p:nvGrpSpPr>
              <p:grpSpPr bwMode="auto">
                <a:xfrm>
                  <a:off x="1847" y="3914"/>
                  <a:ext cx="1870" cy="518"/>
                  <a:chOff x="1847" y="3914"/>
                  <a:chExt cx="1870" cy="518"/>
                </a:xfrm>
              </p:grpSpPr>
              <p:sp>
                <p:nvSpPr>
                  <p:cNvPr id="226337" name="Rectangle 84"/>
                  <p:cNvSpPr>
                    <a:spLocks noChangeArrowheads="1"/>
                  </p:cNvSpPr>
                  <p:nvPr/>
                </p:nvSpPr>
                <p:spPr bwMode="auto">
                  <a:xfrm>
                    <a:off x="1847" y="3914"/>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常觉得需要经历圣灵的能力</a:t>
                    </a:r>
                    <a:endParaRPr lang="zh-CN" altLang="en-US" sz="2000">
                      <a:solidFill>
                        <a:srgbClr val="FFFFFF"/>
                      </a:solidFill>
                      <a:latin typeface="Arial Narrow" charset="0"/>
                      <a:cs typeface="Times New Roman" charset="0"/>
                    </a:endParaRPr>
                  </a:p>
                </p:txBody>
              </p:sp>
              <p:sp>
                <p:nvSpPr>
                  <p:cNvPr id="226338" name="Rectangle 119"/>
                  <p:cNvSpPr>
                    <a:spLocks noChangeArrowheads="1"/>
                  </p:cNvSpPr>
                  <p:nvPr/>
                </p:nvSpPr>
                <p:spPr bwMode="auto">
                  <a:xfrm>
                    <a:off x="1847" y="3914"/>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sp>
            <p:nvSpPr>
              <p:cNvPr id="226318" name="Rectangle 122"/>
              <p:cNvSpPr>
                <a:spLocks noChangeArrowheads="1"/>
              </p:cNvSpPr>
              <p:nvPr/>
            </p:nvSpPr>
            <p:spPr bwMode="auto">
              <a:xfrm>
                <a:off x="-4" y="-4"/>
                <a:ext cx="3725" cy="4440"/>
              </a:xfrm>
              <a:prstGeom prst="rect">
                <a:avLst/>
              </a:prstGeom>
              <a:noFill/>
              <a:ln w="1428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11" name="Group 124"/>
            <p:cNvGrpSpPr>
              <a:grpSpLocks/>
            </p:cNvGrpSpPr>
            <p:nvPr/>
          </p:nvGrpSpPr>
          <p:grpSpPr bwMode="auto">
            <a:xfrm>
              <a:off x="6" y="675"/>
              <a:ext cx="2856" cy="308"/>
              <a:chOff x="0" y="0"/>
              <a:chExt cx="1847" cy="403"/>
            </a:xfrm>
          </p:grpSpPr>
          <p:sp>
            <p:nvSpPr>
              <p:cNvPr id="226315" name="Rectangle 125"/>
              <p:cNvSpPr>
                <a:spLocks noChangeArrowheads="1"/>
              </p:cNvSpPr>
              <p:nvPr/>
            </p:nvSpPr>
            <p:spPr bwMode="auto">
              <a:xfrm>
                <a:off x="0" y="0"/>
                <a:ext cx="1847" cy="403"/>
              </a:xfrm>
              <a:prstGeom prst="rect">
                <a:avLst/>
              </a:prstGeom>
              <a:solidFill>
                <a:schemeClr val="tx1">
                  <a:lumMod val="50000"/>
                </a:schemeClr>
              </a:solidFill>
              <a:ln w="12700" cap="sq">
                <a:solidFill>
                  <a:srgbClr val="FFFFFF"/>
                </a:solidFill>
                <a:miter lim="800000"/>
                <a:headEnd type="none" w="sm" len="sm"/>
                <a:tailEnd type="none" w="sm" len="sm"/>
              </a:ln>
            </p:spPr>
            <p:txBody>
              <a:bodyPr lIns="0" tIns="0" rIns="0" bIns="0" anchor="ctr" anchorCtr="1"/>
              <a:lstStyle/>
              <a:p>
                <a:pPr algn="ctr" eaLnBrk="1" hangingPunct="1">
                  <a:spcBef>
                    <a:spcPct val="0"/>
                  </a:spcBef>
                  <a:buFontTx/>
                  <a:buNone/>
                </a:pPr>
                <a:r>
                  <a:rPr lang="zh-CN" altLang="en-US" sz="2200" dirty="0">
                    <a:solidFill>
                      <a:srgbClr val="FFFFFF"/>
                    </a:solidFill>
                    <a:latin typeface="Arial Black" charset="0"/>
                  </a:rPr>
                  <a:t>骄傲，不愿意悔改的民</a:t>
                </a:r>
                <a:endParaRPr lang="zh-CN" altLang="en-US" sz="2200" dirty="0">
                  <a:solidFill>
                    <a:srgbClr val="FFFFFF"/>
                  </a:solidFill>
                  <a:latin typeface="Arial Black" charset="0"/>
                  <a:cs typeface="Times New Roman" charset="0"/>
                </a:endParaRPr>
              </a:p>
            </p:txBody>
          </p:sp>
          <p:sp>
            <p:nvSpPr>
              <p:cNvPr id="226316" name="Rectangle 126"/>
              <p:cNvSpPr>
                <a:spLocks noChangeArrowheads="1"/>
              </p:cNvSpPr>
              <p:nvPr/>
            </p:nvSpPr>
            <p:spPr bwMode="auto">
              <a:xfrm>
                <a:off x="0" y="0"/>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12" name="Group 127"/>
            <p:cNvGrpSpPr>
              <a:grpSpLocks/>
            </p:cNvGrpSpPr>
            <p:nvPr/>
          </p:nvGrpSpPr>
          <p:grpSpPr bwMode="auto">
            <a:xfrm>
              <a:off x="2862" y="675"/>
              <a:ext cx="2892" cy="308"/>
              <a:chOff x="1847" y="0"/>
              <a:chExt cx="1870" cy="403"/>
            </a:xfrm>
          </p:grpSpPr>
          <p:sp>
            <p:nvSpPr>
              <p:cNvPr id="226313" name="Rectangle 128"/>
              <p:cNvSpPr>
                <a:spLocks noChangeArrowheads="1"/>
              </p:cNvSpPr>
              <p:nvPr/>
            </p:nvSpPr>
            <p:spPr bwMode="auto">
              <a:xfrm>
                <a:off x="1847" y="0"/>
                <a:ext cx="1870" cy="403"/>
              </a:xfrm>
              <a:prstGeom prst="rect">
                <a:avLst/>
              </a:prstGeom>
              <a:solidFill>
                <a:schemeClr val="tx1">
                  <a:lumMod val="50000"/>
                </a:schemeClr>
              </a:solidFill>
              <a:ln w="12700" cap="sq">
                <a:solidFill>
                  <a:srgbClr val="FFFFFF"/>
                </a:solidFill>
                <a:miter lim="800000"/>
                <a:headEnd type="none" w="sm" len="sm"/>
                <a:tailEnd type="none" w="sm" len="sm"/>
              </a:ln>
            </p:spPr>
            <p:txBody>
              <a:bodyPr lIns="0" tIns="0" rIns="0" bIns="0" anchor="ctr" anchorCtr="1"/>
              <a:lstStyle/>
              <a:p>
                <a:pPr algn="ctr" eaLnBrk="1" hangingPunct="1">
                  <a:spcBef>
                    <a:spcPct val="0"/>
                  </a:spcBef>
                  <a:buFontTx/>
                  <a:buNone/>
                </a:pPr>
                <a:r>
                  <a:rPr lang="zh-CN" altLang="en-US" sz="2400" dirty="0">
                    <a:solidFill>
                      <a:srgbClr val="FFFFFF"/>
                    </a:solidFill>
                    <a:latin typeface="Arial Black" charset="0"/>
                  </a:rPr>
                  <a:t>忧伤痛悔的民</a:t>
                </a:r>
                <a:endParaRPr lang="zh-CN" altLang="en-US" sz="2400" dirty="0">
                  <a:solidFill>
                    <a:srgbClr val="FFFFFF"/>
                  </a:solidFill>
                  <a:latin typeface="Arial Black" charset="0"/>
                  <a:cs typeface="Times New Roman" charset="0"/>
                </a:endParaRPr>
              </a:p>
            </p:txBody>
          </p:sp>
          <p:sp>
            <p:nvSpPr>
              <p:cNvPr id="226314" name="Rectangle 129"/>
              <p:cNvSpPr>
                <a:spLocks noChangeArrowheads="1"/>
              </p:cNvSpPr>
              <p:nvPr/>
            </p:nvSpPr>
            <p:spPr bwMode="auto">
              <a:xfrm>
                <a:off x="1847" y="0"/>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sp>
        <p:nvSpPr>
          <p:cNvPr id="226309" name="Rectangle 131"/>
          <p:cNvSpPr>
            <a:spLocks noChangeArrowheads="1"/>
          </p:cNvSpPr>
          <p:nvPr/>
        </p:nvSpPr>
        <p:spPr bwMode="auto">
          <a:xfrm>
            <a:off x="3200400" y="685800"/>
            <a:ext cx="1911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p>
            <a:r>
              <a:rPr kumimoji="1" lang="en-US" altLang="zh-CN" sz="2000" b="0">
                <a:solidFill>
                  <a:schemeClr val="accent1"/>
                </a:solidFill>
                <a:latin typeface="Impact" charset="0"/>
              </a:rPr>
              <a:t>Henry Blackaby</a:t>
            </a:r>
          </a:p>
        </p:txBody>
      </p:sp>
    </p:spTree>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28354" name="Rectangle 2"/>
          <p:cNvSpPr>
            <a:spLocks noGrp="1" noChangeArrowheads="1"/>
          </p:cNvSpPr>
          <p:nvPr>
            <p:ph type="title"/>
          </p:nvPr>
        </p:nvSpPr>
        <p:spPr>
          <a:xfrm>
            <a:off x="533400" y="0"/>
            <a:ext cx="6781800" cy="762000"/>
          </a:xfrm>
          <a:solidFill>
            <a:schemeClr val="accent1"/>
          </a:solidFill>
          <a:ln>
            <a:solidFill>
              <a:schemeClr val="tx1"/>
            </a:solidFill>
            <a:miter lim="800000"/>
            <a:headEnd/>
            <a:tailEnd/>
          </a:ln>
        </p:spPr>
        <p:txBody>
          <a:bodyPr/>
          <a:lstStyle/>
          <a:p>
            <a:pPr algn="ctr"/>
            <a:r>
              <a:rPr lang="zh-CN" altLang="en-US" b="1">
                <a:solidFill>
                  <a:srgbClr val="000000"/>
                </a:solidFill>
                <a:latin typeface="Impact" charset="0"/>
                <a:ea typeface="SimSun" charset="0"/>
                <a:cs typeface="SimSun" charset="0"/>
              </a:rPr>
              <a:t>忧伤痛悔的民</a:t>
            </a:r>
          </a:p>
        </p:txBody>
      </p:sp>
      <p:sp>
        <p:nvSpPr>
          <p:cNvPr id="228355" name="Text Box 3"/>
          <p:cNvSpPr txBox="1">
            <a:spLocks noChangeArrowheads="1"/>
          </p:cNvSpPr>
          <p:nvPr/>
        </p:nvSpPr>
        <p:spPr bwMode="auto">
          <a:xfrm>
            <a:off x="7688263" y="228600"/>
            <a:ext cx="1303337"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145-146</a:t>
            </a:r>
          </a:p>
        </p:txBody>
      </p:sp>
      <p:grpSp>
        <p:nvGrpSpPr>
          <p:cNvPr id="228356" name="Group 130"/>
          <p:cNvGrpSpPr>
            <a:grpSpLocks/>
          </p:cNvGrpSpPr>
          <p:nvPr/>
        </p:nvGrpSpPr>
        <p:grpSpPr bwMode="auto">
          <a:xfrm>
            <a:off x="0" y="1066800"/>
            <a:ext cx="9144000" cy="5791200"/>
            <a:chOff x="-4" y="-4"/>
            <a:chExt cx="3923" cy="4517"/>
          </a:xfrm>
        </p:grpSpPr>
        <p:grpSp>
          <p:nvGrpSpPr>
            <p:cNvPr id="228358" name="Group 128"/>
            <p:cNvGrpSpPr>
              <a:grpSpLocks/>
            </p:cNvGrpSpPr>
            <p:nvPr/>
          </p:nvGrpSpPr>
          <p:grpSpPr bwMode="auto">
            <a:xfrm>
              <a:off x="0" y="0"/>
              <a:ext cx="3915" cy="4509"/>
              <a:chOff x="0" y="0"/>
              <a:chExt cx="3915" cy="4509"/>
            </a:xfrm>
          </p:grpSpPr>
          <p:grpSp>
            <p:nvGrpSpPr>
              <p:cNvPr id="228360" name="Group 89"/>
              <p:cNvGrpSpPr>
                <a:grpSpLocks/>
              </p:cNvGrpSpPr>
              <p:nvPr/>
            </p:nvGrpSpPr>
            <p:grpSpPr bwMode="auto">
              <a:xfrm>
                <a:off x="0" y="0"/>
                <a:ext cx="1926" cy="403"/>
                <a:chOff x="0" y="0"/>
                <a:chExt cx="1926" cy="403"/>
              </a:xfrm>
            </p:grpSpPr>
            <p:sp>
              <p:nvSpPr>
                <p:cNvPr id="228418" name="Rectangle 68"/>
                <p:cNvSpPr>
                  <a:spLocks noChangeArrowheads="1"/>
                </p:cNvSpPr>
                <p:nvPr/>
              </p:nvSpPr>
              <p:spPr bwMode="auto">
                <a:xfrm>
                  <a:off x="0" y="0"/>
                  <a:ext cx="1926" cy="403"/>
                </a:xfrm>
                <a:prstGeom prst="rect">
                  <a:avLst/>
                </a:prstGeom>
                <a:solidFill>
                  <a:schemeClr val="tx1">
                    <a:lumMod val="50000"/>
                  </a:schemeClr>
                </a:solidFill>
                <a:ln w="12700" cap="sq">
                  <a:solidFill>
                    <a:srgbClr val="FFFFFF"/>
                  </a:solidFill>
                  <a:miter lim="800000"/>
                  <a:headEnd type="none" w="sm" len="sm"/>
                  <a:tailEnd type="none" w="sm" len="sm"/>
                </a:ln>
              </p:spPr>
              <p:txBody>
                <a:bodyPr lIns="0" tIns="0" rIns="0" bIns="0" anchor="ctr" anchorCtr="1"/>
                <a:lstStyle/>
                <a:p>
                  <a:pPr algn="ctr" eaLnBrk="1" hangingPunct="1">
                    <a:spcBef>
                      <a:spcPct val="0"/>
                    </a:spcBef>
                    <a:buFontTx/>
                    <a:buNone/>
                  </a:pPr>
                  <a:r>
                    <a:rPr lang="zh-CN" altLang="en-US" sz="2200" dirty="0">
                      <a:solidFill>
                        <a:srgbClr val="FFFFFF"/>
                      </a:solidFill>
                      <a:latin typeface="Arial Black" charset="0"/>
                    </a:rPr>
                    <a:t>骄傲，不愿意悔改的民</a:t>
                  </a:r>
                </a:p>
              </p:txBody>
            </p:sp>
            <p:sp>
              <p:nvSpPr>
                <p:cNvPr id="228419" name="Rectangle 88"/>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61" name="Group 91"/>
              <p:cNvGrpSpPr>
                <a:grpSpLocks/>
              </p:cNvGrpSpPr>
              <p:nvPr/>
            </p:nvGrpSpPr>
            <p:grpSpPr bwMode="auto">
              <a:xfrm>
                <a:off x="1926" y="0"/>
                <a:ext cx="1989" cy="403"/>
                <a:chOff x="1926" y="0"/>
                <a:chExt cx="1989" cy="403"/>
              </a:xfrm>
            </p:grpSpPr>
            <p:sp>
              <p:nvSpPr>
                <p:cNvPr id="228416" name="Rectangle 69"/>
                <p:cNvSpPr>
                  <a:spLocks noChangeArrowheads="1"/>
                </p:cNvSpPr>
                <p:nvPr/>
              </p:nvSpPr>
              <p:spPr bwMode="auto">
                <a:xfrm>
                  <a:off x="1926" y="0"/>
                  <a:ext cx="1989" cy="403"/>
                </a:xfrm>
                <a:prstGeom prst="rect">
                  <a:avLst/>
                </a:prstGeom>
                <a:solidFill>
                  <a:schemeClr val="tx1">
                    <a:lumMod val="50000"/>
                  </a:schemeClr>
                </a:solidFill>
                <a:ln w="12700" cap="sq">
                  <a:solidFill>
                    <a:srgbClr val="FFFFFF"/>
                  </a:solidFill>
                  <a:miter lim="800000"/>
                  <a:headEnd type="none" w="sm" len="sm"/>
                  <a:tailEnd type="none" w="sm" len="sm"/>
                </a:ln>
              </p:spPr>
              <p:txBody>
                <a:bodyPr lIns="0" tIns="0" rIns="0" bIns="0" anchor="ctr" anchorCtr="1"/>
                <a:lstStyle/>
                <a:p>
                  <a:pPr algn="ctr" eaLnBrk="1" hangingPunct="1">
                    <a:spcBef>
                      <a:spcPct val="0"/>
                    </a:spcBef>
                    <a:buFontTx/>
                    <a:buNone/>
                  </a:pPr>
                  <a:r>
                    <a:rPr lang="zh-CN" altLang="en-US" sz="2400" dirty="0">
                      <a:solidFill>
                        <a:srgbClr val="FFFFFF"/>
                      </a:solidFill>
                      <a:latin typeface="Arial Black" charset="0"/>
                    </a:rPr>
                    <a:t>忧伤痛悔的民</a:t>
                  </a:r>
                  <a:endParaRPr lang="zh-CN" altLang="en-US" sz="2400" dirty="0">
                    <a:solidFill>
                      <a:srgbClr val="FFFFFF"/>
                    </a:solidFill>
                    <a:latin typeface="Arial Black" charset="0"/>
                    <a:cs typeface="Times New Roman" charset="0"/>
                  </a:endParaRPr>
                </a:p>
              </p:txBody>
            </p:sp>
            <p:sp>
              <p:nvSpPr>
                <p:cNvPr id="228417" name="Rectangle 90"/>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62" name="Group 93"/>
              <p:cNvGrpSpPr>
                <a:grpSpLocks/>
              </p:cNvGrpSpPr>
              <p:nvPr/>
            </p:nvGrpSpPr>
            <p:grpSpPr bwMode="auto">
              <a:xfrm>
                <a:off x="0" y="403"/>
                <a:ext cx="1926" cy="518"/>
                <a:chOff x="0" y="403"/>
                <a:chExt cx="1926" cy="518"/>
              </a:xfrm>
            </p:grpSpPr>
            <p:sp>
              <p:nvSpPr>
                <p:cNvPr id="228414" name="Rectangle 70"/>
                <p:cNvSpPr>
                  <a:spLocks noChangeArrowheads="1"/>
                </p:cNvSpPr>
                <p:nvPr/>
              </p:nvSpPr>
              <p:spPr bwMode="auto">
                <a:xfrm>
                  <a:off x="0" y="403"/>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注视他人的过错</a:t>
                  </a:r>
                  <a:endParaRPr lang="zh-CN" altLang="en-US" sz="2000">
                    <a:solidFill>
                      <a:srgbClr val="FFFFFF"/>
                    </a:solidFill>
                    <a:latin typeface="Arial Narrow" charset="0"/>
                    <a:cs typeface="Times New Roman" charset="0"/>
                  </a:endParaRPr>
                </a:p>
              </p:txBody>
            </p:sp>
            <p:sp>
              <p:nvSpPr>
                <p:cNvPr id="228415" name="Rectangle 92"/>
                <p:cNvSpPr>
                  <a:spLocks noChangeArrowheads="1"/>
                </p:cNvSpPr>
                <p:nvPr/>
              </p:nvSpPr>
              <p:spPr bwMode="auto">
                <a:xfrm>
                  <a:off x="0" y="403"/>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63" name="Group 95"/>
              <p:cNvGrpSpPr>
                <a:grpSpLocks/>
              </p:cNvGrpSpPr>
              <p:nvPr/>
            </p:nvGrpSpPr>
            <p:grpSpPr bwMode="auto">
              <a:xfrm>
                <a:off x="1926" y="403"/>
                <a:ext cx="1989" cy="518"/>
                <a:chOff x="1926" y="403"/>
                <a:chExt cx="1989" cy="518"/>
              </a:xfrm>
            </p:grpSpPr>
            <p:sp>
              <p:nvSpPr>
                <p:cNvPr id="228412" name="Rectangle 71"/>
                <p:cNvSpPr>
                  <a:spLocks noChangeArrowheads="1"/>
                </p:cNvSpPr>
                <p:nvPr/>
              </p:nvSpPr>
              <p:spPr bwMode="auto">
                <a:xfrm>
                  <a:off x="1926" y="403"/>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为自己的属灵需要困惑 </a:t>
                  </a:r>
                  <a:endParaRPr lang="zh-CN" altLang="en-US" sz="2000">
                    <a:solidFill>
                      <a:srgbClr val="FFFFFF"/>
                    </a:solidFill>
                    <a:latin typeface="Arial Narrow" charset="0"/>
                    <a:cs typeface="Times New Roman" charset="0"/>
                  </a:endParaRPr>
                </a:p>
              </p:txBody>
            </p:sp>
            <p:sp>
              <p:nvSpPr>
                <p:cNvPr id="228413" name="Rectangle 94"/>
                <p:cNvSpPr>
                  <a:spLocks noChangeArrowheads="1"/>
                </p:cNvSpPr>
                <p:nvPr/>
              </p:nvSpPr>
              <p:spPr bwMode="auto">
                <a:xfrm>
                  <a:off x="1926" y="403"/>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64" name="Group 97"/>
              <p:cNvGrpSpPr>
                <a:grpSpLocks/>
              </p:cNvGrpSpPr>
              <p:nvPr/>
            </p:nvGrpSpPr>
            <p:grpSpPr bwMode="auto">
              <a:xfrm>
                <a:off x="0" y="921"/>
                <a:ext cx="1926" cy="633"/>
                <a:chOff x="0" y="921"/>
                <a:chExt cx="1926" cy="633"/>
              </a:xfrm>
            </p:grpSpPr>
            <p:sp>
              <p:nvSpPr>
                <p:cNvPr id="228410" name="Rectangle 72"/>
                <p:cNvSpPr>
                  <a:spLocks noChangeArrowheads="1"/>
                </p:cNvSpPr>
                <p:nvPr/>
              </p:nvSpPr>
              <p:spPr bwMode="auto">
                <a:xfrm>
                  <a:off x="0" y="921"/>
                  <a:ext cx="1926" cy="63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自以为义，</a:t>
                  </a:r>
                </a:p>
                <a:p>
                  <a:pPr algn="ctr" eaLnBrk="1" hangingPunct="1">
                    <a:spcBef>
                      <a:spcPct val="0"/>
                    </a:spcBef>
                    <a:buFontTx/>
                    <a:buNone/>
                  </a:pPr>
                  <a:r>
                    <a:rPr lang="zh-CN" altLang="en-US" sz="2000">
                      <a:solidFill>
                        <a:srgbClr val="FFFFFF"/>
                      </a:solidFill>
                      <a:latin typeface="Arial Narrow" charset="0"/>
                    </a:rPr>
                    <a:t>对他人要求高，对自己要求低</a:t>
                  </a:r>
                  <a:endParaRPr lang="zh-CN" altLang="en-US" sz="2000">
                    <a:solidFill>
                      <a:srgbClr val="FFFFFF"/>
                    </a:solidFill>
                    <a:latin typeface="Arial Narrow" charset="0"/>
                    <a:cs typeface="Times New Roman" charset="0"/>
                  </a:endParaRPr>
                </a:p>
              </p:txBody>
            </p:sp>
            <p:sp>
              <p:nvSpPr>
                <p:cNvPr id="228411" name="Rectangle 96"/>
                <p:cNvSpPr>
                  <a:spLocks noChangeArrowheads="1"/>
                </p:cNvSpPr>
                <p:nvPr/>
              </p:nvSpPr>
              <p:spPr bwMode="auto">
                <a:xfrm>
                  <a:off x="0" y="921"/>
                  <a:ext cx="1926" cy="63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65" name="Group 99"/>
              <p:cNvGrpSpPr>
                <a:grpSpLocks/>
              </p:cNvGrpSpPr>
              <p:nvPr/>
            </p:nvGrpSpPr>
            <p:grpSpPr bwMode="auto">
              <a:xfrm>
                <a:off x="1926" y="921"/>
                <a:ext cx="1989" cy="633"/>
                <a:chOff x="1926" y="921"/>
                <a:chExt cx="1989" cy="633"/>
              </a:xfrm>
            </p:grpSpPr>
            <p:sp>
              <p:nvSpPr>
                <p:cNvPr id="228408" name="Rectangle 73"/>
                <p:cNvSpPr>
                  <a:spLocks noChangeArrowheads="1"/>
                </p:cNvSpPr>
                <p:nvPr/>
              </p:nvSpPr>
              <p:spPr bwMode="auto">
                <a:xfrm>
                  <a:off x="1926" y="921"/>
                  <a:ext cx="1989" cy="63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富有怜悯人的心，寻找他人的长处</a:t>
                  </a:r>
                  <a:endParaRPr lang="zh-CN" altLang="en-US" sz="2000">
                    <a:solidFill>
                      <a:srgbClr val="FFFFFF"/>
                    </a:solidFill>
                    <a:latin typeface="Arial Narrow" charset="0"/>
                    <a:cs typeface="Times New Roman" charset="0"/>
                  </a:endParaRPr>
                </a:p>
              </p:txBody>
            </p:sp>
            <p:sp>
              <p:nvSpPr>
                <p:cNvPr id="228409" name="Rectangle 98"/>
                <p:cNvSpPr>
                  <a:spLocks noChangeArrowheads="1"/>
                </p:cNvSpPr>
                <p:nvPr/>
              </p:nvSpPr>
              <p:spPr bwMode="auto">
                <a:xfrm>
                  <a:off x="1926" y="921"/>
                  <a:ext cx="1989" cy="63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66" name="Group 101"/>
              <p:cNvGrpSpPr>
                <a:grpSpLocks/>
              </p:cNvGrpSpPr>
              <p:nvPr/>
            </p:nvGrpSpPr>
            <p:grpSpPr bwMode="auto">
              <a:xfrm>
                <a:off x="0" y="1554"/>
                <a:ext cx="1926" cy="422"/>
                <a:chOff x="0" y="1554"/>
                <a:chExt cx="1926" cy="422"/>
              </a:xfrm>
            </p:grpSpPr>
            <p:sp>
              <p:nvSpPr>
                <p:cNvPr id="228406" name="Rectangle 74"/>
                <p:cNvSpPr>
                  <a:spLocks noChangeArrowheads="1"/>
                </p:cNvSpPr>
                <p:nvPr/>
              </p:nvSpPr>
              <p:spPr bwMode="auto">
                <a:xfrm>
                  <a:off x="0" y="1554"/>
                  <a:ext cx="1926" cy="422"/>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spcBef>
                      <a:spcPct val="0"/>
                    </a:spcBef>
                    <a:buFontTx/>
                    <a:buNone/>
                  </a:pPr>
                  <a:r>
                    <a:rPr lang="zh-CN" altLang="en-US" sz="2000">
                      <a:solidFill>
                        <a:srgbClr val="FFFFFF"/>
                      </a:solidFill>
                      <a:latin typeface="Arial Narrow" charset="0"/>
                    </a:rPr>
                    <a:t>看不起别人 </a:t>
                  </a:r>
                </a:p>
              </p:txBody>
            </p:sp>
            <p:sp>
              <p:nvSpPr>
                <p:cNvPr id="228407" name="Rectangle 100"/>
                <p:cNvSpPr>
                  <a:spLocks noChangeArrowheads="1"/>
                </p:cNvSpPr>
                <p:nvPr/>
              </p:nvSpPr>
              <p:spPr bwMode="auto">
                <a:xfrm>
                  <a:off x="0" y="1554"/>
                  <a:ext cx="1926" cy="422"/>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67" name="Group 103"/>
              <p:cNvGrpSpPr>
                <a:grpSpLocks/>
              </p:cNvGrpSpPr>
              <p:nvPr/>
            </p:nvGrpSpPr>
            <p:grpSpPr bwMode="auto">
              <a:xfrm>
                <a:off x="1926" y="1554"/>
                <a:ext cx="1989" cy="422"/>
                <a:chOff x="1926" y="1554"/>
                <a:chExt cx="1989" cy="422"/>
              </a:xfrm>
            </p:grpSpPr>
            <p:sp>
              <p:nvSpPr>
                <p:cNvPr id="228404" name="Rectangle 75"/>
                <p:cNvSpPr>
                  <a:spLocks noChangeArrowheads="1"/>
                </p:cNvSpPr>
                <p:nvPr/>
              </p:nvSpPr>
              <p:spPr bwMode="auto">
                <a:xfrm>
                  <a:off x="1926" y="1554"/>
                  <a:ext cx="1989" cy="422"/>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看别人比自己强</a:t>
                  </a:r>
                  <a:endParaRPr lang="zh-CN" altLang="en-US" sz="2000">
                    <a:solidFill>
                      <a:srgbClr val="FFFFFF"/>
                    </a:solidFill>
                    <a:latin typeface="Arial Narrow" charset="0"/>
                    <a:cs typeface="Times New Roman" charset="0"/>
                  </a:endParaRPr>
                </a:p>
              </p:txBody>
            </p:sp>
            <p:sp>
              <p:nvSpPr>
                <p:cNvPr id="228405" name="Rectangle 102"/>
                <p:cNvSpPr>
                  <a:spLocks noChangeArrowheads="1"/>
                </p:cNvSpPr>
                <p:nvPr/>
              </p:nvSpPr>
              <p:spPr bwMode="auto">
                <a:xfrm>
                  <a:off x="1926" y="1554"/>
                  <a:ext cx="1989" cy="422"/>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68" name="Group 105"/>
              <p:cNvGrpSpPr>
                <a:grpSpLocks/>
              </p:cNvGrpSpPr>
              <p:nvPr/>
            </p:nvGrpSpPr>
            <p:grpSpPr bwMode="auto">
              <a:xfrm>
                <a:off x="0" y="1976"/>
                <a:ext cx="1926" cy="518"/>
                <a:chOff x="0" y="1976"/>
                <a:chExt cx="1926" cy="518"/>
              </a:xfrm>
            </p:grpSpPr>
            <p:sp>
              <p:nvSpPr>
                <p:cNvPr id="228402" name="Rectangle 76"/>
                <p:cNvSpPr>
                  <a:spLocks noChangeArrowheads="1"/>
                </p:cNvSpPr>
                <p:nvPr/>
              </p:nvSpPr>
              <p:spPr bwMode="auto">
                <a:xfrm>
                  <a:off x="0" y="1976"/>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独立自主</a:t>
                  </a:r>
                  <a:endParaRPr lang="zh-CN" altLang="en-US" sz="2000">
                    <a:solidFill>
                      <a:srgbClr val="FFFFFF"/>
                    </a:solidFill>
                    <a:latin typeface="Arial Narrow" charset="0"/>
                    <a:cs typeface="Times New Roman" charset="0"/>
                  </a:endParaRPr>
                </a:p>
              </p:txBody>
            </p:sp>
            <p:sp>
              <p:nvSpPr>
                <p:cNvPr id="228403" name="Rectangle 104"/>
                <p:cNvSpPr>
                  <a:spLocks noChangeArrowheads="1"/>
                </p:cNvSpPr>
                <p:nvPr/>
              </p:nvSpPr>
              <p:spPr bwMode="auto">
                <a:xfrm>
                  <a:off x="0" y="1976"/>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69" name="Group 107"/>
              <p:cNvGrpSpPr>
                <a:grpSpLocks/>
              </p:cNvGrpSpPr>
              <p:nvPr/>
            </p:nvGrpSpPr>
            <p:grpSpPr bwMode="auto">
              <a:xfrm>
                <a:off x="1926" y="1976"/>
                <a:ext cx="1989" cy="518"/>
                <a:chOff x="1926" y="1976"/>
                <a:chExt cx="1989" cy="518"/>
              </a:xfrm>
            </p:grpSpPr>
            <p:sp>
              <p:nvSpPr>
                <p:cNvPr id="228400" name="Rectangle 77"/>
                <p:cNvSpPr>
                  <a:spLocks noChangeArrowheads="1"/>
                </p:cNvSpPr>
                <p:nvPr/>
              </p:nvSpPr>
              <p:spPr bwMode="auto">
                <a:xfrm>
                  <a:off x="1926" y="1976"/>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愿意依靠他人的心态</a:t>
                  </a:r>
                  <a:endParaRPr lang="en-US" altLang="zh-CN" sz="2000">
                    <a:solidFill>
                      <a:srgbClr val="FFFFFF"/>
                    </a:solidFill>
                    <a:latin typeface="Arial Narrow" charset="0"/>
                  </a:endParaRPr>
                </a:p>
              </p:txBody>
            </p:sp>
            <p:sp>
              <p:nvSpPr>
                <p:cNvPr id="228401" name="Rectangle 106"/>
                <p:cNvSpPr>
                  <a:spLocks noChangeArrowheads="1"/>
                </p:cNvSpPr>
                <p:nvPr/>
              </p:nvSpPr>
              <p:spPr bwMode="auto">
                <a:xfrm>
                  <a:off x="1926" y="1976"/>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70" name="Group 109"/>
              <p:cNvGrpSpPr>
                <a:grpSpLocks/>
              </p:cNvGrpSpPr>
              <p:nvPr/>
            </p:nvGrpSpPr>
            <p:grpSpPr bwMode="auto">
              <a:xfrm>
                <a:off x="0" y="2494"/>
                <a:ext cx="1926" cy="403"/>
                <a:chOff x="0" y="2494"/>
                <a:chExt cx="1926" cy="403"/>
              </a:xfrm>
            </p:grpSpPr>
            <p:sp>
              <p:nvSpPr>
                <p:cNvPr id="228398" name="Rectangle 78"/>
                <p:cNvSpPr>
                  <a:spLocks noChangeArrowheads="1"/>
                </p:cNvSpPr>
                <p:nvPr/>
              </p:nvSpPr>
              <p:spPr bwMode="auto">
                <a:xfrm>
                  <a:off x="0" y="2494"/>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控制欲强，不听劝告</a:t>
                  </a:r>
                  <a:endParaRPr lang="zh-CN" altLang="en-US" sz="2000">
                    <a:solidFill>
                      <a:srgbClr val="FFFFFF"/>
                    </a:solidFill>
                    <a:latin typeface="Arial Narrow" charset="0"/>
                    <a:cs typeface="Times New Roman" charset="0"/>
                  </a:endParaRPr>
                </a:p>
              </p:txBody>
            </p:sp>
            <p:sp>
              <p:nvSpPr>
                <p:cNvPr id="228399" name="Rectangle 108"/>
                <p:cNvSpPr>
                  <a:spLocks noChangeArrowheads="1"/>
                </p:cNvSpPr>
                <p:nvPr/>
              </p:nvSpPr>
              <p:spPr bwMode="auto">
                <a:xfrm>
                  <a:off x="0" y="2494"/>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71" name="Group 111"/>
              <p:cNvGrpSpPr>
                <a:grpSpLocks/>
              </p:cNvGrpSpPr>
              <p:nvPr/>
            </p:nvGrpSpPr>
            <p:grpSpPr bwMode="auto">
              <a:xfrm>
                <a:off x="1926" y="2494"/>
                <a:ext cx="1989" cy="403"/>
                <a:chOff x="1926" y="2494"/>
                <a:chExt cx="1989" cy="403"/>
              </a:xfrm>
            </p:grpSpPr>
            <p:sp>
              <p:nvSpPr>
                <p:cNvPr id="228396" name="Rectangle 79"/>
                <p:cNvSpPr>
                  <a:spLocks noChangeArrowheads="1"/>
                </p:cNvSpPr>
                <p:nvPr/>
              </p:nvSpPr>
              <p:spPr bwMode="auto">
                <a:xfrm>
                  <a:off x="1926" y="2494"/>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愿意放弃控制权</a:t>
                  </a:r>
                  <a:endParaRPr lang="en-US" altLang="zh-CN" sz="2000">
                    <a:solidFill>
                      <a:srgbClr val="FFFFFF"/>
                    </a:solidFill>
                    <a:latin typeface="Arial Narrow" charset="0"/>
                  </a:endParaRPr>
                </a:p>
              </p:txBody>
            </p:sp>
            <p:sp>
              <p:nvSpPr>
                <p:cNvPr id="228397" name="Rectangle 110"/>
                <p:cNvSpPr>
                  <a:spLocks noChangeArrowheads="1"/>
                </p:cNvSpPr>
                <p:nvPr/>
              </p:nvSpPr>
              <p:spPr bwMode="auto">
                <a:xfrm>
                  <a:off x="1926" y="2494"/>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72" name="Group 113"/>
              <p:cNvGrpSpPr>
                <a:grpSpLocks/>
              </p:cNvGrpSpPr>
              <p:nvPr/>
            </p:nvGrpSpPr>
            <p:grpSpPr bwMode="auto">
              <a:xfrm>
                <a:off x="0" y="2897"/>
                <a:ext cx="1926" cy="403"/>
                <a:chOff x="0" y="2897"/>
                <a:chExt cx="1926" cy="403"/>
              </a:xfrm>
            </p:grpSpPr>
            <p:sp>
              <p:nvSpPr>
                <p:cNvPr id="228394" name="Rectangle 80"/>
                <p:cNvSpPr>
                  <a:spLocks noChangeArrowheads="1"/>
                </p:cNvSpPr>
                <p:nvPr/>
              </p:nvSpPr>
              <p:spPr bwMode="auto">
                <a:xfrm>
                  <a:off x="0" y="2897"/>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必须证明自己是对的</a:t>
                  </a:r>
                  <a:endParaRPr lang="zh-CN" altLang="en-US" sz="2000">
                    <a:solidFill>
                      <a:srgbClr val="FFFFFF"/>
                    </a:solidFill>
                    <a:latin typeface="Arial Narrow" charset="0"/>
                    <a:cs typeface="Times New Roman" charset="0"/>
                  </a:endParaRPr>
                </a:p>
              </p:txBody>
            </p:sp>
            <p:sp>
              <p:nvSpPr>
                <p:cNvPr id="228395" name="Rectangle 112"/>
                <p:cNvSpPr>
                  <a:spLocks noChangeArrowheads="1"/>
                </p:cNvSpPr>
                <p:nvPr/>
              </p:nvSpPr>
              <p:spPr bwMode="auto">
                <a:xfrm>
                  <a:off x="0" y="2897"/>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73" name="Group 115"/>
              <p:cNvGrpSpPr>
                <a:grpSpLocks/>
              </p:cNvGrpSpPr>
              <p:nvPr/>
            </p:nvGrpSpPr>
            <p:grpSpPr bwMode="auto">
              <a:xfrm>
                <a:off x="1926" y="2897"/>
                <a:ext cx="1989" cy="403"/>
                <a:chOff x="1926" y="2897"/>
                <a:chExt cx="1989" cy="403"/>
              </a:xfrm>
            </p:grpSpPr>
            <p:sp>
              <p:nvSpPr>
                <p:cNvPr id="228392" name="Rectangle 81"/>
                <p:cNvSpPr>
                  <a:spLocks noChangeArrowheads="1"/>
                </p:cNvSpPr>
                <p:nvPr/>
              </p:nvSpPr>
              <p:spPr bwMode="auto">
                <a:xfrm>
                  <a:off x="1926" y="2897"/>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愿被否定</a:t>
                  </a:r>
                  <a:endParaRPr lang="zh-CN" altLang="en-US" sz="2000">
                    <a:solidFill>
                      <a:srgbClr val="FFFFFF"/>
                    </a:solidFill>
                    <a:latin typeface="Arial Narrow" charset="0"/>
                    <a:cs typeface="Times New Roman" charset="0"/>
                  </a:endParaRPr>
                </a:p>
              </p:txBody>
            </p:sp>
            <p:sp>
              <p:nvSpPr>
                <p:cNvPr id="228393" name="Rectangle 114"/>
                <p:cNvSpPr>
                  <a:spLocks noChangeArrowheads="1"/>
                </p:cNvSpPr>
                <p:nvPr/>
              </p:nvSpPr>
              <p:spPr bwMode="auto">
                <a:xfrm>
                  <a:off x="1926" y="2897"/>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74" name="Group 117"/>
              <p:cNvGrpSpPr>
                <a:grpSpLocks/>
              </p:cNvGrpSpPr>
              <p:nvPr/>
            </p:nvGrpSpPr>
            <p:grpSpPr bwMode="auto">
              <a:xfrm>
                <a:off x="0" y="3300"/>
                <a:ext cx="1926" cy="403"/>
                <a:chOff x="0" y="3300"/>
                <a:chExt cx="1926" cy="403"/>
              </a:xfrm>
            </p:grpSpPr>
            <p:sp>
              <p:nvSpPr>
                <p:cNvPr id="228390" name="Rectangle 82"/>
                <p:cNvSpPr>
                  <a:spLocks noChangeArrowheads="1"/>
                </p:cNvSpPr>
                <p:nvPr/>
              </p:nvSpPr>
              <p:spPr bwMode="auto">
                <a:xfrm>
                  <a:off x="0" y="3300"/>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要求权利</a:t>
                  </a:r>
                  <a:endParaRPr lang="zh-CN" altLang="en-US" sz="2000">
                    <a:solidFill>
                      <a:srgbClr val="FFFFFF"/>
                    </a:solidFill>
                    <a:latin typeface="Arial Narrow" charset="0"/>
                    <a:cs typeface="Times New Roman" charset="0"/>
                  </a:endParaRPr>
                </a:p>
              </p:txBody>
            </p:sp>
            <p:sp>
              <p:nvSpPr>
                <p:cNvPr id="228391" name="Rectangle 116"/>
                <p:cNvSpPr>
                  <a:spLocks noChangeArrowheads="1"/>
                </p:cNvSpPr>
                <p:nvPr/>
              </p:nvSpPr>
              <p:spPr bwMode="auto">
                <a:xfrm>
                  <a:off x="0" y="330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75" name="Group 119"/>
              <p:cNvGrpSpPr>
                <a:grpSpLocks/>
              </p:cNvGrpSpPr>
              <p:nvPr/>
            </p:nvGrpSpPr>
            <p:grpSpPr bwMode="auto">
              <a:xfrm>
                <a:off x="1926" y="3300"/>
                <a:ext cx="1989" cy="403"/>
                <a:chOff x="1926" y="3300"/>
                <a:chExt cx="1989" cy="403"/>
              </a:xfrm>
            </p:grpSpPr>
            <p:sp>
              <p:nvSpPr>
                <p:cNvPr id="228388" name="Rectangle 83"/>
                <p:cNvSpPr>
                  <a:spLocks noChangeArrowheads="1"/>
                </p:cNvSpPr>
                <p:nvPr/>
              </p:nvSpPr>
              <p:spPr bwMode="auto">
                <a:xfrm>
                  <a:off x="1926" y="3300"/>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愿意放弃权利</a:t>
                  </a:r>
                  <a:endParaRPr lang="zh-CN" altLang="en-US" sz="2000">
                    <a:solidFill>
                      <a:srgbClr val="FFFFFF"/>
                    </a:solidFill>
                    <a:latin typeface="Arial Narrow" charset="0"/>
                    <a:cs typeface="Times New Roman" charset="0"/>
                  </a:endParaRPr>
                </a:p>
              </p:txBody>
            </p:sp>
            <p:sp>
              <p:nvSpPr>
                <p:cNvPr id="228389" name="Rectangle 118"/>
                <p:cNvSpPr>
                  <a:spLocks noChangeArrowheads="1"/>
                </p:cNvSpPr>
                <p:nvPr/>
              </p:nvSpPr>
              <p:spPr bwMode="auto">
                <a:xfrm>
                  <a:off x="1926" y="330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76" name="Group 121"/>
              <p:cNvGrpSpPr>
                <a:grpSpLocks/>
              </p:cNvGrpSpPr>
              <p:nvPr/>
            </p:nvGrpSpPr>
            <p:grpSpPr bwMode="auto">
              <a:xfrm>
                <a:off x="0" y="3703"/>
                <a:ext cx="1926" cy="403"/>
                <a:chOff x="0" y="3703"/>
                <a:chExt cx="1926" cy="403"/>
              </a:xfrm>
            </p:grpSpPr>
            <p:sp>
              <p:nvSpPr>
                <p:cNvPr id="228386" name="Rectangle 84"/>
                <p:cNvSpPr>
                  <a:spLocks noChangeArrowheads="1"/>
                </p:cNvSpPr>
                <p:nvPr/>
              </p:nvSpPr>
              <p:spPr bwMode="auto">
                <a:xfrm>
                  <a:off x="0" y="3703"/>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总要索取</a:t>
                  </a:r>
                  <a:endParaRPr lang="zh-CN" altLang="en-US" sz="2000">
                    <a:solidFill>
                      <a:srgbClr val="FFFFFF"/>
                    </a:solidFill>
                    <a:latin typeface="Arial Narrow" charset="0"/>
                    <a:cs typeface="Times New Roman" charset="0"/>
                  </a:endParaRPr>
                </a:p>
              </p:txBody>
            </p:sp>
            <p:sp>
              <p:nvSpPr>
                <p:cNvPr id="228387" name="Rectangle 120"/>
                <p:cNvSpPr>
                  <a:spLocks noChangeArrowheads="1"/>
                </p:cNvSpPr>
                <p:nvPr/>
              </p:nvSpPr>
              <p:spPr bwMode="auto">
                <a:xfrm>
                  <a:off x="0" y="3703"/>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77" name="Group 123"/>
              <p:cNvGrpSpPr>
                <a:grpSpLocks/>
              </p:cNvGrpSpPr>
              <p:nvPr/>
            </p:nvGrpSpPr>
            <p:grpSpPr bwMode="auto">
              <a:xfrm>
                <a:off x="1926" y="3703"/>
                <a:ext cx="1989" cy="403"/>
                <a:chOff x="1926" y="3703"/>
                <a:chExt cx="1989" cy="403"/>
              </a:xfrm>
            </p:grpSpPr>
            <p:sp>
              <p:nvSpPr>
                <p:cNvPr id="228384" name="Rectangle 85"/>
                <p:cNvSpPr>
                  <a:spLocks noChangeArrowheads="1"/>
                </p:cNvSpPr>
                <p:nvPr/>
              </p:nvSpPr>
              <p:spPr bwMode="auto">
                <a:xfrm>
                  <a:off x="1926" y="3703"/>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乐于分享</a:t>
                  </a:r>
                  <a:endParaRPr lang="en-US" altLang="zh-CN" sz="2000">
                    <a:solidFill>
                      <a:srgbClr val="FFFFFF"/>
                    </a:solidFill>
                    <a:latin typeface="Arial Narrow" charset="0"/>
                  </a:endParaRPr>
                </a:p>
              </p:txBody>
            </p:sp>
            <p:sp>
              <p:nvSpPr>
                <p:cNvPr id="228385" name="Rectangle 122"/>
                <p:cNvSpPr>
                  <a:spLocks noChangeArrowheads="1"/>
                </p:cNvSpPr>
                <p:nvPr/>
              </p:nvSpPr>
              <p:spPr bwMode="auto">
                <a:xfrm>
                  <a:off x="1926" y="3703"/>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78" name="Group 125"/>
              <p:cNvGrpSpPr>
                <a:grpSpLocks/>
              </p:cNvGrpSpPr>
              <p:nvPr/>
            </p:nvGrpSpPr>
            <p:grpSpPr bwMode="auto">
              <a:xfrm>
                <a:off x="0" y="4106"/>
                <a:ext cx="1926" cy="403"/>
                <a:chOff x="0" y="4106"/>
                <a:chExt cx="1926" cy="403"/>
              </a:xfrm>
            </p:grpSpPr>
            <p:sp>
              <p:nvSpPr>
                <p:cNvPr id="228382" name="Rectangle 86"/>
                <p:cNvSpPr>
                  <a:spLocks noChangeArrowheads="1"/>
                </p:cNvSpPr>
                <p:nvPr/>
              </p:nvSpPr>
              <p:spPr bwMode="auto">
                <a:xfrm>
                  <a:off x="0" y="4106"/>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强调自己的权利，名誉，时间</a:t>
                  </a:r>
                  <a:endParaRPr lang="zh-CN" altLang="en-US" sz="2000">
                    <a:solidFill>
                      <a:srgbClr val="FFFFFF"/>
                    </a:solidFill>
                    <a:latin typeface="Arial Narrow" charset="0"/>
                    <a:cs typeface="Times New Roman" charset="0"/>
                  </a:endParaRPr>
                </a:p>
              </p:txBody>
            </p:sp>
            <p:sp>
              <p:nvSpPr>
                <p:cNvPr id="228383" name="Rectangle 124"/>
                <p:cNvSpPr>
                  <a:spLocks noChangeArrowheads="1"/>
                </p:cNvSpPr>
                <p:nvPr/>
              </p:nvSpPr>
              <p:spPr bwMode="auto">
                <a:xfrm>
                  <a:off x="0" y="4106"/>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79" name="Group 127"/>
              <p:cNvGrpSpPr>
                <a:grpSpLocks/>
              </p:cNvGrpSpPr>
              <p:nvPr/>
            </p:nvGrpSpPr>
            <p:grpSpPr bwMode="auto">
              <a:xfrm>
                <a:off x="1926" y="4106"/>
                <a:ext cx="1989" cy="403"/>
                <a:chOff x="1926" y="4106"/>
                <a:chExt cx="1989" cy="403"/>
              </a:xfrm>
            </p:grpSpPr>
            <p:sp>
              <p:nvSpPr>
                <p:cNvPr id="228380" name="Rectangle 87"/>
                <p:cNvSpPr>
                  <a:spLocks noChangeArrowheads="1"/>
                </p:cNvSpPr>
                <p:nvPr/>
              </p:nvSpPr>
              <p:spPr bwMode="auto">
                <a:xfrm>
                  <a:off x="1926" y="4106"/>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自我否定</a:t>
                  </a:r>
                </a:p>
              </p:txBody>
            </p:sp>
            <p:sp>
              <p:nvSpPr>
                <p:cNvPr id="228381" name="Rectangle 126"/>
                <p:cNvSpPr>
                  <a:spLocks noChangeArrowheads="1"/>
                </p:cNvSpPr>
                <p:nvPr/>
              </p:nvSpPr>
              <p:spPr bwMode="auto">
                <a:xfrm>
                  <a:off x="1926" y="4106"/>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sp>
          <p:nvSpPr>
            <p:cNvPr id="228359" name="Rectangle 129"/>
            <p:cNvSpPr>
              <a:spLocks noChangeArrowheads="1"/>
            </p:cNvSpPr>
            <p:nvPr/>
          </p:nvSpPr>
          <p:spPr bwMode="auto">
            <a:xfrm>
              <a:off x="-4" y="-4"/>
              <a:ext cx="3923" cy="4517"/>
            </a:xfrm>
            <a:prstGeom prst="rect">
              <a:avLst/>
            </a:prstGeom>
            <a:noFill/>
            <a:ln w="1428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sp>
        <p:nvSpPr>
          <p:cNvPr id="228357" name="Rectangle 131"/>
          <p:cNvSpPr>
            <a:spLocks noChangeArrowheads="1"/>
          </p:cNvSpPr>
          <p:nvPr/>
        </p:nvSpPr>
        <p:spPr bwMode="auto">
          <a:xfrm>
            <a:off x="3200400" y="685800"/>
            <a:ext cx="1911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p>
            <a:r>
              <a:rPr kumimoji="1" lang="en-US" altLang="zh-CN" sz="2000" b="0">
                <a:solidFill>
                  <a:schemeClr val="accent1"/>
                </a:solidFill>
                <a:latin typeface="Impact" charset="0"/>
              </a:rPr>
              <a:t>Henry Blackaby</a:t>
            </a:r>
          </a:p>
        </p:txBody>
      </p:sp>
    </p:spTree>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30402" name="Rectangle 2"/>
          <p:cNvSpPr>
            <a:spLocks noGrp="1" noChangeArrowheads="1"/>
          </p:cNvSpPr>
          <p:nvPr>
            <p:ph type="title"/>
          </p:nvPr>
        </p:nvSpPr>
        <p:spPr>
          <a:xfrm>
            <a:off x="533400" y="0"/>
            <a:ext cx="6781800" cy="762000"/>
          </a:xfrm>
          <a:solidFill>
            <a:schemeClr val="accent1"/>
          </a:solidFill>
          <a:ln>
            <a:solidFill>
              <a:schemeClr val="tx1"/>
            </a:solidFill>
            <a:miter lim="800000"/>
            <a:headEnd/>
            <a:tailEnd/>
          </a:ln>
        </p:spPr>
        <p:txBody>
          <a:bodyPr/>
          <a:lstStyle/>
          <a:p>
            <a:pPr algn="ctr"/>
            <a:r>
              <a:rPr lang="zh-CN" altLang="en-US" b="1">
                <a:solidFill>
                  <a:srgbClr val="000000"/>
                </a:solidFill>
                <a:latin typeface="Impact" charset="0"/>
                <a:ea typeface="SimSun" charset="0"/>
                <a:cs typeface="SimSun" charset="0"/>
              </a:rPr>
              <a:t>忧伤痛悔的民</a:t>
            </a:r>
          </a:p>
        </p:txBody>
      </p:sp>
      <p:sp>
        <p:nvSpPr>
          <p:cNvPr id="230403" name="Text Box 3"/>
          <p:cNvSpPr txBox="1">
            <a:spLocks noChangeArrowheads="1"/>
          </p:cNvSpPr>
          <p:nvPr/>
        </p:nvSpPr>
        <p:spPr bwMode="auto">
          <a:xfrm>
            <a:off x="7688263" y="228600"/>
            <a:ext cx="1303337"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145-146</a:t>
            </a:r>
          </a:p>
        </p:txBody>
      </p:sp>
      <p:grpSp>
        <p:nvGrpSpPr>
          <p:cNvPr id="230404" name="Group 125"/>
          <p:cNvGrpSpPr>
            <a:grpSpLocks/>
          </p:cNvGrpSpPr>
          <p:nvPr/>
        </p:nvGrpSpPr>
        <p:grpSpPr bwMode="auto">
          <a:xfrm>
            <a:off x="0" y="1066800"/>
            <a:ext cx="9144000" cy="5767388"/>
            <a:chOff x="0" y="831"/>
            <a:chExt cx="5760" cy="3585"/>
          </a:xfrm>
        </p:grpSpPr>
        <p:grpSp>
          <p:nvGrpSpPr>
            <p:cNvPr id="230406" name="Group 6"/>
            <p:cNvGrpSpPr>
              <a:grpSpLocks/>
            </p:cNvGrpSpPr>
            <p:nvPr/>
          </p:nvGrpSpPr>
          <p:grpSpPr bwMode="auto">
            <a:xfrm>
              <a:off x="6" y="831"/>
              <a:ext cx="2828" cy="326"/>
              <a:chOff x="0" y="0"/>
              <a:chExt cx="1926" cy="403"/>
            </a:xfrm>
          </p:grpSpPr>
          <p:sp>
            <p:nvSpPr>
              <p:cNvPr id="230467" name="Rectangle 7"/>
              <p:cNvSpPr>
                <a:spLocks noChangeArrowheads="1"/>
              </p:cNvSpPr>
              <p:nvPr/>
            </p:nvSpPr>
            <p:spPr bwMode="auto">
              <a:xfrm>
                <a:off x="0" y="0"/>
                <a:ext cx="1926" cy="403"/>
              </a:xfrm>
              <a:prstGeom prst="rect">
                <a:avLst/>
              </a:prstGeom>
              <a:solidFill>
                <a:schemeClr val="tx1">
                  <a:lumMod val="50000"/>
                </a:schemeClr>
              </a:solidFill>
              <a:ln w="12700" cap="sq">
                <a:solidFill>
                  <a:srgbClr val="FFFFFF"/>
                </a:solidFill>
                <a:miter lim="800000"/>
                <a:headEnd type="none" w="sm" len="sm"/>
                <a:tailEnd type="none" w="sm" len="sm"/>
              </a:ln>
            </p:spPr>
            <p:txBody>
              <a:bodyPr lIns="0" tIns="0" rIns="0" bIns="0" anchor="ctr" anchorCtr="1"/>
              <a:lstStyle/>
              <a:p>
                <a:pPr algn="ctr" eaLnBrk="1" hangingPunct="1">
                  <a:spcBef>
                    <a:spcPct val="0"/>
                  </a:spcBef>
                  <a:buFontTx/>
                  <a:buNone/>
                </a:pPr>
                <a:r>
                  <a:rPr lang="zh-CN" altLang="en-US" sz="2200" dirty="0">
                    <a:solidFill>
                      <a:srgbClr val="FFFFFF"/>
                    </a:solidFill>
                    <a:latin typeface="Arial Black" charset="0"/>
                  </a:rPr>
                  <a:t>骄傲，不愿意悔改的民</a:t>
                </a:r>
              </a:p>
            </p:txBody>
          </p:sp>
          <p:sp>
            <p:nvSpPr>
              <p:cNvPr id="230468" name="Rectangle 8"/>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07" name="Group 9"/>
            <p:cNvGrpSpPr>
              <a:grpSpLocks/>
            </p:cNvGrpSpPr>
            <p:nvPr/>
          </p:nvGrpSpPr>
          <p:grpSpPr bwMode="auto">
            <a:xfrm>
              <a:off x="2834" y="831"/>
              <a:ext cx="2920" cy="326"/>
              <a:chOff x="1926" y="0"/>
              <a:chExt cx="1989" cy="403"/>
            </a:xfrm>
          </p:grpSpPr>
          <p:sp>
            <p:nvSpPr>
              <p:cNvPr id="230465" name="Rectangle 10"/>
              <p:cNvSpPr>
                <a:spLocks noChangeArrowheads="1"/>
              </p:cNvSpPr>
              <p:nvPr/>
            </p:nvSpPr>
            <p:spPr bwMode="auto">
              <a:xfrm>
                <a:off x="1926" y="0"/>
                <a:ext cx="1989" cy="403"/>
              </a:xfrm>
              <a:prstGeom prst="rect">
                <a:avLst/>
              </a:prstGeom>
              <a:solidFill>
                <a:schemeClr val="tx1">
                  <a:lumMod val="50000"/>
                </a:schemeClr>
              </a:solidFill>
              <a:ln w="12700" cap="sq">
                <a:solidFill>
                  <a:srgbClr val="FFFFFF"/>
                </a:solidFill>
                <a:miter lim="800000"/>
                <a:headEnd type="none" w="sm" len="sm"/>
                <a:tailEnd type="none" w="sm" len="sm"/>
              </a:ln>
            </p:spPr>
            <p:txBody>
              <a:bodyPr lIns="0" tIns="0" rIns="0" bIns="0" anchor="ctr" anchorCtr="1"/>
              <a:lstStyle/>
              <a:p>
                <a:pPr algn="ctr" eaLnBrk="1" hangingPunct="1">
                  <a:spcBef>
                    <a:spcPct val="0"/>
                  </a:spcBef>
                  <a:buFontTx/>
                  <a:buNone/>
                </a:pPr>
                <a:r>
                  <a:rPr lang="zh-CN" altLang="en-US" sz="2400" dirty="0">
                    <a:solidFill>
                      <a:srgbClr val="FFFFFF"/>
                    </a:solidFill>
                    <a:latin typeface="Arial Black" charset="0"/>
                  </a:rPr>
                  <a:t>忧伤痛悔的民</a:t>
                </a:r>
              </a:p>
            </p:txBody>
          </p:sp>
          <p:sp>
            <p:nvSpPr>
              <p:cNvPr id="230466" name="Rectangle 11"/>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08" name="Group 123"/>
            <p:cNvGrpSpPr>
              <a:grpSpLocks/>
            </p:cNvGrpSpPr>
            <p:nvPr/>
          </p:nvGrpSpPr>
          <p:grpSpPr bwMode="auto">
            <a:xfrm>
              <a:off x="0" y="1152"/>
              <a:ext cx="5760" cy="3264"/>
              <a:chOff x="-4" y="-4"/>
              <a:chExt cx="3923" cy="4421"/>
            </a:xfrm>
          </p:grpSpPr>
          <p:grpSp>
            <p:nvGrpSpPr>
              <p:cNvPr id="230409" name="Group 121"/>
              <p:cNvGrpSpPr>
                <a:grpSpLocks/>
              </p:cNvGrpSpPr>
              <p:nvPr/>
            </p:nvGrpSpPr>
            <p:grpSpPr bwMode="auto">
              <a:xfrm>
                <a:off x="0" y="0"/>
                <a:ext cx="3915" cy="4413"/>
                <a:chOff x="0" y="0"/>
                <a:chExt cx="3915" cy="4413"/>
              </a:xfrm>
            </p:grpSpPr>
            <p:grpSp>
              <p:nvGrpSpPr>
                <p:cNvPr id="230411" name="Group 86"/>
                <p:cNvGrpSpPr>
                  <a:grpSpLocks/>
                </p:cNvGrpSpPr>
                <p:nvPr/>
              </p:nvGrpSpPr>
              <p:grpSpPr bwMode="auto">
                <a:xfrm>
                  <a:off x="0" y="0"/>
                  <a:ext cx="1926" cy="403"/>
                  <a:chOff x="0" y="0"/>
                  <a:chExt cx="1926" cy="403"/>
                </a:xfrm>
              </p:grpSpPr>
              <p:sp>
                <p:nvSpPr>
                  <p:cNvPr id="230463" name="Rectangle 67"/>
                  <p:cNvSpPr>
                    <a:spLocks noChangeArrowheads="1"/>
                  </p:cNvSpPr>
                  <p:nvPr/>
                </p:nvSpPr>
                <p:spPr bwMode="auto">
                  <a:xfrm>
                    <a:off x="0" y="0"/>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等待被服事</a:t>
                    </a:r>
                    <a:endParaRPr lang="zh-CN" altLang="en-US" sz="2000">
                      <a:solidFill>
                        <a:srgbClr val="FFFFFF"/>
                      </a:solidFill>
                      <a:latin typeface="Arial Narrow" charset="0"/>
                      <a:cs typeface="Times New Roman" charset="0"/>
                    </a:endParaRPr>
                  </a:p>
                </p:txBody>
              </p:sp>
              <p:sp>
                <p:nvSpPr>
                  <p:cNvPr id="230464" name="Rectangle 85"/>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12" name="Group 88"/>
                <p:cNvGrpSpPr>
                  <a:grpSpLocks/>
                </p:cNvGrpSpPr>
                <p:nvPr/>
              </p:nvGrpSpPr>
              <p:grpSpPr bwMode="auto">
                <a:xfrm>
                  <a:off x="1926" y="0"/>
                  <a:ext cx="1989" cy="403"/>
                  <a:chOff x="1926" y="0"/>
                  <a:chExt cx="1989" cy="403"/>
                </a:xfrm>
              </p:grpSpPr>
              <p:sp>
                <p:nvSpPr>
                  <p:cNvPr id="230461" name="Rectangle 68"/>
                  <p:cNvSpPr>
                    <a:spLocks noChangeArrowheads="1"/>
                  </p:cNvSpPr>
                  <p:nvPr/>
                </p:nvSpPr>
                <p:spPr bwMode="auto">
                  <a:xfrm>
                    <a:off x="1926" y="0"/>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cs typeface="Times New Roman" charset="0"/>
                      </a:rPr>
                      <a:t>*</a:t>
                    </a:r>
                    <a:r>
                      <a:rPr lang="zh-CN" altLang="en-US" sz="2000">
                        <a:solidFill>
                          <a:srgbClr val="FFFFFF"/>
                        </a:solidFill>
                        <a:latin typeface="Arial Narrow" charset="0"/>
                      </a:rPr>
                      <a:t>积极服事他人</a:t>
                    </a:r>
                    <a:endParaRPr lang="zh-CN" altLang="en-US" sz="2000">
                      <a:solidFill>
                        <a:srgbClr val="FFFFFF"/>
                      </a:solidFill>
                      <a:latin typeface="Arial Narrow" charset="0"/>
                      <a:cs typeface="Times New Roman" charset="0"/>
                    </a:endParaRPr>
                  </a:p>
                </p:txBody>
              </p:sp>
              <p:sp>
                <p:nvSpPr>
                  <p:cNvPr id="230462" name="Rectangle 87"/>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13" name="Group 90"/>
                <p:cNvGrpSpPr>
                  <a:grpSpLocks/>
                </p:cNvGrpSpPr>
                <p:nvPr/>
              </p:nvGrpSpPr>
              <p:grpSpPr bwMode="auto">
                <a:xfrm>
                  <a:off x="0" y="403"/>
                  <a:ext cx="1926" cy="518"/>
                  <a:chOff x="0" y="403"/>
                  <a:chExt cx="1926" cy="518"/>
                </a:xfrm>
              </p:grpSpPr>
              <p:sp>
                <p:nvSpPr>
                  <p:cNvPr id="230459" name="Rectangle 69"/>
                  <p:cNvSpPr>
                    <a:spLocks noChangeArrowheads="1"/>
                  </p:cNvSpPr>
                  <p:nvPr/>
                </p:nvSpPr>
                <p:spPr bwMode="auto">
                  <a:xfrm>
                    <a:off x="0" y="403"/>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梦想成功</a:t>
                    </a:r>
                    <a:endParaRPr lang="zh-CN" altLang="en-US" sz="2000">
                      <a:solidFill>
                        <a:srgbClr val="FFFFFF"/>
                      </a:solidFill>
                      <a:latin typeface="Arial Narrow" charset="0"/>
                      <a:cs typeface="Times New Roman" charset="0"/>
                    </a:endParaRPr>
                  </a:p>
                </p:txBody>
              </p:sp>
              <p:sp>
                <p:nvSpPr>
                  <p:cNvPr id="230460" name="Rectangle 89"/>
                  <p:cNvSpPr>
                    <a:spLocks noChangeArrowheads="1"/>
                  </p:cNvSpPr>
                  <p:nvPr/>
                </p:nvSpPr>
                <p:spPr bwMode="auto">
                  <a:xfrm>
                    <a:off x="0" y="403"/>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14" name="Group 92"/>
                <p:cNvGrpSpPr>
                  <a:grpSpLocks/>
                </p:cNvGrpSpPr>
                <p:nvPr/>
              </p:nvGrpSpPr>
              <p:grpSpPr bwMode="auto">
                <a:xfrm>
                  <a:off x="1926" y="403"/>
                  <a:ext cx="1989" cy="518"/>
                  <a:chOff x="1926" y="403"/>
                  <a:chExt cx="1989" cy="518"/>
                </a:xfrm>
              </p:grpSpPr>
              <p:sp>
                <p:nvSpPr>
                  <p:cNvPr id="230457" name="Rectangle 70"/>
                  <p:cNvSpPr>
                    <a:spLocks noChangeArrowheads="1"/>
                  </p:cNvSpPr>
                  <p:nvPr/>
                </p:nvSpPr>
                <p:spPr bwMode="auto">
                  <a:xfrm>
                    <a:off x="1926" y="403"/>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梦想帮助他人成功</a:t>
                    </a:r>
                    <a:endParaRPr lang="en-US" altLang="zh-CN" sz="2000">
                      <a:solidFill>
                        <a:srgbClr val="FFFFFF"/>
                      </a:solidFill>
                      <a:latin typeface="Arial Narrow" charset="0"/>
                    </a:endParaRPr>
                  </a:p>
                </p:txBody>
              </p:sp>
              <p:sp>
                <p:nvSpPr>
                  <p:cNvPr id="230458" name="Rectangle 91"/>
                  <p:cNvSpPr>
                    <a:spLocks noChangeArrowheads="1"/>
                  </p:cNvSpPr>
                  <p:nvPr/>
                </p:nvSpPr>
                <p:spPr bwMode="auto">
                  <a:xfrm>
                    <a:off x="1926" y="403"/>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15" name="Group 94"/>
                <p:cNvGrpSpPr>
                  <a:grpSpLocks/>
                </p:cNvGrpSpPr>
                <p:nvPr/>
              </p:nvGrpSpPr>
              <p:grpSpPr bwMode="auto">
                <a:xfrm>
                  <a:off x="0" y="921"/>
                  <a:ext cx="1926" cy="403"/>
                  <a:chOff x="0" y="921"/>
                  <a:chExt cx="1926" cy="403"/>
                </a:xfrm>
              </p:grpSpPr>
              <p:sp>
                <p:nvSpPr>
                  <p:cNvPr id="230455" name="Rectangle 71"/>
                  <p:cNvSpPr>
                    <a:spLocks noChangeArrowheads="1"/>
                  </p:cNvSpPr>
                  <p:nvPr/>
                </p:nvSpPr>
                <p:spPr bwMode="auto">
                  <a:xfrm>
                    <a:off x="0" y="921"/>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愿取得成就</a:t>
                    </a:r>
                    <a:endParaRPr lang="zh-CN" altLang="en-US" sz="2000">
                      <a:solidFill>
                        <a:srgbClr val="FFFFFF"/>
                      </a:solidFill>
                      <a:latin typeface="Arial Narrow" charset="0"/>
                      <a:cs typeface="Times New Roman" charset="0"/>
                    </a:endParaRPr>
                  </a:p>
                </p:txBody>
              </p:sp>
              <p:sp>
                <p:nvSpPr>
                  <p:cNvPr id="230456" name="Rectangle 93"/>
                  <p:cNvSpPr>
                    <a:spLocks noChangeArrowheads="1"/>
                  </p:cNvSpPr>
                  <p:nvPr/>
                </p:nvSpPr>
                <p:spPr bwMode="auto">
                  <a:xfrm>
                    <a:off x="0" y="921"/>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16" name="Group 96"/>
                <p:cNvGrpSpPr>
                  <a:grpSpLocks/>
                </p:cNvGrpSpPr>
                <p:nvPr/>
              </p:nvGrpSpPr>
              <p:grpSpPr bwMode="auto">
                <a:xfrm>
                  <a:off x="1926" y="921"/>
                  <a:ext cx="1989" cy="403"/>
                  <a:chOff x="1926" y="921"/>
                  <a:chExt cx="1989" cy="403"/>
                </a:xfrm>
              </p:grpSpPr>
              <p:sp>
                <p:nvSpPr>
                  <p:cNvPr id="230453" name="Rectangle 72"/>
                  <p:cNvSpPr>
                    <a:spLocks noChangeArrowheads="1"/>
                  </p:cNvSpPr>
                  <p:nvPr/>
                </p:nvSpPr>
                <p:spPr bwMode="auto">
                  <a:xfrm>
                    <a:off x="1926" y="921"/>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愿意赞扬他人</a:t>
                    </a:r>
                    <a:endParaRPr lang="zh-CN" altLang="en-US" sz="2000">
                      <a:solidFill>
                        <a:srgbClr val="FFFFFF"/>
                      </a:solidFill>
                      <a:latin typeface="Arial Narrow" charset="0"/>
                      <a:cs typeface="Times New Roman" charset="0"/>
                    </a:endParaRPr>
                  </a:p>
                </p:txBody>
              </p:sp>
              <p:sp>
                <p:nvSpPr>
                  <p:cNvPr id="230454" name="Rectangle 95"/>
                  <p:cNvSpPr>
                    <a:spLocks noChangeArrowheads="1"/>
                  </p:cNvSpPr>
                  <p:nvPr/>
                </p:nvSpPr>
                <p:spPr bwMode="auto">
                  <a:xfrm>
                    <a:off x="1926" y="921"/>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17" name="Group 98"/>
                <p:cNvGrpSpPr>
                  <a:grpSpLocks/>
                </p:cNvGrpSpPr>
                <p:nvPr/>
              </p:nvGrpSpPr>
              <p:grpSpPr bwMode="auto">
                <a:xfrm>
                  <a:off x="0" y="1324"/>
                  <a:ext cx="1926" cy="518"/>
                  <a:chOff x="0" y="1324"/>
                  <a:chExt cx="1926" cy="518"/>
                </a:xfrm>
              </p:grpSpPr>
              <p:sp>
                <p:nvSpPr>
                  <p:cNvPr id="230451" name="Rectangle 73"/>
                  <p:cNvSpPr>
                    <a:spLocks noChangeArrowheads="1"/>
                  </p:cNvSpPr>
                  <p:nvPr/>
                </p:nvSpPr>
                <p:spPr bwMode="auto">
                  <a:xfrm>
                    <a:off x="0" y="1324"/>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愿受他人的赞赏</a:t>
                    </a:r>
                    <a:endParaRPr lang="en-US" altLang="zh-CN" sz="2000">
                      <a:solidFill>
                        <a:srgbClr val="FFFFFF"/>
                      </a:solidFill>
                      <a:latin typeface="Arial Narrow" charset="0"/>
                    </a:endParaRPr>
                  </a:p>
                </p:txBody>
              </p:sp>
              <p:sp>
                <p:nvSpPr>
                  <p:cNvPr id="230452" name="Rectangle 97"/>
                  <p:cNvSpPr>
                    <a:spLocks noChangeArrowheads="1"/>
                  </p:cNvSpPr>
                  <p:nvPr/>
                </p:nvSpPr>
                <p:spPr bwMode="auto">
                  <a:xfrm>
                    <a:off x="0" y="1324"/>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18" name="Group 100"/>
                <p:cNvGrpSpPr>
                  <a:grpSpLocks/>
                </p:cNvGrpSpPr>
                <p:nvPr/>
              </p:nvGrpSpPr>
              <p:grpSpPr bwMode="auto">
                <a:xfrm>
                  <a:off x="1926" y="1324"/>
                  <a:ext cx="1989" cy="518"/>
                  <a:chOff x="1926" y="1324"/>
                  <a:chExt cx="1989" cy="518"/>
                </a:xfrm>
              </p:grpSpPr>
              <p:sp>
                <p:nvSpPr>
                  <p:cNvPr id="230449" name="Rectangle 74"/>
                  <p:cNvSpPr>
                    <a:spLocks noChangeArrowheads="1"/>
                  </p:cNvSpPr>
                  <p:nvPr/>
                </p:nvSpPr>
                <p:spPr bwMode="auto">
                  <a:xfrm>
                    <a:off x="1926" y="1324"/>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常觉得自己卑微；被使用时觉得高兴；</a:t>
                    </a:r>
                  </a:p>
                  <a:p>
                    <a:pPr algn="ctr" eaLnBrk="1" hangingPunct="1">
                      <a:spcBef>
                        <a:spcPct val="0"/>
                      </a:spcBef>
                      <a:buFontTx/>
                      <a:buNone/>
                    </a:pPr>
                    <a:r>
                      <a:rPr lang="zh-CN" altLang="en-US" sz="2000">
                        <a:solidFill>
                          <a:srgbClr val="FFFFFF"/>
                        </a:solidFill>
                        <a:latin typeface="Arial Narrow" charset="0"/>
                      </a:rPr>
                      <a:t>不抢功劳</a:t>
                    </a:r>
                    <a:endParaRPr lang="en-US" altLang="zh-CN" sz="2000">
                      <a:solidFill>
                        <a:srgbClr val="FFFFFF"/>
                      </a:solidFill>
                      <a:latin typeface="Arial Narrow" charset="0"/>
                    </a:endParaRPr>
                  </a:p>
                </p:txBody>
              </p:sp>
              <p:sp>
                <p:nvSpPr>
                  <p:cNvPr id="230450" name="Rectangle 99"/>
                  <p:cNvSpPr>
                    <a:spLocks noChangeArrowheads="1"/>
                  </p:cNvSpPr>
                  <p:nvPr/>
                </p:nvSpPr>
                <p:spPr bwMode="auto">
                  <a:xfrm>
                    <a:off x="1926" y="1324"/>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19" name="Group 102"/>
                <p:cNvGrpSpPr>
                  <a:grpSpLocks/>
                </p:cNvGrpSpPr>
                <p:nvPr/>
              </p:nvGrpSpPr>
              <p:grpSpPr bwMode="auto">
                <a:xfrm>
                  <a:off x="0" y="1842"/>
                  <a:ext cx="1926" cy="518"/>
                  <a:chOff x="0" y="1842"/>
                  <a:chExt cx="1926" cy="518"/>
                </a:xfrm>
              </p:grpSpPr>
              <p:sp>
                <p:nvSpPr>
                  <p:cNvPr id="230447" name="Rectangle 75"/>
                  <p:cNvSpPr>
                    <a:spLocks noChangeArrowheads="1"/>
                  </p:cNvSpPr>
                  <p:nvPr/>
                </p:nvSpPr>
                <p:spPr bwMode="auto">
                  <a:xfrm>
                    <a:off x="0" y="1842"/>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当他人被提拔自己没有时，感到受伤</a:t>
                    </a:r>
                    <a:endParaRPr lang="zh-CN" altLang="en-US" sz="2000">
                      <a:solidFill>
                        <a:srgbClr val="FFFFFF"/>
                      </a:solidFill>
                      <a:latin typeface="Arial Narrow" charset="0"/>
                      <a:cs typeface="Times New Roman" charset="0"/>
                    </a:endParaRPr>
                  </a:p>
                </p:txBody>
              </p:sp>
              <p:sp>
                <p:nvSpPr>
                  <p:cNvPr id="230448" name="Rectangle 101"/>
                  <p:cNvSpPr>
                    <a:spLocks noChangeArrowheads="1"/>
                  </p:cNvSpPr>
                  <p:nvPr/>
                </p:nvSpPr>
                <p:spPr bwMode="auto">
                  <a:xfrm>
                    <a:off x="0" y="1842"/>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20" name="Group 104"/>
                <p:cNvGrpSpPr>
                  <a:grpSpLocks/>
                </p:cNvGrpSpPr>
                <p:nvPr/>
              </p:nvGrpSpPr>
              <p:grpSpPr bwMode="auto">
                <a:xfrm>
                  <a:off x="1926" y="1842"/>
                  <a:ext cx="1989" cy="518"/>
                  <a:chOff x="1926" y="1842"/>
                  <a:chExt cx="1989" cy="518"/>
                </a:xfrm>
              </p:grpSpPr>
              <p:sp>
                <p:nvSpPr>
                  <p:cNvPr id="230445" name="Rectangle 76"/>
                  <p:cNvSpPr>
                    <a:spLocks noChangeArrowheads="1"/>
                  </p:cNvSpPr>
                  <p:nvPr/>
                </p:nvSpPr>
                <p:spPr bwMode="auto">
                  <a:xfrm>
                    <a:off x="1926" y="1842"/>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当他人被高举时，为他们欢喜</a:t>
                    </a:r>
                    <a:endParaRPr lang="zh-CN" altLang="en-US" sz="2000">
                      <a:solidFill>
                        <a:srgbClr val="FFFFFF"/>
                      </a:solidFill>
                      <a:latin typeface="Arial Narrow" charset="0"/>
                      <a:cs typeface="Times New Roman" charset="0"/>
                    </a:endParaRPr>
                  </a:p>
                </p:txBody>
              </p:sp>
              <p:sp>
                <p:nvSpPr>
                  <p:cNvPr id="230446" name="Rectangle 103"/>
                  <p:cNvSpPr>
                    <a:spLocks noChangeArrowheads="1"/>
                  </p:cNvSpPr>
                  <p:nvPr/>
                </p:nvSpPr>
                <p:spPr bwMode="auto">
                  <a:xfrm>
                    <a:off x="1926" y="1842"/>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21" name="Group 106"/>
                <p:cNvGrpSpPr>
                  <a:grpSpLocks/>
                </p:cNvGrpSpPr>
                <p:nvPr/>
              </p:nvGrpSpPr>
              <p:grpSpPr bwMode="auto">
                <a:xfrm>
                  <a:off x="0" y="2360"/>
                  <a:ext cx="1926" cy="614"/>
                  <a:chOff x="0" y="2360"/>
                  <a:chExt cx="1926" cy="614"/>
                </a:xfrm>
              </p:grpSpPr>
              <p:sp>
                <p:nvSpPr>
                  <p:cNvPr id="230443" name="Rectangle 77"/>
                  <p:cNvSpPr>
                    <a:spLocks noChangeArrowheads="1"/>
                  </p:cNvSpPr>
                  <p:nvPr/>
                </p:nvSpPr>
                <p:spPr bwMode="auto">
                  <a:xfrm>
                    <a:off x="0" y="2360"/>
                    <a:ext cx="1926" cy="614"/>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spcBef>
                        <a:spcPct val="0"/>
                      </a:spcBef>
                      <a:buFontTx/>
                      <a:buNone/>
                    </a:pPr>
                    <a:r>
                      <a:rPr lang="zh-CN" altLang="en-US" sz="2000">
                        <a:solidFill>
                          <a:srgbClr val="FFFFFF"/>
                        </a:solidFill>
                        <a:latin typeface="Arial Narrow" charset="0"/>
                      </a:rPr>
                      <a:t>觉得自己了不起</a:t>
                    </a:r>
                    <a:endParaRPr lang="en-US" altLang="zh-CN" sz="2000">
                      <a:solidFill>
                        <a:srgbClr val="FFFFFF"/>
                      </a:solidFill>
                      <a:latin typeface="Arial Narrow" charset="0"/>
                    </a:endParaRPr>
                  </a:p>
                </p:txBody>
              </p:sp>
              <p:sp>
                <p:nvSpPr>
                  <p:cNvPr id="230444" name="Rectangle 105"/>
                  <p:cNvSpPr>
                    <a:spLocks noChangeArrowheads="1"/>
                  </p:cNvSpPr>
                  <p:nvPr/>
                </p:nvSpPr>
                <p:spPr bwMode="auto">
                  <a:xfrm>
                    <a:off x="0" y="2360"/>
                    <a:ext cx="1926" cy="614"/>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22" name="Group 108"/>
                <p:cNvGrpSpPr>
                  <a:grpSpLocks/>
                </p:cNvGrpSpPr>
                <p:nvPr/>
              </p:nvGrpSpPr>
              <p:grpSpPr bwMode="auto">
                <a:xfrm>
                  <a:off x="1926" y="2360"/>
                  <a:ext cx="1989" cy="614"/>
                  <a:chOff x="1926" y="2360"/>
                  <a:chExt cx="1989" cy="614"/>
                </a:xfrm>
              </p:grpSpPr>
              <p:sp>
                <p:nvSpPr>
                  <p:cNvPr id="230441" name="Rectangle 78"/>
                  <p:cNvSpPr>
                    <a:spLocks noChangeArrowheads="1"/>
                  </p:cNvSpPr>
                  <p:nvPr/>
                </p:nvSpPr>
                <p:spPr bwMode="auto">
                  <a:xfrm>
                    <a:off x="1926" y="2360"/>
                    <a:ext cx="1989" cy="614"/>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觉得不配参与侍奉</a:t>
                    </a:r>
                    <a:endParaRPr lang="zh-CN" altLang="en-US" sz="2000">
                      <a:solidFill>
                        <a:srgbClr val="FFFFFF"/>
                      </a:solidFill>
                      <a:latin typeface="Arial Narrow" charset="0"/>
                      <a:cs typeface="Times New Roman" charset="0"/>
                    </a:endParaRPr>
                  </a:p>
                </p:txBody>
              </p:sp>
              <p:sp>
                <p:nvSpPr>
                  <p:cNvPr id="230442" name="Rectangle 107"/>
                  <p:cNvSpPr>
                    <a:spLocks noChangeArrowheads="1"/>
                  </p:cNvSpPr>
                  <p:nvPr/>
                </p:nvSpPr>
                <p:spPr bwMode="auto">
                  <a:xfrm>
                    <a:off x="1926" y="2360"/>
                    <a:ext cx="1989" cy="614"/>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23" name="Group 110"/>
                <p:cNvGrpSpPr>
                  <a:grpSpLocks/>
                </p:cNvGrpSpPr>
                <p:nvPr/>
              </p:nvGrpSpPr>
              <p:grpSpPr bwMode="auto">
                <a:xfrm>
                  <a:off x="0" y="2974"/>
                  <a:ext cx="1926" cy="518"/>
                  <a:chOff x="0" y="2974"/>
                  <a:chExt cx="1926" cy="518"/>
                </a:xfrm>
              </p:grpSpPr>
              <p:sp>
                <p:nvSpPr>
                  <p:cNvPr id="230439" name="Rectangle 79"/>
                  <p:cNvSpPr>
                    <a:spLocks noChangeArrowheads="1"/>
                  </p:cNvSpPr>
                  <p:nvPr/>
                </p:nvSpPr>
                <p:spPr bwMode="auto">
                  <a:xfrm>
                    <a:off x="0" y="2974"/>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觉得在帮助神做事</a:t>
                    </a:r>
                    <a:endParaRPr lang="zh-CN" altLang="en-US" sz="2000">
                      <a:solidFill>
                        <a:srgbClr val="FFFFFF"/>
                      </a:solidFill>
                      <a:latin typeface="Arial Narrow" charset="0"/>
                      <a:cs typeface="Times New Roman" charset="0"/>
                    </a:endParaRPr>
                  </a:p>
                </p:txBody>
              </p:sp>
              <p:sp>
                <p:nvSpPr>
                  <p:cNvPr id="230440" name="Rectangle 109"/>
                  <p:cNvSpPr>
                    <a:spLocks noChangeArrowheads="1"/>
                  </p:cNvSpPr>
                  <p:nvPr/>
                </p:nvSpPr>
                <p:spPr bwMode="auto">
                  <a:xfrm>
                    <a:off x="0" y="2974"/>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24" name="Group 112"/>
                <p:cNvGrpSpPr>
                  <a:grpSpLocks/>
                </p:cNvGrpSpPr>
                <p:nvPr/>
              </p:nvGrpSpPr>
              <p:grpSpPr bwMode="auto">
                <a:xfrm>
                  <a:off x="1926" y="2974"/>
                  <a:ext cx="1989" cy="518"/>
                  <a:chOff x="1926" y="2974"/>
                  <a:chExt cx="1989" cy="518"/>
                </a:xfrm>
              </p:grpSpPr>
              <p:sp>
                <p:nvSpPr>
                  <p:cNvPr id="230437" name="Rectangle 80"/>
                  <p:cNvSpPr>
                    <a:spLocks noChangeArrowheads="1"/>
                  </p:cNvSpPr>
                  <p:nvPr/>
                </p:nvSpPr>
                <p:spPr bwMode="auto">
                  <a:xfrm>
                    <a:off x="1926" y="2974"/>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觉得没有什么可以献给神</a:t>
                    </a:r>
                    <a:endParaRPr lang="zh-CN" altLang="en-US" sz="2000">
                      <a:solidFill>
                        <a:srgbClr val="FFFFFF"/>
                      </a:solidFill>
                      <a:latin typeface="Arial Narrow" charset="0"/>
                      <a:cs typeface="Times New Roman" charset="0"/>
                    </a:endParaRPr>
                  </a:p>
                </p:txBody>
              </p:sp>
              <p:sp>
                <p:nvSpPr>
                  <p:cNvPr id="230438" name="Rectangle 111"/>
                  <p:cNvSpPr>
                    <a:spLocks noChangeArrowheads="1"/>
                  </p:cNvSpPr>
                  <p:nvPr/>
                </p:nvSpPr>
                <p:spPr bwMode="auto">
                  <a:xfrm>
                    <a:off x="1926" y="2974"/>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25" name="Group 114"/>
                <p:cNvGrpSpPr>
                  <a:grpSpLocks/>
                </p:cNvGrpSpPr>
                <p:nvPr/>
              </p:nvGrpSpPr>
              <p:grpSpPr bwMode="auto">
                <a:xfrm>
                  <a:off x="0" y="3492"/>
                  <a:ext cx="1926" cy="518"/>
                  <a:chOff x="0" y="3492"/>
                  <a:chExt cx="1926" cy="518"/>
                </a:xfrm>
              </p:grpSpPr>
              <p:sp>
                <p:nvSpPr>
                  <p:cNvPr id="230435" name="Rectangle 81"/>
                  <p:cNvSpPr>
                    <a:spLocks noChangeArrowheads="1"/>
                  </p:cNvSpPr>
                  <p:nvPr/>
                </p:nvSpPr>
                <p:spPr bwMode="auto">
                  <a:xfrm>
                    <a:off x="0" y="3492"/>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自信于学识</a:t>
                    </a:r>
                    <a:endParaRPr lang="en-US" altLang="zh-CN" sz="2000">
                      <a:solidFill>
                        <a:srgbClr val="FFFFFF"/>
                      </a:solidFill>
                      <a:latin typeface="Arial Narrow" charset="0"/>
                    </a:endParaRPr>
                  </a:p>
                </p:txBody>
              </p:sp>
              <p:sp>
                <p:nvSpPr>
                  <p:cNvPr id="230436" name="Rectangle 113"/>
                  <p:cNvSpPr>
                    <a:spLocks noChangeArrowheads="1"/>
                  </p:cNvSpPr>
                  <p:nvPr/>
                </p:nvSpPr>
                <p:spPr bwMode="auto">
                  <a:xfrm>
                    <a:off x="0" y="3492"/>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26" name="Group 116"/>
                <p:cNvGrpSpPr>
                  <a:grpSpLocks/>
                </p:cNvGrpSpPr>
                <p:nvPr/>
              </p:nvGrpSpPr>
              <p:grpSpPr bwMode="auto">
                <a:xfrm>
                  <a:off x="1926" y="3492"/>
                  <a:ext cx="1989" cy="518"/>
                  <a:chOff x="1926" y="3492"/>
                  <a:chExt cx="1989" cy="518"/>
                </a:xfrm>
              </p:grpSpPr>
              <p:sp>
                <p:nvSpPr>
                  <p:cNvPr id="230433" name="Rectangle 82"/>
                  <p:cNvSpPr>
                    <a:spLocks noChangeArrowheads="1"/>
                  </p:cNvSpPr>
                  <p:nvPr/>
                </p:nvSpPr>
                <p:spPr bwMode="auto">
                  <a:xfrm>
                    <a:off x="1926" y="3492"/>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谦卑的认识自己尚不知晓的</a:t>
                    </a:r>
                    <a:endParaRPr lang="en-US" altLang="zh-CN" sz="2000">
                      <a:solidFill>
                        <a:srgbClr val="FFFFFF"/>
                      </a:solidFill>
                      <a:latin typeface="Arial Narrow" charset="0"/>
                    </a:endParaRPr>
                  </a:p>
                </p:txBody>
              </p:sp>
              <p:sp>
                <p:nvSpPr>
                  <p:cNvPr id="230434" name="Rectangle 115"/>
                  <p:cNvSpPr>
                    <a:spLocks noChangeArrowheads="1"/>
                  </p:cNvSpPr>
                  <p:nvPr/>
                </p:nvSpPr>
                <p:spPr bwMode="auto">
                  <a:xfrm>
                    <a:off x="1926" y="3492"/>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27" name="Group 118"/>
                <p:cNvGrpSpPr>
                  <a:grpSpLocks/>
                </p:cNvGrpSpPr>
                <p:nvPr/>
              </p:nvGrpSpPr>
              <p:grpSpPr bwMode="auto">
                <a:xfrm>
                  <a:off x="0" y="4010"/>
                  <a:ext cx="1926" cy="403"/>
                  <a:chOff x="0" y="4010"/>
                  <a:chExt cx="1926" cy="403"/>
                </a:xfrm>
              </p:grpSpPr>
              <p:sp>
                <p:nvSpPr>
                  <p:cNvPr id="230431" name="Rectangle 83"/>
                  <p:cNvSpPr>
                    <a:spLocks noChangeArrowheads="1"/>
                  </p:cNvSpPr>
                  <p:nvPr/>
                </p:nvSpPr>
                <p:spPr bwMode="auto">
                  <a:xfrm>
                    <a:off x="0" y="4010"/>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自我意识强</a:t>
                    </a:r>
                  </a:p>
                </p:txBody>
              </p:sp>
              <p:sp>
                <p:nvSpPr>
                  <p:cNvPr id="230432" name="Rectangle 117"/>
                  <p:cNvSpPr>
                    <a:spLocks noChangeArrowheads="1"/>
                  </p:cNvSpPr>
                  <p:nvPr/>
                </p:nvSpPr>
                <p:spPr bwMode="auto">
                  <a:xfrm>
                    <a:off x="0" y="401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28" name="Group 120"/>
                <p:cNvGrpSpPr>
                  <a:grpSpLocks/>
                </p:cNvGrpSpPr>
                <p:nvPr/>
              </p:nvGrpSpPr>
              <p:grpSpPr bwMode="auto">
                <a:xfrm>
                  <a:off x="1926" y="4010"/>
                  <a:ext cx="1989" cy="403"/>
                  <a:chOff x="1926" y="4010"/>
                  <a:chExt cx="1989" cy="403"/>
                </a:xfrm>
              </p:grpSpPr>
              <p:sp>
                <p:nvSpPr>
                  <p:cNvPr id="230429" name="Rectangle 84"/>
                  <p:cNvSpPr>
                    <a:spLocks noChangeArrowheads="1"/>
                  </p:cNvSpPr>
                  <p:nvPr/>
                </p:nvSpPr>
                <p:spPr bwMode="auto">
                  <a:xfrm>
                    <a:off x="1926" y="4010"/>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不注重自己的需要</a:t>
                    </a:r>
                    <a:endParaRPr lang="zh-CN" altLang="en-US" sz="2000">
                      <a:solidFill>
                        <a:srgbClr val="FFFFFF"/>
                      </a:solidFill>
                      <a:latin typeface="Arial Narrow" charset="0"/>
                      <a:cs typeface="Times New Roman" charset="0"/>
                    </a:endParaRPr>
                  </a:p>
                </p:txBody>
              </p:sp>
              <p:sp>
                <p:nvSpPr>
                  <p:cNvPr id="230430" name="Rectangle 119"/>
                  <p:cNvSpPr>
                    <a:spLocks noChangeArrowheads="1"/>
                  </p:cNvSpPr>
                  <p:nvPr/>
                </p:nvSpPr>
                <p:spPr bwMode="auto">
                  <a:xfrm>
                    <a:off x="1926" y="401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sp>
            <p:nvSpPr>
              <p:cNvPr id="230410" name="Rectangle 122"/>
              <p:cNvSpPr>
                <a:spLocks noChangeArrowheads="1"/>
              </p:cNvSpPr>
              <p:nvPr/>
            </p:nvSpPr>
            <p:spPr bwMode="auto">
              <a:xfrm>
                <a:off x="-4" y="-4"/>
                <a:ext cx="3923" cy="4421"/>
              </a:xfrm>
              <a:prstGeom prst="rect">
                <a:avLst/>
              </a:prstGeom>
              <a:noFill/>
              <a:ln w="1428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sp>
        <p:nvSpPr>
          <p:cNvPr id="230405" name="Rectangle 126"/>
          <p:cNvSpPr>
            <a:spLocks noChangeArrowheads="1"/>
          </p:cNvSpPr>
          <p:nvPr/>
        </p:nvSpPr>
        <p:spPr bwMode="auto">
          <a:xfrm>
            <a:off x="3200400" y="685800"/>
            <a:ext cx="1911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p>
            <a:r>
              <a:rPr kumimoji="1" lang="en-US" altLang="zh-CN" sz="2000" b="0">
                <a:solidFill>
                  <a:schemeClr val="accent1"/>
                </a:solidFill>
                <a:latin typeface="Impact" charset="0"/>
              </a:rPr>
              <a:t>Henry Blackaby</a:t>
            </a:r>
          </a:p>
        </p:txBody>
      </p:sp>
    </p:spTree>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2544152302"/>
      </p:ext>
    </p:extLst>
  </p:cSld>
  <p:clrMapOvr>
    <a:masterClrMapping/>
  </p:clrMapOvr>
  <p:transition/>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9E634BC-D63F-6166-5D85-A278785D91A1}"/>
              </a:ext>
            </a:extLst>
          </p:cNvPr>
          <p:cNvPicPr>
            <a:picLocks noChangeAspect="1"/>
          </p:cNvPicPr>
          <p:nvPr/>
        </p:nvPicPr>
        <p:blipFill>
          <a:blip r:embed="rId3"/>
          <a:srcRect/>
          <a:stretch/>
        </p:blipFill>
        <p:spPr>
          <a:xfrm>
            <a:off x="0" y="628049"/>
            <a:ext cx="9144000" cy="6083300"/>
          </a:xfrm>
          <a:prstGeom prst="rect">
            <a:avLst/>
          </a:prstGeom>
        </p:spPr>
      </p:pic>
      <p:sp>
        <p:nvSpPr>
          <p:cNvPr id="3" name="文本框 2">
            <a:extLst>
              <a:ext uri="{FF2B5EF4-FFF2-40B4-BE49-F238E27FC236}">
                <a16:creationId xmlns:a16="http://schemas.microsoft.com/office/drawing/2014/main" id="{2304170D-B1EB-A1C9-83A1-5FB5B14B8769}"/>
              </a:ext>
            </a:extLst>
          </p:cNvPr>
          <p:cNvSpPr txBox="1"/>
          <p:nvPr/>
        </p:nvSpPr>
        <p:spPr>
          <a:xfrm>
            <a:off x="510988" y="3368040"/>
            <a:ext cx="8175812" cy="787075"/>
          </a:xfrm>
          <a:prstGeom prst="rect">
            <a:avLst/>
          </a:prstGeom>
          <a:noFill/>
        </p:spPr>
        <p:txBody>
          <a:bodyPr wrap="square" rtlCol="0">
            <a:spAutoFit/>
          </a:bodyPr>
          <a:lstStyle/>
          <a:p>
            <a:pPr marL="0" marR="0" lvl="0" indent="0" algn="r" defTabSz="914400" rtl="0" eaLnBrk="0" fontAlgn="base" latinLnBrk="0" hangingPunct="0">
              <a:lnSpc>
                <a:spcPct val="150000"/>
              </a:lnSpc>
              <a:spcBef>
                <a:spcPct val="0"/>
              </a:spcBef>
              <a:spcAft>
                <a:spcPct val="0"/>
              </a:spcAft>
              <a:buClrTx/>
              <a:buSzTx/>
              <a:buFontTx/>
              <a:buNone/>
              <a:tabLst/>
              <a:defRPr/>
            </a:pP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你需要更好地了解圣经吗？谁不需要呢？</a:t>
            </a:r>
            <a:r>
              <a:rPr kumimoji="1" lang="en-US" altLang="zh-CN" sz="1600" b="0"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sym typeface="Arial"/>
              </a:rPr>
              <a:t>BibleStudyDownloads</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（圣经学习下载）为神学生和教师们提供了从 创世纪</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到 启示录的</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30</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万份</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可编辑的免费</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PowerPoint</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和</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Word</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文件。</a:t>
            </a:r>
          </a:p>
        </p:txBody>
      </p:sp>
      <p:sp>
        <p:nvSpPr>
          <p:cNvPr id="4" name="文本框 3">
            <a:extLst>
              <a:ext uri="{FF2B5EF4-FFF2-40B4-BE49-F238E27FC236}">
                <a16:creationId xmlns:a16="http://schemas.microsoft.com/office/drawing/2014/main" id="{CCD1F2A7-DA75-FC6E-974A-28599A2FFFB7}"/>
              </a:ext>
            </a:extLst>
          </p:cNvPr>
          <p:cNvSpPr txBox="1"/>
          <p:nvPr/>
        </p:nvSpPr>
        <p:spPr>
          <a:xfrm>
            <a:off x="510988" y="4362295"/>
            <a:ext cx="8013252" cy="492443"/>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本网站的大部分资料由</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Dr. Rick Griffith </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博士设计，他从</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1991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年到</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2021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年在新加坡神学院教授圣经、神学和讲道学，现在是约旦福音神学院的圣经释经教授。</a:t>
            </a:r>
          </a:p>
        </p:txBody>
      </p:sp>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SimSun" charset="0"/>
                <a:sym typeface="Arial"/>
              </a:rPr>
              <a:t>免费获取该讲解</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endParaRPr>
          </a:p>
        </p:txBody>
      </p:sp>
      <p:sp>
        <p:nvSpPr>
          <p:cNvPr id="575489" name="Rectangle 1026"/>
          <p:cNvSpPr>
            <a:spLocks noGrp="1" noChangeArrowheads="1"/>
          </p:cNvSpPr>
          <p:nvPr>
            <p:ph type="ctrTitle"/>
          </p:nvPr>
        </p:nvSpPr>
        <p:spPr>
          <a:xfrm>
            <a:off x="0" y="6172200"/>
            <a:ext cx="9144000" cy="685800"/>
          </a:xfrm>
        </p:spPr>
        <p:style>
          <a:lnRef idx="2">
            <a:schemeClr val="accent4">
              <a:shade val="15000"/>
            </a:schemeClr>
          </a:lnRef>
          <a:fillRef idx="1">
            <a:schemeClr val="accent4"/>
          </a:fillRef>
          <a:effectRef idx="0">
            <a:schemeClr val="accent4"/>
          </a:effectRef>
          <a:fontRef idx="minor">
            <a:schemeClr val="lt1"/>
          </a:fontRef>
        </p:style>
        <p:txBody>
          <a:bodyPr/>
          <a:lstStyle/>
          <a:p>
            <a:pPr eaLnBrk="1" hangingPunct="1"/>
            <a:r>
              <a:rPr lang="zh-CN" altLang="en-US" sz="2800" b="1" dirty="0">
                <a:solidFill>
                  <a:srgbClr val="FFFFFF"/>
                </a:solidFill>
                <a:latin typeface="Arial" charset="0"/>
                <a:ea typeface="SimSun" charset="0"/>
                <a:cs typeface="SimSun" charset="0"/>
              </a:rPr>
              <a:t>旧约全书概论链接地址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sp>
        <p:nvSpPr>
          <p:cNvPr id="8" name="Rectangle 1026"/>
          <p:cNvSpPr txBox="1">
            <a:spLocks noChangeArrowheads="1"/>
          </p:cNvSpPr>
          <p:nvPr/>
        </p:nvSpPr>
        <p:spPr bwMode="auto">
          <a:xfrm>
            <a:off x="-828600" y="693150"/>
            <a:ext cx="9144000" cy="574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sym typeface="Arial"/>
              </a:rPr>
              <a:t>圣经学习下载</a:t>
            </a:r>
          </a:p>
        </p:txBody>
      </p:sp>
      <p:pic>
        <p:nvPicPr>
          <p:cNvPr id="5" name="图片 4">
            <a:extLst>
              <a:ext uri="{FF2B5EF4-FFF2-40B4-BE49-F238E27FC236}">
                <a16:creationId xmlns:a16="http://schemas.microsoft.com/office/drawing/2014/main" id="{7C2257B3-95AD-E12B-02A9-6D539EFA4CF0}"/>
              </a:ext>
            </a:extLst>
          </p:cNvPr>
          <p:cNvPicPr>
            <a:picLocks noChangeAspect="1"/>
          </p:cNvPicPr>
          <p:nvPr/>
        </p:nvPicPr>
        <p:blipFill>
          <a:blip r:embed="rId4"/>
          <a:srcRect/>
          <a:stretch/>
        </p:blipFill>
        <p:spPr>
          <a:xfrm>
            <a:off x="8029905" y="5160207"/>
            <a:ext cx="925836" cy="925836"/>
          </a:xfrm>
          <a:prstGeom prst="rect">
            <a:avLst/>
          </a:prstGeom>
        </p:spPr>
      </p:pic>
      <p:sp>
        <p:nvSpPr>
          <p:cNvPr id="9" name="文本框 8">
            <a:extLst>
              <a:ext uri="{FF2B5EF4-FFF2-40B4-BE49-F238E27FC236}">
                <a16:creationId xmlns:a16="http://schemas.microsoft.com/office/drawing/2014/main" id="{74048A0A-F462-121F-AC3A-473365D71786}"/>
              </a:ext>
            </a:extLst>
          </p:cNvPr>
          <p:cNvSpPr txBox="1"/>
          <p:nvPr/>
        </p:nvSpPr>
        <p:spPr>
          <a:xfrm>
            <a:off x="7893270" y="4894470"/>
            <a:ext cx="1168499"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1200" b="0" i="0" u="none" strike="noStrike" kern="1200" cap="none" spc="0" normalizeH="0" baseline="0" noProof="0" dirty="0">
                <a:ln>
                  <a:noFill/>
                </a:ln>
                <a:solidFill>
                  <a:srgbClr val="0E0BF5"/>
                </a:solidFill>
                <a:effectLst/>
                <a:uLnTx/>
                <a:uFillTx/>
                <a:latin typeface="Arial Narrow" charset="0"/>
                <a:ea typeface="ＭＳ Ｐゴシック" charset="0"/>
                <a:cs typeface="Times New Roman" charset="0"/>
                <a:sym typeface="Arial"/>
              </a:rPr>
              <a:t>圣经学习下载</a:t>
            </a:r>
          </a:p>
        </p:txBody>
      </p:sp>
    </p:spTree>
    <p:extLst>
      <p:ext uri="{BB962C8B-B14F-4D97-AF65-F5344CB8AC3E}">
        <p14:creationId xmlns:p14="http://schemas.microsoft.com/office/powerpoint/2010/main" val="2554119629"/>
      </p:ext>
    </p:extLst>
  </p:cSld>
  <p:clrMapOvr>
    <a:masterClrMapping/>
  </p:clrMapOvr>
  <p:transition spd="slow"/>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圣约</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 typeface="Wingdings" charset="0"/>
              <a:buNone/>
              <a:tabLst/>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神指示了以色列民如何获得亚伯拉罕之约的祝福（</a:t>
            </a:r>
            <a:r>
              <a:rPr kumimoji="0" lang="en-SG"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1:1</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-10</a:t>
            </a:r>
            <a:r>
              <a:rPr kumimoji="0" lang="en-SG"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:10</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），但也指出获取祝福要凭信心（</a:t>
            </a:r>
            <a:r>
              <a:rPr kumimoji="0" lang="en-SG"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1:11</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-25</a:t>
            </a:r>
            <a:r>
              <a:rPr kumimoji="0" lang="en-SG"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:18</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），并且只有通过新一代人才能实现（</a:t>
            </a:r>
            <a:r>
              <a:rPr kumimoji="0" lang="en-SG"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26</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-36</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民数记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8536312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277201" y="148672"/>
            <a:ext cx="8236820" cy="79942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救赎</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 typeface="Wingdings" charset="0"/>
              <a:buNone/>
              <a:tabLst/>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被拯救的以色列民通往迦南地的朝圣之旅预示了今天被拯救的信徒通往天国的旅程（林前</a:t>
            </a:r>
            <a:r>
              <a:rPr kumimoji="0" lang="en-SG"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10:1</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-13</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；来</a:t>
            </a:r>
            <a:r>
              <a:rPr kumimoji="0" lang="en-SG"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13:13</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民数记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681651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弥赛亚</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 typeface="Wingdings" charset="0"/>
              <a:buNone/>
              <a:tabLst/>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正如摩西带领以色列民前往迦南地是通过仰望铜蛇表达对神的信靠（</a:t>
            </a:r>
            <a:r>
              <a:rPr kumimoji="0" lang="en-SG"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21:4</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-9</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），基督带领今日的信徒前往天国也是通过信靠基督在十架上的死（约</a:t>
            </a:r>
            <a:r>
              <a:rPr kumimoji="0" lang="en-SG"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3:14</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民数记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556144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zh-TW" altLang="en-US" sz="4800" b="1" dirty="0">
                <a:effectLst>
                  <a:glow rad="101600">
                    <a:schemeClr val="tx1">
                      <a:alpha val="99000"/>
                    </a:schemeClr>
                  </a:glow>
                </a:effectLst>
              </a:rPr>
              <a:t>主题</a:t>
            </a:r>
            <a:endParaRPr lang="en-US" sz="4800" b="1"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959077"/>
            <a:ext cx="9144000" cy="373955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buNone/>
              <a:defRPr/>
            </a:pPr>
            <a:r>
              <a:rPr lang="zh-TW" altLang="en-US" sz="4800" dirty="0">
                <a:solidFill>
                  <a:srgbClr val="FFFFFF"/>
                </a:solidFill>
                <a:effectLst>
                  <a:glow rad="127000">
                    <a:srgbClr val="000000"/>
                  </a:glow>
                </a:effectLst>
                <a:latin typeface="Arial" charset="0"/>
                <a:ea typeface="ＭＳ Ｐゴシック" charset="0"/>
                <a:cs typeface="ＭＳ Ｐゴシック" charset="0"/>
              </a:rPr>
              <a:t> 预备占领迦南地</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135</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buNone/>
              <a:defRPr/>
            </a:pPr>
            <a:r>
              <a:rPr lang="zh-TW" altLang="en-US" sz="4800" dirty="0">
                <a:solidFill>
                  <a:srgbClr val="FFFFFF"/>
                </a:solidFill>
                <a:effectLst>
                  <a:glow rad="127000">
                    <a:srgbClr val="000000"/>
                  </a:glow>
                </a:effectLst>
                <a:latin typeface="Arial" charset="0"/>
                <a:ea typeface="ＭＳ Ｐゴシック" charset="0"/>
                <a:cs typeface="ＭＳ Ｐゴシック" charset="0"/>
              </a:rPr>
              <a:t>民数记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1231295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118786" name="Group 2"/>
          <p:cNvGrpSpPr>
            <a:grpSpLocks/>
          </p:cNvGrpSpPr>
          <p:nvPr/>
        </p:nvGrpSpPr>
        <p:grpSpPr bwMode="auto">
          <a:xfrm>
            <a:off x="0" y="765175"/>
            <a:ext cx="9144000" cy="755650"/>
            <a:chOff x="0" y="0"/>
            <a:chExt cx="4560" cy="671"/>
          </a:xfrm>
        </p:grpSpPr>
        <p:sp>
          <p:nvSpPr>
            <p:cNvPr id="118891"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预备占领迦南地</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92"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7" name="Group 5"/>
          <p:cNvGrpSpPr>
            <a:grpSpLocks/>
          </p:cNvGrpSpPr>
          <p:nvPr/>
        </p:nvGrpSpPr>
        <p:grpSpPr bwMode="auto">
          <a:xfrm>
            <a:off x="0" y="1517650"/>
            <a:ext cx="2630488" cy="904875"/>
            <a:chOff x="0" y="671"/>
            <a:chExt cx="1312" cy="805"/>
          </a:xfrm>
        </p:grpSpPr>
        <p:sp>
          <p:nvSpPr>
            <p:cNvPr id="118889"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先一代的预备</a:t>
              </a:r>
            </a:p>
          </p:txBody>
        </p:sp>
        <p:sp>
          <p:nvSpPr>
            <p:cNvPr id="118890"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8" name="Group 8"/>
          <p:cNvGrpSpPr>
            <a:grpSpLocks/>
          </p:cNvGrpSpPr>
          <p:nvPr/>
        </p:nvGrpSpPr>
        <p:grpSpPr bwMode="auto">
          <a:xfrm>
            <a:off x="2627313" y="1516063"/>
            <a:ext cx="3673475" cy="904875"/>
            <a:chOff x="1312" y="671"/>
            <a:chExt cx="1832" cy="805"/>
          </a:xfrm>
        </p:grpSpPr>
        <p:sp>
          <p:nvSpPr>
            <p:cNvPr id="118887"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Arial Narrow" charset="0"/>
                  <a:ea typeface="SimSun" charset="0"/>
                </a:rPr>
                <a:t>因不信而耽延</a:t>
              </a:r>
              <a:endParaRPr kumimoji="0" lang="zh-CN" altLang="en-US"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8"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9" name="Group 11"/>
          <p:cNvGrpSpPr>
            <a:grpSpLocks/>
          </p:cNvGrpSpPr>
          <p:nvPr/>
        </p:nvGrpSpPr>
        <p:grpSpPr bwMode="auto">
          <a:xfrm>
            <a:off x="6303963" y="1517650"/>
            <a:ext cx="2840037" cy="904875"/>
            <a:chOff x="3144" y="671"/>
            <a:chExt cx="1416" cy="805"/>
          </a:xfrm>
        </p:grpSpPr>
        <p:sp>
          <p:nvSpPr>
            <p:cNvPr id="118885"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新一代的预备</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6"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0" name="Group 14"/>
          <p:cNvGrpSpPr>
            <a:grpSpLocks/>
          </p:cNvGrpSpPr>
          <p:nvPr/>
        </p:nvGrpSpPr>
        <p:grpSpPr bwMode="auto">
          <a:xfrm>
            <a:off x="0" y="2422525"/>
            <a:ext cx="2630488" cy="476250"/>
            <a:chOff x="0" y="1476"/>
            <a:chExt cx="1312" cy="422"/>
          </a:xfrm>
        </p:grpSpPr>
        <p:sp>
          <p:nvSpPr>
            <p:cNvPr id="118883"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4"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1" name="Group 17"/>
          <p:cNvGrpSpPr>
            <a:grpSpLocks/>
          </p:cNvGrpSpPr>
          <p:nvPr/>
        </p:nvGrpSpPr>
        <p:grpSpPr bwMode="auto">
          <a:xfrm>
            <a:off x="2630488" y="2422525"/>
            <a:ext cx="3673475" cy="476250"/>
            <a:chOff x="1312" y="1476"/>
            <a:chExt cx="1832" cy="422"/>
          </a:xfrm>
        </p:grpSpPr>
        <p:sp>
          <p:nvSpPr>
            <p:cNvPr id="118881"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2"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2" name="Group 20"/>
          <p:cNvGrpSpPr>
            <a:grpSpLocks/>
          </p:cNvGrpSpPr>
          <p:nvPr/>
        </p:nvGrpSpPr>
        <p:grpSpPr bwMode="auto">
          <a:xfrm>
            <a:off x="6303963" y="2422525"/>
            <a:ext cx="2840037" cy="476250"/>
            <a:chOff x="3144" y="1476"/>
            <a:chExt cx="1416" cy="422"/>
          </a:xfrm>
        </p:grpSpPr>
        <p:sp>
          <p:nvSpPr>
            <p:cNvPr id="118879"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0"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3" name="Group 23"/>
          <p:cNvGrpSpPr>
            <a:grpSpLocks/>
          </p:cNvGrpSpPr>
          <p:nvPr/>
        </p:nvGrpSpPr>
        <p:grpSpPr bwMode="auto">
          <a:xfrm>
            <a:off x="0" y="2898775"/>
            <a:ext cx="2630488" cy="474663"/>
            <a:chOff x="0" y="1898"/>
            <a:chExt cx="1312" cy="422"/>
          </a:xfrm>
        </p:grpSpPr>
        <p:sp>
          <p:nvSpPr>
            <p:cNvPr id="118877"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神的信实</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8"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4" name="Group 26"/>
          <p:cNvGrpSpPr>
            <a:grpSpLocks/>
          </p:cNvGrpSpPr>
          <p:nvPr/>
        </p:nvGrpSpPr>
        <p:grpSpPr bwMode="auto">
          <a:xfrm>
            <a:off x="2630488" y="2898775"/>
            <a:ext cx="3673475" cy="474663"/>
            <a:chOff x="1312" y="1898"/>
            <a:chExt cx="1832" cy="422"/>
          </a:xfrm>
        </p:grpSpPr>
        <p:sp>
          <p:nvSpPr>
            <p:cNvPr id="118875"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以色列的不信</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6"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5" name="Group 29"/>
          <p:cNvGrpSpPr>
            <a:grpSpLocks/>
          </p:cNvGrpSpPr>
          <p:nvPr/>
        </p:nvGrpSpPr>
        <p:grpSpPr bwMode="auto">
          <a:xfrm>
            <a:off x="6303963" y="2898775"/>
            <a:ext cx="2840037" cy="474663"/>
            <a:chOff x="3144" y="1898"/>
            <a:chExt cx="1416" cy="422"/>
          </a:xfrm>
        </p:grpSpPr>
        <p:sp>
          <p:nvSpPr>
            <p:cNvPr id="118873"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神的信实</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74"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6" name="Group 32"/>
          <p:cNvGrpSpPr>
            <a:grpSpLocks/>
          </p:cNvGrpSpPr>
          <p:nvPr/>
        </p:nvGrpSpPr>
        <p:grpSpPr bwMode="auto">
          <a:xfrm>
            <a:off x="0" y="3373438"/>
            <a:ext cx="2630488" cy="474662"/>
            <a:chOff x="0" y="2320"/>
            <a:chExt cx="1312" cy="422"/>
          </a:xfrm>
        </p:grpSpPr>
        <p:sp>
          <p:nvSpPr>
            <p:cNvPr id="118871"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神的赐福</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2"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7" name="Group 35"/>
          <p:cNvGrpSpPr>
            <a:grpSpLocks/>
          </p:cNvGrpSpPr>
          <p:nvPr/>
        </p:nvGrpSpPr>
        <p:grpSpPr bwMode="auto">
          <a:xfrm>
            <a:off x="2630488" y="3373438"/>
            <a:ext cx="3673475" cy="474662"/>
            <a:chOff x="1312" y="2320"/>
            <a:chExt cx="1832" cy="422"/>
          </a:xfrm>
        </p:grpSpPr>
        <p:sp>
          <p:nvSpPr>
            <p:cNvPr id="118869"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神的管教</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0"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8" name="Group 38"/>
          <p:cNvGrpSpPr>
            <a:grpSpLocks/>
          </p:cNvGrpSpPr>
          <p:nvPr/>
        </p:nvGrpSpPr>
        <p:grpSpPr bwMode="auto">
          <a:xfrm>
            <a:off x="6303963" y="3373438"/>
            <a:ext cx="2840037" cy="474662"/>
            <a:chOff x="3144" y="2320"/>
            <a:chExt cx="1416" cy="422"/>
          </a:xfrm>
        </p:grpSpPr>
        <p:sp>
          <p:nvSpPr>
            <p:cNvPr id="118867"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神的赐福</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68"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9" name="Group 41"/>
          <p:cNvGrpSpPr>
            <a:grpSpLocks/>
          </p:cNvGrpSpPr>
          <p:nvPr/>
        </p:nvGrpSpPr>
        <p:grpSpPr bwMode="auto">
          <a:xfrm>
            <a:off x="0" y="3848100"/>
            <a:ext cx="2630488" cy="474663"/>
            <a:chOff x="0" y="2742"/>
            <a:chExt cx="1312" cy="422"/>
          </a:xfrm>
        </p:grpSpPr>
        <p:sp>
          <p:nvSpPr>
            <p:cNvPr id="118865"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以色列的委身</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6"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0" name="Group 44"/>
          <p:cNvGrpSpPr>
            <a:grpSpLocks/>
          </p:cNvGrpSpPr>
          <p:nvPr/>
        </p:nvGrpSpPr>
        <p:grpSpPr bwMode="auto">
          <a:xfrm>
            <a:off x="2630488" y="3848100"/>
            <a:ext cx="3673475" cy="474663"/>
            <a:chOff x="1312" y="2742"/>
            <a:chExt cx="1832" cy="422"/>
          </a:xfrm>
        </p:grpSpPr>
        <p:sp>
          <p:nvSpPr>
            <p:cNvPr id="118863"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以色列的抱怨</a:t>
              </a:r>
            </a:p>
          </p:txBody>
        </p:sp>
        <p:sp>
          <p:nvSpPr>
            <p:cNvPr id="118864"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1" name="Group 47"/>
          <p:cNvGrpSpPr>
            <a:grpSpLocks/>
          </p:cNvGrpSpPr>
          <p:nvPr/>
        </p:nvGrpSpPr>
        <p:grpSpPr bwMode="auto">
          <a:xfrm>
            <a:off x="6303963" y="3848100"/>
            <a:ext cx="2840037" cy="474663"/>
            <a:chOff x="3144" y="2742"/>
            <a:chExt cx="1416" cy="422"/>
          </a:xfrm>
        </p:grpSpPr>
        <p:sp>
          <p:nvSpPr>
            <p:cNvPr id="118861"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以色列的委身</a:t>
              </a: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62"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2" name="Group 50"/>
          <p:cNvGrpSpPr>
            <a:grpSpLocks/>
          </p:cNvGrpSpPr>
          <p:nvPr/>
        </p:nvGrpSpPr>
        <p:grpSpPr bwMode="auto">
          <a:xfrm>
            <a:off x="0" y="4322763"/>
            <a:ext cx="2630488" cy="476250"/>
            <a:chOff x="0" y="3164"/>
            <a:chExt cx="1312" cy="422"/>
          </a:xfrm>
        </p:grpSpPr>
        <p:sp>
          <p:nvSpPr>
            <p:cNvPr id="118859"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有序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0"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3" name="Group 53"/>
          <p:cNvGrpSpPr>
            <a:grpSpLocks/>
          </p:cNvGrpSpPr>
          <p:nvPr/>
        </p:nvGrpSpPr>
        <p:grpSpPr bwMode="auto">
          <a:xfrm>
            <a:off x="2630488" y="4322763"/>
            <a:ext cx="3673475" cy="476250"/>
            <a:chOff x="1312" y="3164"/>
            <a:chExt cx="1832" cy="422"/>
          </a:xfrm>
        </p:grpSpPr>
        <p:sp>
          <p:nvSpPr>
            <p:cNvPr id="118857"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无序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8"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4" name="Group 56"/>
          <p:cNvGrpSpPr>
            <a:grpSpLocks/>
          </p:cNvGrpSpPr>
          <p:nvPr/>
        </p:nvGrpSpPr>
        <p:grpSpPr bwMode="auto">
          <a:xfrm>
            <a:off x="6303963" y="4322763"/>
            <a:ext cx="2840037" cy="476250"/>
            <a:chOff x="3144" y="3164"/>
            <a:chExt cx="1416" cy="422"/>
          </a:xfrm>
        </p:grpSpPr>
        <p:sp>
          <p:nvSpPr>
            <p:cNvPr id="118855"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重整</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6"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5" name="Group 59"/>
          <p:cNvGrpSpPr>
            <a:grpSpLocks/>
          </p:cNvGrpSpPr>
          <p:nvPr/>
        </p:nvGrpSpPr>
        <p:grpSpPr bwMode="auto">
          <a:xfrm>
            <a:off x="0" y="4799013"/>
            <a:ext cx="2630488" cy="474662"/>
            <a:chOff x="0" y="3586"/>
            <a:chExt cx="1312" cy="422"/>
          </a:xfrm>
        </p:grpSpPr>
        <p:sp>
          <p:nvSpPr>
            <p:cNvPr id="118853"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西奈山</a:t>
              </a:r>
            </a:p>
          </p:txBody>
        </p:sp>
        <p:sp>
          <p:nvSpPr>
            <p:cNvPr id="118854"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6" name="Group 62"/>
          <p:cNvGrpSpPr>
            <a:grpSpLocks/>
          </p:cNvGrpSpPr>
          <p:nvPr/>
        </p:nvGrpSpPr>
        <p:grpSpPr bwMode="auto">
          <a:xfrm>
            <a:off x="2630488" y="4799013"/>
            <a:ext cx="3673475" cy="474662"/>
            <a:chOff x="1312" y="3586"/>
            <a:chExt cx="1832" cy="422"/>
          </a:xfrm>
        </p:grpSpPr>
        <p:sp>
          <p:nvSpPr>
            <p:cNvPr id="118851"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旷野</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2"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7" name="Group 65"/>
          <p:cNvGrpSpPr>
            <a:grpSpLocks/>
          </p:cNvGrpSpPr>
          <p:nvPr/>
        </p:nvGrpSpPr>
        <p:grpSpPr bwMode="auto">
          <a:xfrm>
            <a:off x="6303963" y="4799013"/>
            <a:ext cx="2840037" cy="474662"/>
            <a:chOff x="3144" y="3586"/>
            <a:chExt cx="1416" cy="422"/>
          </a:xfrm>
        </p:grpSpPr>
        <p:sp>
          <p:nvSpPr>
            <p:cNvPr id="118849"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摩押</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0"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8" name="Group 68"/>
          <p:cNvGrpSpPr>
            <a:grpSpLocks/>
          </p:cNvGrpSpPr>
          <p:nvPr/>
        </p:nvGrpSpPr>
        <p:grpSpPr bwMode="auto">
          <a:xfrm>
            <a:off x="0" y="5273675"/>
            <a:ext cx="2630488" cy="582613"/>
            <a:chOff x="0" y="4008"/>
            <a:chExt cx="1312" cy="518"/>
          </a:xfrm>
        </p:grpSpPr>
        <p:sp>
          <p:nvSpPr>
            <p:cNvPr id="118847"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20 </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天</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8"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9" name="Group 71"/>
          <p:cNvGrpSpPr>
            <a:grpSpLocks/>
          </p:cNvGrpSpPr>
          <p:nvPr/>
        </p:nvGrpSpPr>
        <p:grpSpPr bwMode="auto">
          <a:xfrm>
            <a:off x="2630488" y="5273675"/>
            <a:ext cx="3673475" cy="582613"/>
            <a:chOff x="1312" y="4008"/>
            <a:chExt cx="1832" cy="518"/>
          </a:xfrm>
        </p:grpSpPr>
        <p:sp>
          <p:nvSpPr>
            <p:cNvPr id="118845"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Times" charset="0"/>
                  <a:ea typeface="SimSun" charset="0"/>
                </a:rPr>
                <a:t>38</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年</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3</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个月零</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10</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天</a:t>
              </a:r>
              <a:endParaRPr kumimoji="0" lang="en-US" altLang="zh-CN" sz="2400" b="1" i="0" u="none" strike="noStrike" kern="1200" cap="none" spc="0" normalizeH="0" baseline="0" noProof="0">
                <a:ln>
                  <a:noFill/>
                </a:ln>
                <a:solidFill>
                  <a:srgbClr val="FFFFFF"/>
                </a:solidFill>
                <a:effectLst/>
                <a:uLnTx/>
                <a:uFillTx/>
                <a:latin typeface="Times" charset="0"/>
                <a:ea typeface="SimSun" charset="0"/>
              </a:endParaRPr>
            </a:p>
          </p:txBody>
        </p:sp>
        <p:sp>
          <p:nvSpPr>
            <p:cNvPr id="118846"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0" name="Group 74"/>
          <p:cNvGrpSpPr>
            <a:grpSpLocks/>
          </p:cNvGrpSpPr>
          <p:nvPr/>
        </p:nvGrpSpPr>
        <p:grpSpPr bwMode="auto">
          <a:xfrm>
            <a:off x="6303963" y="5273675"/>
            <a:ext cx="2840037" cy="582613"/>
            <a:chOff x="3144" y="4008"/>
            <a:chExt cx="1416" cy="518"/>
          </a:xfrm>
        </p:grpSpPr>
        <p:sp>
          <p:nvSpPr>
            <p:cNvPr id="118843"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约</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5</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个月</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4"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1" name="Group 77"/>
          <p:cNvGrpSpPr>
            <a:grpSpLocks/>
          </p:cNvGrpSpPr>
          <p:nvPr/>
        </p:nvGrpSpPr>
        <p:grpSpPr bwMode="auto">
          <a:xfrm>
            <a:off x="0" y="5856288"/>
            <a:ext cx="1347788" cy="1001712"/>
            <a:chOff x="0" y="4526"/>
            <a:chExt cx="672" cy="890"/>
          </a:xfrm>
        </p:grpSpPr>
        <p:sp>
          <p:nvSpPr>
            <p:cNvPr id="118841"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组织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(1-4)</a:t>
              </a:r>
            </a:p>
          </p:txBody>
        </p:sp>
        <p:sp>
          <p:nvSpPr>
            <p:cNvPr id="118842"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2" name="Group 80"/>
          <p:cNvGrpSpPr>
            <a:grpSpLocks/>
          </p:cNvGrpSpPr>
          <p:nvPr/>
        </p:nvGrpSpPr>
        <p:grpSpPr bwMode="auto">
          <a:xfrm>
            <a:off x="1347788" y="5856288"/>
            <a:ext cx="1282700" cy="1001712"/>
            <a:chOff x="672" y="4526"/>
            <a:chExt cx="640" cy="890"/>
          </a:xfrm>
        </p:grpSpPr>
        <p:sp>
          <p:nvSpPr>
            <p:cNvPr id="118839"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成圣</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(5:1-10:10)</a:t>
              </a:r>
            </a:p>
          </p:txBody>
        </p:sp>
        <p:sp>
          <p:nvSpPr>
            <p:cNvPr id="118840"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3" name="Group 83"/>
          <p:cNvGrpSpPr>
            <a:grpSpLocks/>
          </p:cNvGrpSpPr>
          <p:nvPr/>
        </p:nvGrpSpPr>
        <p:grpSpPr bwMode="auto">
          <a:xfrm>
            <a:off x="2630488" y="5856288"/>
            <a:ext cx="785812" cy="1001712"/>
            <a:chOff x="1312" y="4526"/>
            <a:chExt cx="392" cy="890"/>
          </a:xfrm>
        </p:grpSpPr>
        <p:sp>
          <p:nvSpPr>
            <p:cNvPr id="118837"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12:16)</a:t>
              </a:r>
            </a:p>
          </p:txBody>
        </p:sp>
        <p:sp>
          <p:nvSpPr>
            <p:cNvPr id="118838"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4" name="Group 86"/>
          <p:cNvGrpSpPr>
            <a:grpSpLocks/>
          </p:cNvGrpSpPr>
          <p:nvPr/>
        </p:nvGrpSpPr>
        <p:grpSpPr bwMode="auto">
          <a:xfrm>
            <a:off x="3419475" y="5856288"/>
            <a:ext cx="722313" cy="1001712"/>
            <a:chOff x="1704" y="4526"/>
            <a:chExt cx="360" cy="890"/>
          </a:xfrm>
        </p:grpSpPr>
        <p:sp>
          <p:nvSpPr>
            <p:cNvPr id="118835"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往加低斯罪</a:t>
              </a:r>
              <a:endPar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(13-14)</a:t>
              </a:r>
            </a:p>
          </p:txBody>
        </p:sp>
        <p:sp>
          <p:nvSpPr>
            <p:cNvPr id="118836"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5" name="Group 89"/>
          <p:cNvGrpSpPr>
            <a:grpSpLocks/>
          </p:cNvGrpSpPr>
          <p:nvPr/>
        </p:nvGrpSpPr>
        <p:grpSpPr bwMode="auto">
          <a:xfrm>
            <a:off x="4138613" y="5856288"/>
            <a:ext cx="722312" cy="1001712"/>
            <a:chOff x="2064" y="4526"/>
            <a:chExt cx="360" cy="890"/>
          </a:xfrm>
        </p:grpSpPr>
        <p:sp>
          <p:nvSpPr>
            <p:cNvPr id="118833"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旷野</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(15-19)</a:t>
              </a:r>
            </a:p>
          </p:txBody>
        </p:sp>
        <p:sp>
          <p:nvSpPr>
            <p:cNvPr id="118834"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6" name="Group 92"/>
          <p:cNvGrpSpPr>
            <a:grpSpLocks/>
          </p:cNvGrpSpPr>
          <p:nvPr/>
        </p:nvGrpSpPr>
        <p:grpSpPr bwMode="auto">
          <a:xfrm>
            <a:off x="4860925" y="5856288"/>
            <a:ext cx="657225" cy="1001712"/>
            <a:chOff x="2424" y="4526"/>
            <a:chExt cx="328" cy="890"/>
          </a:xfrm>
        </p:grpSpPr>
        <p:sp>
          <p:nvSpPr>
            <p:cNvPr id="118831"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摩押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(20-21)</a:t>
              </a:r>
            </a:p>
          </p:txBody>
        </p:sp>
        <p:sp>
          <p:nvSpPr>
            <p:cNvPr id="118832"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dirty="0">
                <a:ln>
                  <a:noFill/>
                </a:ln>
                <a:solidFill>
                  <a:srgbClr val="FFFFFF"/>
                </a:solidFill>
                <a:effectLst/>
                <a:uLnTx/>
                <a:uFillTx/>
                <a:latin typeface="Times" charset="0"/>
                <a:ea typeface="SimSun" charset="0"/>
                <a:cs typeface="Times New Roman" charset="0"/>
              </a:endParaRPr>
            </a:p>
          </p:txBody>
        </p:sp>
      </p:grpSp>
      <p:grpSp>
        <p:nvGrpSpPr>
          <p:cNvPr id="118817" name="Group 95"/>
          <p:cNvGrpSpPr>
            <a:grpSpLocks/>
          </p:cNvGrpSpPr>
          <p:nvPr/>
        </p:nvGrpSpPr>
        <p:grpSpPr bwMode="auto">
          <a:xfrm>
            <a:off x="5518150" y="5856288"/>
            <a:ext cx="785813" cy="1001712"/>
            <a:chOff x="2752" y="4526"/>
            <a:chExt cx="392" cy="890"/>
          </a:xfrm>
        </p:grpSpPr>
        <p:sp>
          <p:nvSpPr>
            <p:cNvPr id="118829"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在摩押的罪</a:t>
              </a:r>
              <a:endParaRPr kumimoji="0" lang="en-GB" altLang="zh-CN" sz="1400" b="0"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(22-25)</a:t>
              </a:r>
            </a:p>
          </p:txBody>
        </p:sp>
        <p:sp>
          <p:nvSpPr>
            <p:cNvPr id="118830"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8" name="Group 98"/>
          <p:cNvGrpSpPr>
            <a:grpSpLocks/>
          </p:cNvGrpSpPr>
          <p:nvPr/>
        </p:nvGrpSpPr>
        <p:grpSpPr bwMode="auto">
          <a:xfrm>
            <a:off x="6303963" y="5856288"/>
            <a:ext cx="890587" cy="1001712"/>
            <a:chOff x="3144" y="4526"/>
            <a:chExt cx="444" cy="890"/>
          </a:xfrm>
        </p:grpSpPr>
        <p:sp>
          <p:nvSpPr>
            <p:cNvPr id="118827"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预备土地</a:t>
              </a:r>
              <a:endParaRPr kumimoji="0" lang="en-GB" altLang="zh-CN" sz="16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(26-27)</a:t>
              </a:r>
            </a:p>
          </p:txBody>
        </p:sp>
        <p:sp>
          <p:nvSpPr>
            <p:cNvPr id="118828"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9" name="Group 101"/>
          <p:cNvGrpSpPr>
            <a:grpSpLocks/>
          </p:cNvGrpSpPr>
          <p:nvPr/>
        </p:nvGrpSpPr>
        <p:grpSpPr bwMode="auto">
          <a:xfrm>
            <a:off x="7194550" y="5856288"/>
            <a:ext cx="882650" cy="1001712"/>
            <a:chOff x="3588" y="4526"/>
            <a:chExt cx="440" cy="890"/>
          </a:xfrm>
        </p:grpSpPr>
        <p:sp>
          <p:nvSpPr>
            <p:cNvPr id="118825"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献祭与许愿</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(28-30)</a:t>
              </a:r>
            </a:p>
          </p:txBody>
        </p:sp>
        <p:sp>
          <p:nvSpPr>
            <p:cNvPr id="118826"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sp>
        <p:nvSpPr>
          <p:cNvPr id="118820"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最终的预备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(31-36)</a:t>
            </a:r>
          </a:p>
        </p:txBody>
      </p:sp>
      <p:sp>
        <p:nvSpPr>
          <p:cNvPr id="118821"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
        <p:nvSpPr>
          <p:cNvPr id="118822" name="Text Box 106"/>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333333"/>
                </a:solidFill>
                <a:effectLst/>
                <a:uLnTx/>
                <a:uFillTx/>
                <a:latin typeface="Arial" charset="0"/>
                <a:ea typeface="SimSun" charset="0"/>
                <a:cs typeface="Times New Roman" charset="0"/>
              </a:rPr>
              <a:t>135</a:t>
            </a:r>
          </a:p>
        </p:txBody>
      </p:sp>
      <p:sp>
        <p:nvSpPr>
          <p:cNvPr id="118823"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zh-CN" altLang="en-US">
                <a:solidFill>
                  <a:srgbClr val="000000"/>
                </a:solidFill>
                <a:latin typeface="Impact" charset="0"/>
                <a:ea typeface="SimSun" charset="0"/>
                <a:cs typeface="SimSun" charset="0"/>
              </a:rPr>
              <a:t>民数记</a:t>
            </a:r>
          </a:p>
        </p:txBody>
      </p:sp>
    </p:spTree>
    <p:extLst>
      <p:ext uri="{BB962C8B-B14F-4D97-AF65-F5344CB8AC3E}">
        <p14:creationId xmlns:p14="http://schemas.microsoft.com/office/powerpoint/2010/main" val="311936598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2" cstate="screen">
            <a:extLst>
              <a:ext uri="{28A0092B-C50C-407E-A947-70E740481C1C}">
                <a14:useLocalDpi xmlns:a14="http://schemas.microsoft.com/office/drawing/2010/main"/>
              </a:ext>
            </a:extLst>
          </a:blip>
          <a:srcRect l="5560" t="6881" r="2823"/>
          <a:stretch/>
        </p:blipFill>
        <p:spPr>
          <a:xfrm>
            <a:off x="-1" y="218474"/>
            <a:ext cx="9144001" cy="6567562"/>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3" name="TextBox 3"/>
          <p:cNvSpPr txBox="1">
            <a:spLocks noChangeArrowheads="1"/>
          </p:cNvSpPr>
          <p:nvPr/>
        </p:nvSpPr>
        <p:spPr bwMode="auto">
          <a:xfrm>
            <a:off x="9217866" y="27974"/>
            <a:ext cx="3024907" cy="175432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enealogy of Jesus Christ</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pposition of King Herod</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pirit</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descent upon Jesus</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P</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ower over Satan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temptations</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xpounding Sermon on Mount</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L</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essons on proper priorities</a:t>
            </a:r>
          </a:p>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utline for personal relationships</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aith of the centurion</a:t>
            </a:r>
          </a:p>
        </p:txBody>
      </p:sp>
      <p:sp>
        <p:nvSpPr>
          <p:cNvPr id="4" name="TextBox 4"/>
          <p:cNvSpPr txBox="1">
            <a:spLocks noChangeArrowheads="1"/>
          </p:cNvSpPr>
          <p:nvPr/>
        </p:nvSpPr>
        <p:spPr bwMode="auto">
          <a:xfrm>
            <a:off x="9217866" y="2027651"/>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M</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atthew</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call from Jesus</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postles sent to preach</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estimony about John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message</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rue Messiah called demonic</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idden message of parables</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xecution of the Baptist</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isdom is answering Pharisees</a:t>
            </a:r>
          </a:p>
        </p:txBody>
      </p:sp>
      <p:sp>
        <p:nvSpPr>
          <p:cNvPr id="5" name="TextBox 5"/>
          <p:cNvSpPr txBox="1">
            <a:spLocks noChangeArrowheads="1"/>
          </p:cNvSpPr>
          <p:nvPr/>
        </p:nvSpPr>
        <p:spPr bwMode="auto">
          <a:xfrm>
            <a:off x="9217866" y="3657996"/>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K</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eys of the kingdom</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mpact of Jesus</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transfiguration</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eed for true forgiveness</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rounds for divorce clarified</a:t>
            </a:r>
          </a:p>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pportunities in the vineyard</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ig tree is cursed</a:t>
            </a:r>
          </a:p>
        </p:txBody>
      </p:sp>
      <p:sp>
        <p:nvSpPr>
          <p:cNvPr id="6" name="TextBox 6"/>
          <p:cNvSpPr txBox="1">
            <a:spLocks noChangeArrowheads="1"/>
          </p:cNvSpPr>
          <p:nvPr/>
        </p:nvSpPr>
        <p:spPr bwMode="auto">
          <a:xfrm>
            <a:off x="9217866" y="5288340"/>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axes paid to Caesar</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ypocrisy denounced by </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woes</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of second coming</a:t>
            </a:r>
          </a:p>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J</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udgment of the nations</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on Calvary</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eve</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ay of the cross</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avior</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resurrection and commission</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 Inception of the world</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ewlyweds placed in Eden</a:t>
            </a:r>
          </a:p>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emptation and man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fall</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atred and first murder</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ntire genealogy of Adam</a:t>
            </a:r>
          </a:p>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L</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essons on proper priorities</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utline for personal relationships</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aith of the centurion</a:t>
            </a: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M</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atthew</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call from Jesus</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postles sent to preach</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estimony about John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message</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rue Messiah called demonic</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idden message of parables</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xecution of the Baptist</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isdom is answering Pharisees</a:t>
            </a: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K</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eys of the kingdom</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mpact of Jesus</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transfiguration</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eed for true forgiveness</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rounds for divorce clarified</a:t>
            </a:r>
          </a:p>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pportunities in the vineyard</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ig tree is cursed</a:t>
            </a: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axes paid to Caesar</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ypocrisy denounced by </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woes</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of second coming</a:t>
            </a:r>
          </a:p>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J</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udgment of the nations</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on Calvary</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eve</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ay of the cross</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avior</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resurrection and commission</a:t>
            </a: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rPr>
              <a:t> </a:t>
            </a:r>
            <a:endParaRPr kumimoji="0" lang="en-US" sz="18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3" name="Title 1"/>
          <p:cNvSpPr txBox="1">
            <a:spLocks/>
          </p:cNvSpPr>
          <p:nvPr/>
        </p:nvSpPr>
        <p:spPr bwMode="auto">
          <a:xfrm>
            <a:off x="0" y="0"/>
            <a:ext cx="49022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 typeface="Wingdings" charset="0"/>
              <a:buNone/>
              <a:tabLst/>
              <a:defRPr/>
            </a:pPr>
            <a:r>
              <a:rPr kumimoji="0" lang="zh-TW" altLang="en-US" sz="4800" b="1" i="0" u="none" strike="noStrike" kern="1200" cap="none" spc="0" normalizeH="0" baseline="0" noProof="0">
                <a:ln>
                  <a:noFill/>
                </a:ln>
                <a:solidFill>
                  <a:prstClr val="white"/>
                </a:solidFill>
                <a:effectLst/>
                <a:uLnTx/>
                <a:uFillTx/>
                <a:latin typeface="Arial"/>
                <a:ea typeface="ＭＳ Ｐゴシック" charset="0"/>
                <a:cs typeface="Arial"/>
              </a:rPr>
              <a:t>民数记</a:t>
            </a:r>
            <a:endParaRPr kumimoji="0" lang="en-US" sz="4800" b="1" i="0" u="none" strike="noStrike" kern="1200" cap="none" spc="0" normalizeH="0" baseline="0" noProof="0">
              <a:ln>
                <a:noFill/>
              </a:ln>
              <a:solidFill>
                <a:prstClr val="white"/>
              </a:solidFill>
              <a:effectLst/>
              <a:uLnTx/>
              <a:uFillTx/>
              <a:latin typeface="Arial"/>
              <a:ea typeface="ＭＳ Ｐゴシック" charset="0"/>
              <a:cs typeface="Arial"/>
            </a:endParaRPr>
          </a:p>
        </p:txBody>
      </p:sp>
      <p:sp>
        <p:nvSpPr>
          <p:cNvPr id="14" name="Rectangle 13"/>
          <p:cNvSpPr/>
          <p:nvPr/>
        </p:nvSpPr>
        <p:spPr>
          <a:xfrm>
            <a:off x="347521" y="4062783"/>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w Cen MT"/>
              <a:ea typeface="+mn-ea"/>
              <a:cs typeface="+mn-cs"/>
            </a:endParaRPr>
          </a:p>
        </p:txBody>
      </p:sp>
    </p:spTree>
    <p:extLst>
      <p:ext uri="{BB962C8B-B14F-4D97-AF65-F5344CB8AC3E}">
        <p14:creationId xmlns:p14="http://schemas.microsoft.com/office/powerpoint/2010/main" val="246394633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23813" y="4233718"/>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1" u="none" strike="noStrike" kern="1200" cap="none" spc="0" normalizeH="0" baseline="0" noProof="0">
                <a:ln>
                  <a:noFill/>
                </a:ln>
                <a:solidFill>
                  <a:srgbClr val="D01A26"/>
                </a:solidFill>
                <a:effectLst/>
                <a:uLnTx/>
                <a:uFillTx/>
                <a:latin typeface="Arial" charset="0"/>
                <a:ea typeface="ＭＳ Ｐゴシック" charset="0"/>
                <a:cs typeface="ＭＳ Ｐゴシック" charset="0"/>
              </a:rPr>
              <a:t>民数记</a:t>
            </a:r>
            <a:endParaRPr kumimoji="0" lang="en-US" sz="4800" b="1" i="1" u="none" strike="noStrike" kern="1200" cap="none" spc="0" normalizeH="0" baseline="0" noProof="0" dirty="0">
              <a:ln>
                <a:noFill/>
              </a:ln>
              <a:solidFill>
                <a:srgbClr val="D01A26"/>
              </a:solidFill>
              <a:effectLst/>
              <a:uLnTx/>
              <a:uFillTx/>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355179" y="1473344"/>
            <a:ext cx="8470231" cy="1446653"/>
          </a:xfrm>
          <a:ln w="63500">
            <a:solidFill>
              <a:srgbClr val="C00000"/>
            </a:solidFill>
          </a:ln>
          <a:effectLst/>
        </p:spPr>
        <p:txBody>
          <a:bodyPr/>
          <a:lstStyle/>
          <a:p>
            <a:pPr>
              <a:defRPr/>
            </a:pPr>
            <a:r>
              <a:rPr lang="zh-CN" altLang="en-US" sz="8000" b="1" dirty="0">
                <a:solidFill>
                  <a:srgbClr val="D01A26"/>
                </a:solidFill>
                <a:latin typeface="Arial" charset="0"/>
                <a:ea typeface="ＭＳ Ｐゴシック" charset="0"/>
                <a:cs typeface="ＭＳ Ｐゴシック" charset="0"/>
              </a:rPr>
              <a:t>作个预备</a:t>
            </a:r>
            <a:r>
              <a:rPr lang="zh-CN" altLang="en-US" sz="8000" b="1">
                <a:solidFill>
                  <a:srgbClr val="D01A26"/>
                </a:solidFill>
                <a:latin typeface="Arial" charset="0"/>
                <a:ea typeface="ＭＳ Ｐゴシック" charset="0"/>
                <a:cs typeface="ＭＳ Ｐゴシック" charset="0"/>
              </a:rPr>
              <a:t>好的人</a:t>
            </a:r>
            <a:endParaRPr lang="en-US" sz="8000" b="1" dirty="0">
              <a:solidFill>
                <a:srgbClr val="D01A26"/>
              </a:solidFill>
              <a:effectLst/>
              <a:latin typeface="Arial" charset="0"/>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Tree>
    <p:extLst>
      <p:ext uri="{BB962C8B-B14F-4D97-AF65-F5344CB8AC3E}">
        <p14:creationId xmlns:p14="http://schemas.microsoft.com/office/powerpoint/2010/main" val="2598380697"/>
      </p:ext>
    </p:extLst>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8" name="Rectangle 1026"/>
          <p:cNvSpPr>
            <a:spLocks noGrp="1" noChangeArrowheads="1"/>
          </p:cNvSpPr>
          <p:nvPr>
            <p:ph type="ctrTitle" idx="4294967295"/>
          </p:nvPr>
        </p:nvSpPr>
        <p:spPr>
          <a:xfrm>
            <a:off x="0" y="0"/>
            <a:ext cx="6619875" cy="838200"/>
          </a:xfrm>
          <a:solidFill>
            <a:srgbClr val="006600"/>
          </a:solidFill>
          <a:effectLst>
            <a:outerShdw blurRad="63500" dist="35921" dir="2700000" algn="ctr" rotWithShape="0">
              <a:schemeClr val="bg2">
                <a:alpha val="74998"/>
              </a:schemeClr>
            </a:outerShdw>
          </a:effectLst>
        </p:spPr>
        <p:txBody>
          <a:bodyPr/>
          <a:lstStyle/>
          <a:p>
            <a:r>
              <a:rPr kumimoji="1" lang="zh-CN" altLang="en-US" sz="4000" b="1">
                <a:solidFill>
                  <a:schemeClr val="tx1"/>
                </a:solidFill>
                <a:effectLst>
                  <a:outerShdw blurRad="38100" dist="38100" dir="2700000" algn="tl">
                    <a:srgbClr val="000000"/>
                  </a:outerShdw>
                </a:effectLst>
                <a:latin typeface="Arial" charset="0"/>
                <a:ea typeface="SimSun" charset="0"/>
                <a:cs typeface="SimSun" charset="0"/>
              </a:rPr>
              <a:t>救赎与成圣</a:t>
            </a:r>
            <a:endParaRPr kumimoji="1" lang="zh-CN" altLang="en-US" sz="4000" b="1">
              <a:solidFill>
                <a:schemeClr val="tx1"/>
              </a:solidFill>
              <a:latin typeface="Arial" charset="0"/>
              <a:ea typeface="SimSun" charset="0"/>
              <a:cs typeface="SimSun" charset="0"/>
            </a:endParaRPr>
          </a:p>
        </p:txBody>
      </p:sp>
      <p:sp>
        <p:nvSpPr>
          <p:cNvPr id="521220" name="Text Box 1028"/>
          <p:cNvSpPr txBox="1">
            <a:spLocks noChangeArrowheads="1"/>
          </p:cNvSpPr>
          <p:nvPr/>
        </p:nvSpPr>
        <p:spPr bwMode="auto">
          <a:xfrm>
            <a:off x="76200" y="1951038"/>
            <a:ext cx="595313" cy="854075"/>
          </a:xfrm>
          <a:prstGeom prst="rect">
            <a:avLst/>
          </a:prstGeom>
          <a:noFill/>
          <a:ln w="12700" cap="sq">
            <a:noFill/>
            <a:miter lim="800000"/>
            <a:headEnd/>
            <a:tailEnd/>
          </a:ln>
          <a:effectLst>
            <a:outerShdw blurRad="63500" dist="37026" dir="19001120" algn="ctr" rotWithShape="0">
              <a:schemeClr val="bg2">
                <a:alpha val="74998"/>
              </a:schemeClr>
            </a:outerShdw>
          </a:effectLst>
        </p:spPr>
        <p:txBody>
          <a:bodyPr lIns="0" tIns="0" rIns="0" bIns="0" anchor="ctr" anchorCtr="1">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SimSun" charset="0"/>
              </a:rPr>
              <a:t>旧约</a:t>
            </a:r>
          </a:p>
        </p:txBody>
      </p:sp>
      <p:sp>
        <p:nvSpPr>
          <p:cNvPr id="521221" name="Text Box 1029"/>
          <p:cNvSpPr txBox="1">
            <a:spLocks noChangeArrowheads="1"/>
          </p:cNvSpPr>
          <p:nvPr/>
        </p:nvSpPr>
        <p:spPr bwMode="auto">
          <a:xfrm>
            <a:off x="76200" y="4846638"/>
            <a:ext cx="595313" cy="854075"/>
          </a:xfrm>
          <a:prstGeom prst="rect">
            <a:avLst/>
          </a:prstGeom>
          <a:noFill/>
          <a:ln w="12700" cap="sq">
            <a:noFill/>
            <a:miter lim="800000"/>
            <a:headEnd/>
            <a:tailEnd/>
          </a:ln>
          <a:effectLst>
            <a:outerShdw blurRad="63500" dist="37026" dir="19001120" algn="ctr" rotWithShape="0">
              <a:schemeClr val="bg2">
                <a:alpha val="74998"/>
              </a:schemeClr>
            </a:outerShdw>
          </a:effectLst>
        </p:spPr>
        <p:txBody>
          <a:bodyPr lIns="0" tIns="0" rIns="0" bIns="0" anchor="ctr" anchorCtr="1">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SimSun" charset="0"/>
              </a:rPr>
              <a:t>新约</a:t>
            </a:r>
          </a:p>
        </p:txBody>
      </p:sp>
      <p:sp>
        <p:nvSpPr>
          <p:cNvPr id="521222" name="Rectangle 1030"/>
          <p:cNvSpPr>
            <a:spLocks noChangeArrowheads="1"/>
          </p:cNvSpPr>
          <p:nvPr/>
        </p:nvSpPr>
        <p:spPr bwMode="auto">
          <a:xfrm>
            <a:off x="2627313" y="5200650"/>
            <a:ext cx="1720850" cy="533400"/>
          </a:xfrm>
          <a:prstGeom prst="rect">
            <a:avLst/>
          </a:prstGeom>
          <a:noFill/>
          <a:ln w="9525">
            <a:noFill/>
            <a:miter lim="800000"/>
            <a:headEnd/>
            <a:tailEnd/>
          </a:ln>
          <a:effectLst>
            <a:outerShdw blurRad="63500" dist="29783" dir="20085598"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救赎</a:t>
            </a:r>
          </a:p>
        </p:txBody>
      </p:sp>
      <p:sp>
        <p:nvSpPr>
          <p:cNvPr id="521223" name="Rectangle 1031"/>
          <p:cNvSpPr>
            <a:spLocks noChangeArrowheads="1"/>
          </p:cNvSpPr>
          <p:nvPr/>
        </p:nvSpPr>
        <p:spPr bwMode="auto">
          <a:xfrm>
            <a:off x="762000" y="908050"/>
            <a:ext cx="1506538" cy="10795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3200" b="1" i="0" u="none" strike="noStrike" kern="1200" cap="none" spc="0" normalizeH="0" baseline="0" noProof="0">
                <a:ln>
                  <a:noFill/>
                </a:ln>
                <a:solidFill>
                  <a:srgbClr val="FFFFFF"/>
                </a:solidFill>
                <a:effectLst/>
                <a:uLnTx/>
                <a:uFillTx/>
                <a:latin typeface="Arial" charset="0"/>
                <a:ea typeface="SimSun" charset="0"/>
              </a:rPr>
              <a:t>人的角色</a:t>
            </a:r>
          </a:p>
        </p:txBody>
      </p:sp>
      <p:sp>
        <p:nvSpPr>
          <p:cNvPr id="521224" name="Rectangle 1032"/>
          <p:cNvSpPr>
            <a:spLocks noChangeArrowheads="1"/>
          </p:cNvSpPr>
          <p:nvPr/>
        </p:nvSpPr>
        <p:spPr bwMode="auto">
          <a:xfrm>
            <a:off x="2555875" y="981075"/>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3200" b="1" i="0" u="none" strike="noStrike" kern="1200" cap="none" spc="0" normalizeH="0" baseline="0" noProof="0">
                <a:ln>
                  <a:noFill/>
                </a:ln>
                <a:solidFill>
                  <a:srgbClr val="FFFFFF"/>
                </a:solidFill>
                <a:effectLst/>
                <a:uLnTx/>
                <a:uFillTx/>
                <a:latin typeface="Arial" charset="0"/>
                <a:ea typeface="SimSun" charset="0"/>
              </a:rPr>
              <a:t>神的回应</a:t>
            </a:r>
          </a:p>
        </p:txBody>
      </p:sp>
      <p:sp>
        <p:nvSpPr>
          <p:cNvPr id="521225" name="Rectangle 1033"/>
          <p:cNvSpPr>
            <a:spLocks noChangeArrowheads="1"/>
          </p:cNvSpPr>
          <p:nvPr/>
        </p:nvSpPr>
        <p:spPr bwMode="auto">
          <a:xfrm>
            <a:off x="755650" y="1989138"/>
            <a:ext cx="1600200" cy="1752600"/>
          </a:xfrm>
          <a:prstGeom prst="rect">
            <a:avLst/>
          </a:prstGeom>
          <a:noFill/>
          <a:ln w="9525">
            <a:noFill/>
            <a:miter lim="800000"/>
            <a:headEnd/>
            <a:tailEnd/>
          </a:ln>
          <a:effectLst>
            <a:outerShdw blurRad="63500" dist="37026" dir="19001120" algn="ctr" rotWithShape="0">
              <a:schemeClr val="bg2">
                <a:alpha val="50000"/>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信靠神的</a:t>
            </a:r>
            <a:r>
              <a:rPr kumimoji="1" lang="en-US" sz="2400" b="1" i="0" u="none" strike="noStrike" kern="1200" cap="none" spc="0" normalizeH="0" baseline="0" noProof="0">
                <a:ln>
                  <a:noFill/>
                </a:ln>
                <a:solidFill>
                  <a:srgbClr val="FFFFFF"/>
                </a:solidFill>
                <a:effectLst/>
                <a:uLnTx/>
                <a:uFillTx/>
                <a:latin typeface="Times" charset="0"/>
                <a:ea typeface="SimSun" charset="0"/>
              </a:rPr>
              <a:t>逾越羊羔</a:t>
            </a:r>
            <a:endPar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26" name="Rectangle 1034"/>
          <p:cNvSpPr>
            <a:spLocks noChangeArrowheads="1"/>
          </p:cNvSpPr>
          <p:nvPr/>
        </p:nvSpPr>
        <p:spPr bwMode="auto">
          <a:xfrm>
            <a:off x="755650" y="4941888"/>
            <a:ext cx="1522413" cy="1600200"/>
          </a:xfrm>
          <a:prstGeom prst="rect">
            <a:avLst/>
          </a:prstGeom>
          <a:noFill/>
          <a:ln w="9525">
            <a:noFill/>
            <a:miter lim="800000"/>
            <a:headEnd/>
            <a:tailEnd/>
          </a:ln>
          <a:effectLst>
            <a:outerShdw blurRad="63500" dist="37026" dir="19001120" algn="ctr" rotWithShape="0">
              <a:schemeClr val="bg2">
                <a:alpha val="74997"/>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Times" charset="0"/>
                <a:ea typeface="SimSun" charset="0"/>
              </a:rPr>
              <a:t>信靠基督为神的羔羊</a:t>
            </a:r>
            <a:endPar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27" name="Rectangle 1035"/>
          <p:cNvSpPr>
            <a:spLocks noChangeArrowheads="1"/>
          </p:cNvSpPr>
          <p:nvPr/>
        </p:nvSpPr>
        <p:spPr bwMode="auto">
          <a:xfrm>
            <a:off x="4710113" y="2301875"/>
            <a:ext cx="1985962" cy="9906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Times" charset="0"/>
                <a:ea typeface="SimSun" charset="0"/>
              </a:rPr>
              <a:t>前往迦南</a:t>
            </a:r>
          </a:p>
        </p:txBody>
      </p:sp>
      <p:sp>
        <p:nvSpPr>
          <p:cNvPr id="521228" name="Rectangle 1036"/>
          <p:cNvSpPr>
            <a:spLocks noChangeArrowheads="1"/>
          </p:cNvSpPr>
          <p:nvPr/>
        </p:nvSpPr>
        <p:spPr bwMode="auto">
          <a:xfrm>
            <a:off x="4787900" y="5272088"/>
            <a:ext cx="1720850" cy="5334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成长</a:t>
            </a:r>
          </a:p>
        </p:txBody>
      </p:sp>
      <p:sp>
        <p:nvSpPr>
          <p:cNvPr id="521229" name="Rectangle 1037"/>
          <p:cNvSpPr>
            <a:spLocks noChangeArrowheads="1"/>
          </p:cNvSpPr>
          <p:nvPr/>
        </p:nvSpPr>
        <p:spPr bwMode="auto">
          <a:xfrm>
            <a:off x="4716463" y="981075"/>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3200" b="1" i="0" u="none" strike="noStrike" kern="1200" cap="none" spc="0" normalizeH="0" baseline="0" noProof="0">
                <a:ln>
                  <a:noFill/>
                </a:ln>
                <a:solidFill>
                  <a:srgbClr val="FFFFFF"/>
                </a:solidFill>
                <a:effectLst/>
                <a:uLnTx/>
                <a:uFillTx/>
                <a:latin typeface="Arial" charset="0"/>
                <a:ea typeface="SimSun" charset="0"/>
              </a:rPr>
              <a:t>信心的生命</a:t>
            </a:r>
          </a:p>
        </p:txBody>
      </p:sp>
      <p:sp>
        <p:nvSpPr>
          <p:cNvPr id="521230" name="Rectangle 1038"/>
          <p:cNvSpPr>
            <a:spLocks noChangeArrowheads="1"/>
          </p:cNvSpPr>
          <p:nvPr/>
        </p:nvSpPr>
        <p:spPr bwMode="auto">
          <a:xfrm>
            <a:off x="2433638" y="5943600"/>
            <a:ext cx="2382837" cy="685800"/>
          </a:xfrm>
          <a:prstGeom prst="rect">
            <a:avLst/>
          </a:prstGeom>
          <a:noFill/>
          <a:ln w="9525">
            <a:noFill/>
            <a:miter lim="800000"/>
            <a:headEnd/>
            <a:tailEnd/>
          </a:ln>
          <a:effectLst>
            <a:outerShdw blurRad="63500" dist="37026" dir="19001120" algn="ctr" rotWithShape="0">
              <a:schemeClr val="bg2">
                <a:alpha val="74997"/>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地位上的成圣</a:t>
            </a:r>
            <a:endPar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31" name="Rectangle 1039"/>
          <p:cNvSpPr>
            <a:spLocks noChangeArrowheads="1"/>
          </p:cNvSpPr>
          <p:nvPr/>
        </p:nvSpPr>
        <p:spPr bwMode="auto">
          <a:xfrm>
            <a:off x="4787900" y="5949950"/>
            <a:ext cx="2382838" cy="6858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生活上的成圣</a:t>
            </a:r>
            <a:endPar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32" name="Rectangle 1040"/>
          <p:cNvSpPr>
            <a:spLocks noChangeArrowheads="1"/>
          </p:cNvSpPr>
          <p:nvPr/>
        </p:nvSpPr>
        <p:spPr bwMode="auto">
          <a:xfrm>
            <a:off x="6961188" y="2293938"/>
            <a:ext cx="2290762" cy="9906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献祭</a:t>
            </a:r>
            <a:b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br>
            <a: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t>(</a:t>
            </a:r>
            <a:r>
              <a:rPr kumimoji="1" lang="en-US" sz="2400" b="1" i="0" u="none" strike="noStrike" kern="1200" cap="none" spc="0" normalizeH="0" baseline="0" noProof="0">
                <a:ln>
                  <a:noFill/>
                </a:ln>
                <a:solidFill>
                  <a:srgbClr val="FFFFFF"/>
                </a:solidFill>
                <a:effectLst/>
                <a:uLnTx/>
                <a:uFillTx/>
                <a:latin typeface="Times" charset="0"/>
                <a:ea typeface="SimSun" charset="0"/>
              </a:rPr>
              <a:t>赎罪</a:t>
            </a:r>
            <a:r>
              <a:rPr kumimoji="1" lang="en-US" altLang="ja-JP" sz="2400" b="1" i="0" u="none" strike="noStrike" kern="1200" cap="none" spc="0" normalizeH="0" baseline="0" noProof="0">
                <a:ln>
                  <a:noFill/>
                </a:ln>
                <a:solidFill>
                  <a:srgbClr val="FFFFFF"/>
                </a:solidFill>
                <a:effectLst/>
                <a:uLnTx/>
                <a:uFillTx/>
                <a:latin typeface="Times" charset="0"/>
                <a:ea typeface="SimSun" charset="0"/>
              </a:rPr>
              <a:t> </a:t>
            </a:r>
            <a: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t>, </a:t>
            </a:r>
            <a:r>
              <a:rPr kumimoji="1" lang="en-US" sz="2400" b="1" i="0" u="none" strike="noStrike" kern="1200" cap="none" spc="0" normalizeH="0" baseline="0" noProof="0">
                <a:ln>
                  <a:noFill/>
                </a:ln>
                <a:solidFill>
                  <a:srgbClr val="FFFFFF"/>
                </a:solidFill>
                <a:effectLst/>
                <a:uLnTx/>
                <a:uFillTx/>
                <a:latin typeface="Times" charset="0"/>
                <a:ea typeface="SimSun" charset="0"/>
              </a:rPr>
              <a:t>赎愆</a:t>
            </a:r>
            <a:r>
              <a:rPr kumimoji="1" lang="en-US" altLang="ja-JP" sz="2400" b="1" i="0" u="none" strike="noStrike" kern="1200" cap="none" spc="0" normalizeH="0" baseline="0" noProof="0">
                <a:ln>
                  <a:noFill/>
                </a:ln>
                <a:solidFill>
                  <a:srgbClr val="FFFFFF"/>
                </a:solidFill>
                <a:effectLst/>
                <a:uLnTx/>
                <a:uFillTx/>
                <a:latin typeface="Times" charset="0"/>
                <a:ea typeface="SimSun" charset="0"/>
              </a:rPr>
              <a:t> </a:t>
            </a:r>
            <a: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t>)</a:t>
            </a:r>
            <a:endParaRPr kumimoji="1" lang="en-US" altLang="zh-CN"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33" name="Rectangle 1041"/>
          <p:cNvSpPr>
            <a:spLocks noChangeArrowheads="1"/>
          </p:cNvSpPr>
          <p:nvPr/>
        </p:nvSpPr>
        <p:spPr bwMode="auto">
          <a:xfrm>
            <a:off x="7034213" y="5327650"/>
            <a:ext cx="2290762" cy="8382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en-US" sz="2400" b="1" i="0" u="none" strike="noStrike" kern="1200" cap="none" spc="0" normalizeH="0" baseline="0" noProof="0">
                <a:ln>
                  <a:noFill/>
                </a:ln>
                <a:solidFill>
                  <a:srgbClr val="FFFFFF"/>
                </a:solidFill>
                <a:effectLst/>
                <a:uLnTx/>
                <a:uFillTx/>
                <a:latin typeface="Times" charset="0"/>
                <a:ea typeface="SimSun" charset="0"/>
              </a:rPr>
              <a:t>认罪</a:t>
            </a:r>
            <a:r>
              <a:rPr kumimoji="1" lang="zh-CN" altLang="en-US" sz="2400" b="1" i="0" u="none" strike="noStrike" kern="1200" cap="none" spc="0" normalizeH="0" baseline="0" noProof="0">
                <a:ln>
                  <a:noFill/>
                </a:ln>
                <a:solidFill>
                  <a:srgbClr val="FFFFFF"/>
                </a:solidFill>
                <a:effectLst/>
                <a:uLnTx/>
                <a:uFillTx/>
                <a:latin typeface="Times" charset="0"/>
                <a:ea typeface="SimSun" charset="0"/>
              </a:rPr>
              <a:t> </a:t>
            </a:r>
            <a:br>
              <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rPr>
            </a:br>
            <a:r>
              <a:rPr kumimoji="1" lang="en-US" altLang="zh-CN" sz="2400" b="1" i="0" u="none" strike="noStrike" kern="1200" cap="none" spc="0" normalizeH="0" baseline="0" noProof="0">
                <a:ln>
                  <a:noFill/>
                </a:ln>
                <a:solidFill>
                  <a:srgbClr val="FFFFFF"/>
                </a:solidFill>
                <a:effectLst/>
                <a:uLnTx/>
                <a:uFillTx/>
                <a:latin typeface="Arial" charset="0"/>
                <a:ea typeface="SimSun" charset="0"/>
                <a:cs typeface="Times New Roman" charset="0"/>
              </a:rPr>
              <a:t>(1 </a:t>
            </a:r>
            <a:r>
              <a:rPr kumimoji="1" lang="zh-CN" altLang="en-US" sz="2400" b="1" i="0" u="none" strike="noStrike" kern="1200" cap="none" spc="0" normalizeH="0" baseline="0" noProof="0">
                <a:ln>
                  <a:noFill/>
                </a:ln>
                <a:solidFill>
                  <a:srgbClr val="FFFFFF"/>
                </a:solidFill>
                <a:effectLst/>
                <a:uLnTx/>
                <a:uFillTx/>
                <a:latin typeface="Arial" charset="0"/>
                <a:ea typeface="SimSun" charset="0"/>
              </a:rPr>
              <a:t>约</a:t>
            </a:r>
            <a: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t>1:9)</a:t>
            </a:r>
            <a:endParaRPr kumimoji="1" lang="en-US" altLang="zh-CN"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34" name="Rectangle 1042"/>
          <p:cNvSpPr>
            <a:spLocks noChangeArrowheads="1"/>
          </p:cNvSpPr>
          <p:nvPr/>
        </p:nvSpPr>
        <p:spPr bwMode="auto">
          <a:xfrm>
            <a:off x="6929438" y="990600"/>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3200" b="1" i="0" u="none" strike="noStrike" kern="1200" cap="none" spc="0" normalizeH="0" baseline="0" noProof="0">
                <a:ln>
                  <a:noFill/>
                </a:ln>
                <a:solidFill>
                  <a:srgbClr val="FFFFFF"/>
                </a:solidFill>
                <a:effectLst/>
                <a:uLnTx/>
                <a:uFillTx/>
                <a:latin typeface="Times" charset="0"/>
                <a:ea typeface="SimSun" charset="0"/>
              </a:rPr>
              <a:t>恢复与神的关系</a:t>
            </a:r>
          </a:p>
        </p:txBody>
      </p:sp>
      <p:sp>
        <p:nvSpPr>
          <p:cNvPr id="521241" name="Rectangle 1049"/>
          <p:cNvSpPr>
            <a:spLocks noChangeArrowheads="1"/>
          </p:cNvSpPr>
          <p:nvPr/>
        </p:nvSpPr>
        <p:spPr bwMode="auto">
          <a:xfrm>
            <a:off x="2916238" y="2565400"/>
            <a:ext cx="1416050" cy="457200"/>
          </a:xfrm>
          <a:prstGeom prst="rect">
            <a:avLst/>
          </a:prstGeom>
          <a:noFill/>
          <a:ln w="9525">
            <a:noFill/>
            <a:miter lim="800000"/>
            <a:headEnd/>
            <a:tailEnd/>
          </a:ln>
          <a:effectLst>
            <a:outerShdw blurRad="63500" dist="37026" dir="19001120"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Times" charset="0"/>
                <a:ea typeface="SimSun" charset="0"/>
              </a:rPr>
              <a:t>出埃及记</a:t>
            </a:r>
            <a:endParaRPr kumimoji="1" lang="en-US" altLang="zh-CN" sz="2400" b="1" i="0" u="none" strike="noStrike" kern="1200" cap="none" spc="0" normalizeH="0" baseline="0" noProof="0">
              <a:ln>
                <a:noFill/>
              </a:ln>
              <a:solidFill>
                <a:srgbClr val="FFFFFF"/>
              </a:solidFill>
              <a:effectLst/>
              <a:uLnTx/>
              <a:uFillTx/>
              <a:latin typeface="Times" charset="0"/>
              <a:ea typeface="SimSun" charset="0"/>
            </a:endParaRPr>
          </a:p>
        </p:txBody>
      </p:sp>
      <p:sp>
        <p:nvSpPr>
          <p:cNvPr id="2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SimSun" charset="0"/>
                <a:cs typeface="Times New Roman" charset="0"/>
              </a:rPr>
              <a:t>121a</a:t>
            </a:r>
            <a:endParaRPr kumimoji="0" lang="en-US" altLang="zh-CN"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SimSun" charset="0"/>
              <a:cs typeface="Times New Roman" charset="0"/>
            </a:endParaRPr>
          </a:p>
        </p:txBody>
      </p:sp>
      <p:grpSp>
        <p:nvGrpSpPr>
          <p:cNvPr id="5" name="Group 70"/>
          <p:cNvGrpSpPr>
            <a:grpSpLocks/>
          </p:cNvGrpSpPr>
          <p:nvPr/>
        </p:nvGrpSpPr>
        <p:grpSpPr bwMode="auto">
          <a:xfrm>
            <a:off x="539750" y="3284538"/>
            <a:ext cx="2087563" cy="1944687"/>
            <a:chOff x="340" y="2069"/>
            <a:chExt cx="1315" cy="1225"/>
          </a:xfrm>
        </p:grpSpPr>
        <p:sp>
          <p:nvSpPr>
            <p:cNvPr id="94238" name="AutoShape 1044"/>
            <p:cNvSpPr>
              <a:spLocks noChangeArrowheads="1"/>
            </p:cNvSpPr>
            <p:nvPr/>
          </p:nvSpPr>
          <p:spPr bwMode="auto">
            <a:xfrm rot="5400000">
              <a:off x="385" y="2205"/>
              <a:ext cx="1225" cy="953"/>
            </a:xfrm>
            <a:prstGeom prst="chevron">
              <a:avLst>
                <a:gd name="adj" fmla="val 32135"/>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endParaRPr>
            </a:p>
          </p:txBody>
        </p:sp>
        <p:sp>
          <p:nvSpPr>
            <p:cNvPr id="94239" name="Text Box 69"/>
            <p:cNvSpPr txBox="1">
              <a:spLocks noChangeArrowheads="1"/>
            </p:cNvSpPr>
            <p:nvPr/>
          </p:nvSpPr>
          <p:spPr bwMode="auto">
            <a:xfrm>
              <a:off x="340" y="2341"/>
              <a:ext cx="1315" cy="8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类型</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000" b="1" i="0" u="none" strike="noStrike" kern="1200" cap="none" spc="0" normalizeH="0" baseline="0" noProof="0">
                  <a:ln>
                    <a:noFill/>
                  </a:ln>
                  <a:solidFill>
                    <a:srgbClr val="000000"/>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原型</a:t>
              </a:r>
            </a:p>
          </p:txBody>
        </p:sp>
      </p:grpSp>
      <p:grpSp>
        <p:nvGrpSpPr>
          <p:cNvPr id="6" name="Group 71"/>
          <p:cNvGrpSpPr>
            <a:grpSpLocks/>
          </p:cNvGrpSpPr>
          <p:nvPr/>
        </p:nvGrpSpPr>
        <p:grpSpPr bwMode="auto">
          <a:xfrm>
            <a:off x="2555875" y="3284538"/>
            <a:ext cx="2087563" cy="1944687"/>
            <a:chOff x="340" y="2069"/>
            <a:chExt cx="1315" cy="1225"/>
          </a:xfrm>
        </p:grpSpPr>
        <p:sp>
          <p:nvSpPr>
            <p:cNvPr id="94236" name="AutoShape 1044"/>
            <p:cNvSpPr>
              <a:spLocks noChangeArrowheads="1"/>
            </p:cNvSpPr>
            <p:nvPr/>
          </p:nvSpPr>
          <p:spPr bwMode="auto">
            <a:xfrm rot="5400000">
              <a:off x="385" y="2205"/>
              <a:ext cx="1225" cy="953"/>
            </a:xfrm>
            <a:prstGeom prst="chevron">
              <a:avLst>
                <a:gd name="adj" fmla="val 32135"/>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endParaRPr>
            </a:p>
          </p:txBody>
        </p:sp>
        <p:sp>
          <p:nvSpPr>
            <p:cNvPr id="94237" name="Text Box 73"/>
            <p:cNvSpPr txBox="1">
              <a:spLocks noChangeArrowheads="1"/>
            </p:cNvSpPr>
            <p:nvPr/>
          </p:nvSpPr>
          <p:spPr bwMode="auto">
            <a:xfrm>
              <a:off x="340" y="2341"/>
              <a:ext cx="1315" cy="8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类型</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000" b="1" i="0" u="none" strike="noStrike" kern="1200" cap="none" spc="0" normalizeH="0" baseline="0" noProof="0">
                  <a:ln>
                    <a:noFill/>
                  </a:ln>
                  <a:solidFill>
                    <a:srgbClr val="000000"/>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原型</a:t>
              </a:r>
            </a:p>
          </p:txBody>
        </p:sp>
      </p:grpSp>
      <p:grpSp>
        <p:nvGrpSpPr>
          <p:cNvPr id="7" name="Group 74"/>
          <p:cNvGrpSpPr>
            <a:grpSpLocks/>
          </p:cNvGrpSpPr>
          <p:nvPr/>
        </p:nvGrpSpPr>
        <p:grpSpPr bwMode="auto">
          <a:xfrm>
            <a:off x="4645025" y="3284538"/>
            <a:ext cx="2087563" cy="1944687"/>
            <a:chOff x="340" y="2069"/>
            <a:chExt cx="1315" cy="1225"/>
          </a:xfrm>
        </p:grpSpPr>
        <p:sp>
          <p:nvSpPr>
            <p:cNvPr id="94234" name="AutoShape 1044"/>
            <p:cNvSpPr>
              <a:spLocks noChangeArrowheads="1"/>
            </p:cNvSpPr>
            <p:nvPr/>
          </p:nvSpPr>
          <p:spPr bwMode="auto">
            <a:xfrm rot="5400000">
              <a:off x="385" y="2205"/>
              <a:ext cx="1225" cy="953"/>
            </a:xfrm>
            <a:prstGeom prst="chevron">
              <a:avLst>
                <a:gd name="adj" fmla="val 32135"/>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endParaRPr>
            </a:p>
          </p:txBody>
        </p:sp>
        <p:sp>
          <p:nvSpPr>
            <p:cNvPr id="94235" name="Text Box 76"/>
            <p:cNvSpPr txBox="1">
              <a:spLocks noChangeArrowheads="1"/>
            </p:cNvSpPr>
            <p:nvPr/>
          </p:nvSpPr>
          <p:spPr bwMode="auto">
            <a:xfrm>
              <a:off x="340" y="2341"/>
              <a:ext cx="1315" cy="8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类型</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000" b="1" i="0" u="none" strike="noStrike" kern="1200" cap="none" spc="0" normalizeH="0" baseline="0" noProof="0">
                  <a:ln>
                    <a:noFill/>
                  </a:ln>
                  <a:solidFill>
                    <a:srgbClr val="000000"/>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原型</a:t>
              </a:r>
            </a:p>
          </p:txBody>
        </p:sp>
      </p:grpSp>
      <p:grpSp>
        <p:nvGrpSpPr>
          <p:cNvPr id="8" name="Group 77"/>
          <p:cNvGrpSpPr>
            <a:grpSpLocks/>
          </p:cNvGrpSpPr>
          <p:nvPr/>
        </p:nvGrpSpPr>
        <p:grpSpPr bwMode="auto">
          <a:xfrm>
            <a:off x="7021513" y="3284538"/>
            <a:ext cx="2087562" cy="1944687"/>
            <a:chOff x="340" y="2069"/>
            <a:chExt cx="1315" cy="1225"/>
          </a:xfrm>
        </p:grpSpPr>
        <p:sp>
          <p:nvSpPr>
            <p:cNvPr id="94232" name="AutoShape 1044"/>
            <p:cNvSpPr>
              <a:spLocks noChangeArrowheads="1"/>
            </p:cNvSpPr>
            <p:nvPr/>
          </p:nvSpPr>
          <p:spPr bwMode="auto">
            <a:xfrm rot="5400000">
              <a:off x="385" y="2205"/>
              <a:ext cx="1225" cy="953"/>
            </a:xfrm>
            <a:prstGeom prst="chevron">
              <a:avLst>
                <a:gd name="adj" fmla="val 32135"/>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endParaRPr>
            </a:p>
          </p:txBody>
        </p:sp>
        <p:sp>
          <p:nvSpPr>
            <p:cNvPr id="94233" name="Text Box 79"/>
            <p:cNvSpPr txBox="1">
              <a:spLocks noChangeArrowheads="1"/>
            </p:cNvSpPr>
            <p:nvPr/>
          </p:nvSpPr>
          <p:spPr bwMode="auto">
            <a:xfrm>
              <a:off x="340" y="2341"/>
              <a:ext cx="1315" cy="8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类型</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000" b="1" i="0" u="none" strike="noStrike" kern="1200" cap="none" spc="0" normalizeH="0" baseline="0" noProof="0">
                  <a:ln>
                    <a:noFill/>
                  </a:ln>
                  <a:solidFill>
                    <a:srgbClr val="000000"/>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原型</a:t>
              </a:r>
            </a:p>
          </p:txBody>
        </p:sp>
      </p:grpSp>
    </p:spTree>
    <p:extLst>
      <p:ext uri="{BB962C8B-B14F-4D97-AF65-F5344CB8AC3E}">
        <p14:creationId xmlns:p14="http://schemas.microsoft.com/office/powerpoint/2010/main" val="6567925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521241">
                                            <p:txEl>
                                              <p:pRg st="0" end="0"/>
                                            </p:txEl>
                                          </p:spTgt>
                                        </p:tgtEl>
                                        <p:attrNameLst>
                                          <p:attrName>style.visibility</p:attrName>
                                        </p:attrNameLst>
                                      </p:cBhvr>
                                      <p:to>
                                        <p:strVal val="visible"/>
                                      </p:to>
                                    </p:set>
                                    <p:anim calcmode="lin" valueType="num">
                                      <p:cBhvr>
                                        <p:cTn id="15" dur="500" fill="hold"/>
                                        <p:tgtEl>
                                          <p:spTgt spid="521241">
                                            <p:txEl>
                                              <p:pRg st="0" end="0"/>
                                            </p:txEl>
                                          </p:spTgt>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521241">
                                            <p:txEl>
                                              <p:pRg st="0" end="0"/>
                                            </p:txEl>
                                          </p:spTgt>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521241">
                                            <p:txEl>
                                              <p:pRg st="0" end="0"/>
                                            </p:txEl>
                                          </p:spTgt>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52124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23"/>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3" presetClass="entr" presetSubtype="10" fill="hold" nodeType="clickEffect">
                                  <p:stCondLst>
                                    <p:cond delay="0"/>
                                  </p:stCondLst>
                                  <p:childTnLst>
                                    <p:set>
                                      <p:cBhvr>
                                        <p:cTn id="90" dur="1" fill="hold">
                                          <p:stCondLst>
                                            <p:cond delay="0"/>
                                          </p:stCondLst>
                                        </p:cTn>
                                        <p:tgtEl>
                                          <p:spTgt spid="5"/>
                                        </p:tgtEl>
                                        <p:attrNameLst>
                                          <p:attrName>style.visibility</p:attrName>
                                        </p:attrNameLst>
                                      </p:cBhvr>
                                      <p:to>
                                        <p:strVal val="visible"/>
                                      </p:to>
                                    </p:set>
                                    <p:animEffect transition="in" filter="blinds(horizontal)">
                                      <p:cBhvr>
                                        <p:cTn id="91" dur="500"/>
                                        <p:tgtEl>
                                          <p:spTgt spid="5"/>
                                        </p:tgtEl>
                                      </p:cBhvr>
                                    </p:animEffect>
                                  </p:childTnLst>
                                </p:cTn>
                              </p:par>
                            </p:childTnLst>
                          </p:cTn>
                        </p:par>
                      </p:childTnLst>
                    </p:cTn>
                  </p:par>
                  <p:par>
                    <p:cTn id="92" fill="hold" nodeType="clickPar">
                      <p:stCondLst>
                        <p:cond delay="indefinite"/>
                      </p:stCondLst>
                      <p:childTnLst>
                        <p:par>
                          <p:cTn id="93" fill="hold" nodeType="withGroup">
                            <p:stCondLst>
                              <p:cond delay="0"/>
                            </p:stCondLst>
                            <p:childTnLst>
                              <p:par>
                                <p:cTn id="94" presetID="3" presetClass="entr" presetSubtype="10" fill="hold" nodeType="clickEffect">
                                  <p:stCondLst>
                                    <p:cond delay="0"/>
                                  </p:stCondLst>
                                  <p:childTnLst>
                                    <p:set>
                                      <p:cBhvr>
                                        <p:cTn id="95" dur="1" fill="hold">
                                          <p:stCondLst>
                                            <p:cond delay="0"/>
                                          </p:stCondLst>
                                        </p:cTn>
                                        <p:tgtEl>
                                          <p:spTgt spid="6"/>
                                        </p:tgtEl>
                                        <p:attrNameLst>
                                          <p:attrName>style.visibility</p:attrName>
                                        </p:attrNameLst>
                                      </p:cBhvr>
                                      <p:to>
                                        <p:strVal val="visible"/>
                                      </p:to>
                                    </p:set>
                                    <p:animEffect transition="in" filter="blinds(horizontal)">
                                      <p:cBhvr>
                                        <p:cTn id="96" dur="500"/>
                                        <p:tgtEl>
                                          <p:spTgt spid="6"/>
                                        </p:tgtEl>
                                      </p:cBhvr>
                                    </p:animEffect>
                                  </p:childTnLst>
                                </p:cTn>
                              </p:par>
                            </p:childTnLst>
                          </p:cTn>
                        </p:par>
                      </p:childTnLst>
                    </p:cTn>
                  </p:par>
                  <p:par>
                    <p:cTn id="97" fill="hold" nodeType="clickPar">
                      <p:stCondLst>
                        <p:cond delay="indefinite"/>
                      </p:stCondLst>
                      <p:childTnLst>
                        <p:par>
                          <p:cTn id="98" fill="hold" nodeType="withGroup">
                            <p:stCondLst>
                              <p:cond delay="0"/>
                            </p:stCondLst>
                            <p:childTnLst>
                              <p:par>
                                <p:cTn id="99" presetID="3" presetClass="entr" presetSubtype="10" fill="hold" nodeType="clickEffect">
                                  <p:stCondLst>
                                    <p:cond delay="0"/>
                                  </p:stCondLst>
                                  <p:childTnLst>
                                    <p:set>
                                      <p:cBhvr>
                                        <p:cTn id="100" dur="1" fill="hold">
                                          <p:stCondLst>
                                            <p:cond delay="0"/>
                                          </p:stCondLst>
                                        </p:cTn>
                                        <p:tgtEl>
                                          <p:spTgt spid="7"/>
                                        </p:tgtEl>
                                        <p:attrNameLst>
                                          <p:attrName>style.visibility</p:attrName>
                                        </p:attrNameLst>
                                      </p:cBhvr>
                                      <p:to>
                                        <p:strVal val="visible"/>
                                      </p:to>
                                    </p:set>
                                    <p:animEffect transition="in" filter="blinds(horizontal)">
                                      <p:cBhvr>
                                        <p:cTn id="101" dur="500"/>
                                        <p:tgtEl>
                                          <p:spTgt spid="7"/>
                                        </p:tgtEl>
                                      </p:cBhvr>
                                    </p:animEffect>
                                  </p:childTnLst>
                                </p:cTn>
                              </p:par>
                            </p:childTnLst>
                          </p:cTn>
                        </p:par>
                      </p:childTnLst>
                    </p:cTn>
                  </p:par>
                  <p:par>
                    <p:cTn id="102" fill="hold" nodeType="clickPar">
                      <p:stCondLst>
                        <p:cond delay="indefinite"/>
                      </p:stCondLst>
                      <p:childTnLst>
                        <p:par>
                          <p:cTn id="103" fill="hold" nodeType="withGroup">
                            <p:stCondLst>
                              <p:cond delay="0"/>
                            </p:stCondLst>
                            <p:childTnLst>
                              <p:par>
                                <p:cTn id="104" presetID="3" presetClass="entr" presetSubtype="10" fill="hold" nodeType="click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blinds(horizontal)">
                                      <p:cBhvr>
                                        <p:cTn id="10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22" grpId="0"/>
      <p:bldP spid="521225" grpId="0"/>
      <p:bldP spid="521226" grpId="0"/>
      <p:bldP spid="521227" grpId="0"/>
      <p:bldP spid="521228" grpId="0"/>
      <p:bldP spid="521230" grpId="0"/>
      <p:bldP spid="521231" grpId="0"/>
      <p:bldP spid="521232" grpId="0"/>
      <p:bldP spid="521233" grpId="0"/>
      <p:bldP spid="521241" grpId="0" build="p"/>
      <p:bldP spid="23"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神如何</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预备</a:t>
            </a:r>
            <a:r>
              <a:rPr lang="zh-CN" altLang="en-US" sz="5400" b="1" dirty="0">
                <a:effectLst>
                  <a:glow rad="127000">
                    <a:schemeClr val="tx1"/>
                  </a:glow>
                </a:effectLst>
                <a:latin typeface="Arial" charset="0"/>
                <a:ea typeface="ＭＳ Ｐゴシック" charset="0"/>
                <a:cs typeface="ＭＳ Ｐゴシック" charset="0"/>
              </a:rPr>
              <a:t>我们来侍奉祂</a:t>
            </a:r>
            <a:r>
              <a:rPr lang="en-US" sz="5400"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a:off x="3030562" y="2557512"/>
            <a:ext cx="4819250" cy="138195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 typeface="Wingdings" charset="0"/>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a:t>
            </a: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个方法</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14273419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整顿</a:t>
            </a:r>
            <a:r>
              <a:rPr lang="zh-CN" altLang="en-US" sz="4800" b="1" dirty="0">
                <a:effectLst>
                  <a:glow rad="127000">
                    <a:schemeClr val="tx1"/>
                  </a:glow>
                </a:effectLst>
                <a:latin typeface="Arial" charset="0"/>
                <a:ea typeface="ＭＳ Ｐゴシック" charset="0"/>
                <a:cs typeface="ＭＳ Ｐゴシック" charset="0"/>
              </a:rPr>
              <a:t>我们以成圣。</a:t>
            </a:r>
            <a:endParaRPr lang="en-US" sz="4800" b="1" dirty="0">
              <a:effectLst>
                <a:glow rad="127000">
                  <a:schemeClr val="tx1"/>
                </a:glow>
              </a:effectLst>
              <a:latin typeface="Arial" charset="0"/>
              <a:ea typeface="ＭＳ Ｐゴシック" charset="0"/>
              <a:cs typeface="ＭＳ Ｐゴシック" charset="0"/>
            </a:endParaRP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a:extLst>
              <a:ext uri="{FF2B5EF4-FFF2-40B4-BE49-F238E27FC236}">
                <a16:creationId xmlns:a16="http://schemas.microsoft.com/office/drawing/2014/main" id="{9E4926EF-B3A4-3844-BD46-5F5EA95EC910}"/>
              </a:ext>
            </a:extLst>
          </p:cNvPr>
          <p:cNvSpPr txBox="1">
            <a:spLocks noChangeArrowheads="1"/>
          </p:cNvSpPr>
          <p:nvPr/>
        </p:nvSpPr>
        <p:spPr bwMode="auto">
          <a:xfrm>
            <a:off x="1517915" y="6195193"/>
            <a:ext cx="73914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 typeface="Wingdings" charset="0"/>
              <a:buNone/>
              <a:tabLst/>
              <a:defRPr/>
            </a:pPr>
            <a:r>
              <a:rPr kumimoji="0" lang="ko-KR" altLang="en-US" sz="3200" b="1" i="0" u="none" strike="noStrike" kern="1200" cap="none" spc="0" normalizeH="0" baseline="0" noProof="0" dirty="0" err="1">
                <a:ln>
                  <a:noFill/>
                </a:ln>
                <a:solidFill>
                  <a:srgbClr val="FFFFFF"/>
                </a:solidFill>
                <a:effectLst/>
                <a:uLnTx/>
                <a:uFillTx/>
                <a:latin typeface="Arial"/>
                <a:ea typeface="Arial" pitchFamily="-111" charset="0"/>
                <a:cs typeface="Arial"/>
              </a:rPr>
              <a:t>民数记</a:t>
            </a:r>
            <a:r>
              <a:rPr kumimoji="0" lang="en-US" sz="3200" b="1" i="0" u="none" strike="noStrike" kern="1200" cap="none" spc="0" normalizeH="0" baseline="0" noProof="0" dirty="0">
                <a:ln>
                  <a:noFill/>
                </a:ln>
                <a:solidFill>
                  <a:srgbClr val="FFFFFF"/>
                </a:solidFill>
                <a:effectLst/>
                <a:uLnTx/>
                <a:uFillTx/>
                <a:latin typeface="Arial"/>
                <a:ea typeface="Arial" pitchFamily="-111" charset="0"/>
                <a:cs typeface="Arial"/>
              </a:rPr>
              <a:t> 1:1–10:10</a:t>
            </a:r>
          </a:p>
        </p:txBody>
      </p:sp>
    </p:spTree>
    <p:extLst>
      <p:ext uri="{BB962C8B-B14F-4D97-AF65-F5344CB8AC3E}">
        <p14:creationId xmlns:p14="http://schemas.microsoft.com/office/powerpoint/2010/main" val="2345075226"/>
      </p:ext>
    </p:extLst>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DC7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SimSun" charset="0"/>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警告</a:t>
            </a:r>
            <a:r>
              <a:rPr lang="zh-CN" altLang="en-US" sz="4800" b="1" dirty="0">
                <a:effectLst>
                  <a:glow rad="127000">
                    <a:schemeClr val="tx1"/>
                  </a:glow>
                </a:effectLst>
                <a:latin typeface="Arial" charset="0"/>
                <a:ea typeface="ＭＳ Ｐゴシック" charset="0"/>
                <a:cs typeface="ＭＳ Ｐゴシック" charset="0"/>
              </a:rPr>
              <a:t>我们不信的代价。</a:t>
            </a:r>
            <a:endParaRPr lang="en-US" sz="4800" b="1" dirty="0">
              <a:effectLst>
                <a:glow rad="127000">
                  <a:schemeClr val="tx1"/>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 typeface="Wingdings" charset="0"/>
              <a:buNone/>
              <a:tabLst/>
              <a:defRPr/>
            </a:pPr>
            <a:r>
              <a:rPr kumimoji="0" lang="zh-CN" alt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预备</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zh-CN" alt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灾难来临</a:t>
            </a:r>
            <a:endPar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8" name="Text Box 4">
            <a:extLst>
              <a:ext uri="{FF2B5EF4-FFF2-40B4-BE49-F238E27FC236}">
                <a16:creationId xmlns:a16="http://schemas.microsoft.com/office/drawing/2014/main" id="{C725C501-EEE2-234C-927B-DA64FA83DCAF}"/>
              </a:ext>
            </a:extLst>
          </p:cNvPr>
          <p:cNvSpPr txBox="1">
            <a:spLocks noChangeArrowheads="1"/>
          </p:cNvSpPr>
          <p:nvPr/>
        </p:nvSpPr>
        <p:spPr bwMode="auto">
          <a:xfrm>
            <a:off x="1517915" y="6195193"/>
            <a:ext cx="7391400" cy="584775"/>
          </a:xfrm>
          <a:prstGeom prst="rect">
            <a:avLst/>
          </a:prstGeom>
          <a:noFill/>
          <a:ln w="9525">
            <a:noFill/>
            <a:miter lim="800000"/>
            <a:headEnd/>
            <a:tailEnd/>
          </a:ln>
          <a:effectLst/>
        </p:spPr>
        <p:txBody>
          <a:bodyPr wrap="square">
            <a:spAutoFit/>
          </a:bodyPr>
          <a:lstStyle>
            <a:defPPr>
              <a:defRPr lang="en-US"/>
            </a:defPPr>
            <a:lvl1pPr marL="0" defTabSz="914400" eaLnBrk="1" latinLnBrk="0" hangingPunct="1">
              <a:defRPr sz="3200">
                <a:solidFill>
                  <a:srgbClr val="000000"/>
                </a:solidFill>
                <a:latin typeface="Arial"/>
                <a:ea typeface="Arial" pitchFamily="-111" charset="0"/>
                <a:cs typeface="Arial"/>
              </a:defRPr>
            </a:lvl1pPr>
            <a:lvl2pPr defTabSz="457200" eaLnBrk="1" latinLnBrk="0" hangingPunct="1">
              <a:defRPr sz="1800">
                <a:latin typeface="+mn-lt"/>
                <a:ea typeface="+mn-ea"/>
                <a:cs typeface="+mn-cs"/>
              </a:defRPr>
            </a:lvl2pPr>
            <a:lvl3pPr defTabSz="457200" eaLnBrk="1" latinLnBrk="0" hangingPunct="1">
              <a:defRPr sz="1800">
                <a:latin typeface="+mn-lt"/>
                <a:ea typeface="+mn-ea"/>
                <a:cs typeface="+mn-cs"/>
              </a:defRPr>
            </a:lvl3pPr>
            <a:lvl4pPr defTabSz="457200" eaLnBrk="1" latinLnBrk="0" hangingPunct="1">
              <a:defRPr sz="1800">
                <a:latin typeface="+mn-lt"/>
                <a:ea typeface="+mn-ea"/>
                <a:cs typeface="+mn-cs"/>
              </a:defRPr>
            </a:lvl4pPr>
            <a:lvl5pPr defTabSz="457200" eaLnBrk="1" latinLnBrk="0" hangingPunct="1">
              <a:defRPr sz="1800">
                <a:latin typeface="+mn-lt"/>
                <a:ea typeface="+mn-ea"/>
                <a:cs typeface="+mn-cs"/>
              </a:defRPr>
            </a:lvl5pPr>
            <a:lvl6pPr>
              <a:defRPr sz="1800">
                <a:latin typeface="+mn-lt"/>
                <a:ea typeface="+mn-ea"/>
                <a:cs typeface="+mn-cs"/>
              </a:defRPr>
            </a:lvl6pPr>
            <a:lvl7pPr>
              <a:defRPr sz="1800">
                <a:latin typeface="+mn-lt"/>
                <a:ea typeface="+mn-ea"/>
                <a:cs typeface="+mn-cs"/>
              </a:defRPr>
            </a:lvl7pPr>
            <a:lvl8pPr>
              <a:defRPr sz="1800">
                <a:latin typeface="+mn-lt"/>
                <a:ea typeface="+mn-ea"/>
                <a:cs typeface="+mn-cs"/>
              </a:defRPr>
            </a:lvl8pPr>
            <a:lvl9pPr>
              <a:defRPr sz="1800">
                <a:latin typeface="+mn-lt"/>
                <a:ea typeface="+mn-ea"/>
                <a:cs typeface="+mn-cs"/>
              </a:defRPr>
            </a:lvl9pPr>
          </a:lstStyle>
          <a:p>
            <a:pPr marL="0" marR="0" lvl="0" indent="0" algn="l" defTabSz="914400" rtl="0" eaLnBrk="1" fontAlgn="base" latinLnBrk="0" hangingPunct="1">
              <a:lnSpc>
                <a:spcPct val="100000"/>
              </a:lnSpc>
              <a:spcBef>
                <a:spcPct val="50000"/>
              </a:spcBef>
              <a:spcAft>
                <a:spcPct val="0"/>
              </a:spcAft>
              <a:buClrTx/>
              <a:buSzTx/>
              <a:buFont typeface="Wingdings" charset="0"/>
              <a:buNone/>
              <a:tabLst/>
              <a:defRPr/>
            </a:pPr>
            <a:r>
              <a:rPr kumimoji="0" lang="ko-KR" altLang="en-US" sz="3200" b="1" i="0" u="none" strike="noStrike" kern="1200" cap="none" spc="0" normalizeH="0" baseline="0" noProof="0" dirty="0" err="1">
                <a:ln>
                  <a:noFill/>
                </a:ln>
                <a:solidFill>
                  <a:srgbClr val="000000"/>
                </a:solidFill>
                <a:effectLst/>
                <a:uLnTx/>
                <a:uFillTx/>
                <a:latin typeface="Arial"/>
                <a:cs typeface="Arial"/>
              </a:rPr>
              <a:t>民数记</a:t>
            </a:r>
            <a:r>
              <a:rPr kumimoji="0" lang="en-US" sz="3200" b="1" i="0" u="none" strike="noStrike" kern="1200" cap="none" spc="0" normalizeH="0" baseline="0" noProof="0" dirty="0">
                <a:ln>
                  <a:noFill/>
                </a:ln>
                <a:solidFill>
                  <a:srgbClr val="000000"/>
                </a:solidFill>
                <a:effectLst/>
                <a:uLnTx/>
                <a:uFillTx/>
                <a:latin typeface="Arial"/>
                <a:cs typeface="Arial"/>
              </a:rPr>
              <a:t> 10:11–25:18</a:t>
            </a:r>
          </a:p>
        </p:txBody>
      </p:sp>
    </p:spTree>
    <p:extLst>
      <p:ext uri="{BB962C8B-B14F-4D97-AF65-F5344CB8AC3E}">
        <p14:creationId xmlns:p14="http://schemas.microsoft.com/office/powerpoint/2010/main" val="3739678875"/>
      </p:ext>
    </p:extLst>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446" r="9804"/>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III.</a:t>
            </a:r>
            <a:r>
              <a:rPr lang="zh-CN" altLang="en-US" b="1" dirty="0">
                <a:solidFill>
                  <a:schemeClr val="tx2"/>
                </a:solidFill>
                <a:effectLst>
                  <a:glow rad="127000">
                    <a:schemeClr val="bg1"/>
                  </a:glow>
                </a:effectLst>
                <a:latin typeface="Arial" charset="0"/>
                <a:ea typeface="ＭＳ Ｐゴシック" charset="0"/>
                <a:cs typeface="ＭＳ Ｐゴシック" charset="0"/>
              </a:rPr>
              <a:t>神</a:t>
            </a:r>
            <a:r>
              <a:rPr lang="zh-CN" altLang="en-US" b="1" dirty="0">
                <a:solidFill>
                  <a:srgbClr val="0000FF"/>
                </a:solidFill>
                <a:effectLst>
                  <a:glow rad="127000">
                    <a:schemeClr val="bg1"/>
                  </a:glow>
                </a:effectLst>
                <a:latin typeface="Arial" charset="0"/>
                <a:ea typeface="ＭＳ Ｐゴシック" charset="0"/>
                <a:cs typeface="ＭＳ Ｐゴシック" charset="0"/>
              </a:rPr>
              <a:t>奖赏</a:t>
            </a:r>
            <a:r>
              <a:rPr lang="zh-CN" altLang="en-US" b="1" dirty="0">
                <a:solidFill>
                  <a:schemeClr val="tx2"/>
                </a:solidFill>
                <a:effectLst>
                  <a:glow rad="127000">
                    <a:schemeClr val="bg1"/>
                  </a:glow>
                </a:effectLst>
                <a:latin typeface="Arial" charset="0"/>
                <a:ea typeface="ＭＳ Ｐゴシック" charset="0"/>
                <a:cs typeface="ＭＳ Ｐゴシック" charset="0"/>
              </a:rPr>
              <a:t>我们的信实。</a:t>
            </a:r>
            <a:endParaRPr lang="en-US" b="1" dirty="0">
              <a:solidFill>
                <a:schemeClr val="tx2"/>
              </a:solidFill>
              <a:effectLst>
                <a:glow rad="127000">
                  <a:schemeClr val="bg1"/>
                </a:glow>
              </a:effectLst>
              <a:latin typeface="Arial" charset="0"/>
              <a:ea typeface="ＭＳ Ｐゴシック" charset="0"/>
              <a:cs typeface="ＭＳ Ｐゴシック" charset="0"/>
            </a:endParaRPr>
          </a:p>
        </p:txBody>
      </p:sp>
      <p:sp>
        <p:nvSpPr>
          <p:cNvPr id="5" name="Text Box 4">
            <a:extLst>
              <a:ext uri="{FF2B5EF4-FFF2-40B4-BE49-F238E27FC236}">
                <a16:creationId xmlns:a16="http://schemas.microsoft.com/office/drawing/2014/main" id="{89D9DA4E-EA81-DB45-99EA-7A36471AC0AC}"/>
              </a:ext>
            </a:extLst>
          </p:cNvPr>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ko-KR" altLang="en-US" sz="3200" b="1" i="0" u="none" strike="noStrike" kern="1200" cap="none" spc="0" normalizeH="0" baseline="0" noProof="0" dirty="0" err="1">
                <a:ln>
                  <a:noFill/>
                </a:ln>
                <a:solidFill>
                  <a:srgbClr val="000000"/>
                </a:solidFill>
                <a:effectLst/>
                <a:uLnTx/>
                <a:uFillTx/>
                <a:latin typeface="Arial"/>
                <a:ea typeface="Arial" pitchFamily="-111" charset="0"/>
                <a:cs typeface="Arial"/>
              </a:rPr>
              <a:t>民数记</a:t>
            </a:r>
            <a:r>
              <a:rPr kumimoji="0" lang="en-US" sz="3200" b="1" i="0" u="none" strike="noStrike" kern="1200" cap="none" spc="0" normalizeH="0" baseline="0" noProof="0" dirty="0">
                <a:ln>
                  <a:noFill/>
                </a:ln>
                <a:solidFill>
                  <a:srgbClr val="000000"/>
                </a:solidFill>
                <a:effectLst/>
                <a:uLnTx/>
                <a:uFillTx/>
                <a:latin typeface="Arial"/>
                <a:ea typeface="Arial" pitchFamily="-111" charset="0"/>
                <a:cs typeface="Arial"/>
              </a:rPr>
              <a:t> 26–36</a:t>
            </a:r>
          </a:p>
        </p:txBody>
      </p:sp>
    </p:spTree>
    <p:extLst>
      <p:ext uri="{BB962C8B-B14F-4D97-AF65-F5344CB8AC3E}">
        <p14:creationId xmlns:p14="http://schemas.microsoft.com/office/powerpoint/2010/main" val="206195686"/>
      </p:ext>
    </p:extLst>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4800" b="1" dirty="0">
                <a:effectLst>
                  <a:glow rad="127000">
                    <a:schemeClr val="tx1"/>
                  </a:glow>
                </a:effectLst>
                <a:latin typeface="Arial" charset="0"/>
                <a:ea typeface="ＭＳ Ｐゴシック" charset="0"/>
                <a:cs typeface="ＭＳ Ｐゴシック" charset="0"/>
              </a:rPr>
              <a:t>中心思想</a:t>
            </a:r>
            <a:endParaRPr lang="en-US" sz="48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0" y="1425600"/>
            <a:ext cx="9144000" cy="2626560"/>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 typeface="Wingdings" charset="0"/>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神通过整顿、警告和奖赏来装备我们作工</a:t>
            </a: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p>
        </p:txBody>
      </p:sp>
      <p:sp>
        <p:nvSpPr>
          <p:cNvPr id="4"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民数记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20390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543200"/>
            <a:ext cx="9144000" cy="531479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9787"/>
            <a:ext cx="9144000" cy="1569863"/>
          </a:xfrm>
          <a:effectLst>
            <a:outerShdw blurRad="63500" dist="35921" dir="2700000" algn="ctr" rotWithShape="0">
              <a:schemeClr val="tx2">
                <a:alpha val="74998"/>
              </a:schemeClr>
            </a:outerShdw>
          </a:effectLst>
        </p:spPr>
        <p:txBody>
          <a:bodyPr anchor="t"/>
          <a:lstStyle/>
          <a:p>
            <a:pPr>
              <a:defRPr/>
            </a:pPr>
            <a:r>
              <a:rPr lang="zh-CN" altLang="en-US" sz="4000" b="1" dirty="0">
                <a:effectLst>
                  <a:glow rad="127000">
                    <a:schemeClr val="tx1"/>
                  </a:glow>
                </a:effectLst>
                <a:latin typeface="Arial" charset="0"/>
                <a:ea typeface="ＭＳ Ｐゴシック" charset="0"/>
                <a:cs typeface="ＭＳ Ｐゴシック" charset="0"/>
              </a:rPr>
              <a:t>预备好</a:t>
            </a:r>
            <a:r>
              <a:rPr lang="en-US" sz="4000" b="1" dirty="0">
                <a:effectLst>
                  <a:glow rad="127000">
                    <a:schemeClr val="tx1"/>
                  </a:glow>
                </a:effectLst>
                <a:latin typeface="Arial" charset="0"/>
                <a:ea typeface="ＭＳ Ｐゴシック" charset="0"/>
                <a:cs typeface="ＭＳ Ｐゴシック" charset="0"/>
              </a:rPr>
              <a:t>! </a:t>
            </a:r>
            <a:r>
              <a:rPr lang="zh-CN" altLang="en-US" sz="4000" b="1" dirty="0">
                <a:effectLst>
                  <a:glow rad="127000">
                    <a:schemeClr val="tx1"/>
                  </a:glow>
                </a:effectLst>
                <a:latin typeface="Arial" charset="0"/>
                <a:ea typeface="ＭＳ Ｐゴシック" charset="0"/>
                <a:cs typeface="ＭＳ Ｐゴシック" charset="0"/>
              </a:rPr>
              <a:t>神此刻正在如何引导或警告你</a:t>
            </a:r>
            <a:r>
              <a:rPr lang="en-US" sz="4000" b="1" dirty="0">
                <a:effectLst>
                  <a:glow rad="127000">
                    <a:schemeClr val="tx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0" y="1818492"/>
            <a:ext cx="9144000" cy="277188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 typeface="Wingdings" charset="0"/>
              <a:buNone/>
              <a:tabLst/>
              <a:defRPr/>
            </a:pP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祂怎样说</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走这条路</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a:p>
            <a:pPr marL="0" marR="0" lvl="0" indent="0" algn="l" defTabSz="457200" rtl="0" eaLnBrk="0" fontAlgn="base" latinLnBrk="0" hangingPunct="0">
              <a:lnSpc>
                <a:spcPct val="100000"/>
              </a:lnSpc>
              <a:spcBef>
                <a:spcPct val="0"/>
              </a:spcBef>
              <a:spcAft>
                <a:spcPct val="0"/>
              </a:spcAft>
              <a:buClrTx/>
              <a:buSzTx/>
              <a:buFont typeface="Wingdings" charset="0"/>
              <a:buNone/>
              <a:tabLst/>
              <a:defRPr/>
            </a:pP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祂怎样说</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不要走那条路</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3111196052"/>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0"/>
              </a:spcBef>
              <a:buFontTx/>
              <a:buNone/>
            </a:pPr>
            <a:endParaRPr lang="en-US" sz="2400" b="0">
              <a:solidFill>
                <a:srgbClr val="000000"/>
              </a:solidFill>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关键节</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998667"/>
            <a:ext cx="9144000" cy="277188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buFontTx/>
              <a:buNone/>
              <a:defRPr/>
            </a:pPr>
            <a:r>
              <a:rPr lang="zh-CN" altLang="en-US" sz="3200" dirty="0">
                <a:solidFill>
                  <a:srgbClr val="FFFFFF"/>
                </a:solidFill>
                <a:effectLst>
                  <a:glow rad="127000">
                    <a:srgbClr val="000000"/>
                  </a:glow>
                </a:effectLst>
                <a:latin typeface="Arial" charset="0"/>
                <a:ea typeface="ＭＳ Ｐゴシック" charset="0"/>
                <a:cs typeface="ＭＳ Ｐゴシック" charset="0"/>
              </a:rPr>
              <a:t>惩戒 </a:t>
            </a:r>
            <a:r>
              <a:rPr lang="en-US" altLang="zh-CN" sz="3200" dirty="0">
                <a:solidFill>
                  <a:srgbClr val="FFFFFF"/>
                </a:solidFill>
                <a:effectLst>
                  <a:glow rad="127000">
                    <a:srgbClr val="000000"/>
                  </a:glow>
                </a:effectLst>
                <a:latin typeface="Arial" charset="0"/>
                <a:ea typeface="ＭＳ Ｐゴシック" charset="0"/>
                <a:cs typeface="ＭＳ Ｐゴシック" charset="0"/>
              </a:rPr>
              <a:t>—“</a:t>
            </a:r>
            <a:r>
              <a:rPr lang="zh-CN" altLang="en-US" sz="3200" dirty="0">
                <a:solidFill>
                  <a:srgbClr val="FFFFFF"/>
                </a:solidFill>
                <a:effectLst>
                  <a:glow rad="127000">
                    <a:srgbClr val="000000"/>
                  </a:glow>
                </a:effectLst>
                <a:latin typeface="Arial" charset="0"/>
                <a:ea typeface="ＭＳ Ｐゴシック" charset="0"/>
                <a:cs typeface="ＭＳ Ｐゴシック" charset="0"/>
              </a:rPr>
              <a:t>这些人虽看见我的荣耀、和我在埃及与旷野所行的神迹、仍然试探我这十次、</a:t>
            </a:r>
            <a:endParaRPr lang="en-US" altLang="zh-CN" sz="3200" dirty="0">
              <a:solidFill>
                <a:srgbClr val="FFFFFF"/>
              </a:solidFill>
              <a:effectLst>
                <a:glow rad="127000">
                  <a:srgbClr val="000000"/>
                </a:glow>
              </a:effectLst>
              <a:latin typeface="Arial" charset="0"/>
              <a:ea typeface="ＭＳ Ｐゴシック" charset="0"/>
              <a:cs typeface="ＭＳ Ｐゴシック" charset="0"/>
            </a:endParaRPr>
          </a:p>
          <a:p>
            <a:pPr defTabSz="457200">
              <a:buFontTx/>
              <a:buNone/>
              <a:defRPr/>
            </a:pPr>
            <a:r>
              <a:rPr lang="zh-CN" altLang="en-US" sz="3200" dirty="0">
                <a:solidFill>
                  <a:srgbClr val="FFFFFF"/>
                </a:solidFill>
                <a:effectLst>
                  <a:glow rad="127000">
                    <a:srgbClr val="000000"/>
                  </a:glow>
                </a:effectLst>
                <a:latin typeface="Arial" charset="0"/>
                <a:ea typeface="ＭＳ Ｐゴシック" charset="0"/>
                <a:cs typeface="ＭＳ Ｐゴシック" charset="0"/>
              </a:rPr>
              <a:t>不听从我的话、他们断不得看见我向他们的祖宗所起誓应许之地</a:t>
            </a:r>
            <a:r>
              <a:rPr lang="en-US" altLang="zh-CN" sz="3200" dirty="0">
                <a:solidFill>
                  <a:srgbClr val="FFFFFF"/>
                </a:solidFill>
                <a:effectLst>
                  <a:glow rad="127000">
                    <a:srgbClr val="000000"/>
                  </a:glow>
                </a:effectLst>
                <a:latin typeface="Arial" charset="0"/>
                <a:ea typeface="ＭＳ Ｐゴシック" charset="0"/>
                <a:cs typeface="ＭＳ Ｐゴシック" charset="0"/>
              </a:rPr>
              <a:t>…”   (</a:t>
            </a:r>
            <a:r>
              <a:rPr lang="zh-CN" altLang="en-US" sz="3200" dirty="0">
                <a:solidFill>
                  <a:srgbClr val="FFFFFF"/>
                </a:solidFill>
                <a:effectLst>
                  <a:glow rad="127000">
                    <a:srgbClr val="000000"/>
                  </a:glow>
                </a:effectLst>
                <a:latin typeface="Arial" charset="0"/>
                <a:ea typeface="ＭＳ Ｐゴシック" charset="0"/>
                <a:cs typeface="ＭＳ Ｐゴシック" charset="0"/>
              </a:rPr>
              <a:t>民 </a:t>
            </a:r>
            <a:r>
              <a:rPr lang="en-US" altLang="zh-CN" sz="3200" dirty="0">
                <a:solidFill>
                  <a:srgbClr val="FFFFFF"/>
                </a:solidFill>
                <a:effectLst>
                  <a:glow rad="127000">
                    <a:srgbClr val="000000"/>
                  </a:glow>
                </a:effectLst>
                <a:latin typeface="Arial" charset="0"/>
                <a:ea typeface="ＭＳ Ｐゴシック" charset="0"/>
                <a:cs typeface="ＭＳ Ｐゴシック" charset="0"/>
              </a:rPr>
              <a:t>14:22-23)</a:t>
            </a:r>
          </a:p>
        </p:txBody>
      </p:sp>
      <p:sp>
        <p:nvSpPr>
          <p:cNvPr id="6" name="Rectangle 2"/>
          <p:cNvSpPr txBox="1">
            <a:spLocks noChangeArrowheads="1"/>
          </p:cNvSpPr>
          <p:nvPr/>
        </p:nvSpPr>
        <p:spPr bwMode="auto">
          <a:xfrm>
            <a:off x="-5118" y="5944538"/>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buFontTx/>
              <a:buNone/>
              <a:defRPr/>
            </a:pPr>
            <a:r>
              <a:rPr lang="zh-CN" altLang="en-US" sz="4800" dirty="0">
                <a:solidFill>
                  <a:srgbClr val="FFFFFF"/>
                </a:solidFill>
                <a:effectLst>
                  <a:glow rad="127000">
                    <a:srgbClr val="000000"/>
                  </a:glow>
                </a:effectLst>
                <a:latin typeface="Arial" charset="0"/>
                <a:ea typeface="ＭＳ Ｐゴシック" charset="0"/>
                <a:cs typeface="ＭＳ Ｐゴシック" charset="0"/>
              </a:rPr>
              <a:t>民数记</a:t>
            </a:r>
            <a:endParaRPr lang="en-US" sz="48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buFontTx/>
              <a:buNone/>
            </a:pPr>
            <a:r>
              <a:rPr lang="en-US" altLang="zh-CN" dirty="0" err="1">
                <a:solidFill>
                  <a:prstClr val="white"/>
                </a:solidFill>
                <a:effectLst>
                  <a:outerShdw blurRad="50800" dist="38100" dir="2700000" algn="tl" rotWithShape="0">
                    <a:srgbClr val="000000">
                      <a:alpha val="96000"/>
                    </a:srgbClr>
                  </a:outerShdw>
                </a:effectLst>
                <a:latin typeface="Arial"/>
                <a:cs typeface="Arial"/>
              </a:rPr>
              <a:t>135</a:t>
            </a:r>
            <a:endParaRPr lang="en-US" altLang="zh-CN" dirty="0">
              <a:solidFill>
                <a:prstClr val="white"/>
              </a:solidFill>
              <a:effectLst>
                <a:outerShdw blurRad="50800" dist="38100" dir="2700000" algn="tl" rotWithShape="0">
                  <a:srgbClr val="000000">
                    <a:alpha val="96000"/>
                  </a:srgbClr>
                </a:outerShdw>
              </a:effectLst>
              <a:latin typeface="Arial"/>
              <a:cs typeface="Arial"/>
            </a:endParaRPr>
          </a:p>
        </p:txBody>
      </p:sp>
      <p:sp>
        <p:nvSpPr>
          <p:cNvPr id="8" name="Rectangle 2"/>
          <p:cNvSpPr txBox="1">
            <a:spLocks noChangeArrowheads="1"/>
          </p:cNvSpPr>
          <p:nvPr/>
        </p:nvSpPr>
        <p:spPr bwMode="auto">
          <a:xfrm>
            <a:off x="0" y="3770550"/>
            <a:ext cx="9144000" cy="3059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buFontTx/>
              <a:buNone/>
              <a:defRPr/>
            </a:pPr>
            <a:r>
              <a:rPr lang="zh-CN" altLang="en-US" sz="3200" dirty="0">
                <a:solidFill>
                  <a:srgbClr val="FFFFFF"/>
                </a:solidFill>
                <a:effectLst>
                  <a:glow rad="127000">
                    <a:srgbClr val="000000"/>
                  </a:glow>
                </a:effectLst>
                <a:latin typeface="Arial" charset="0"/>
                <a:ea typeface="ＭＳ Ｐゴシック" charset="0"/>
                <a:cs typeface="ＭＳ Ｐゴシック" charset="0"/>
              </a:rPr>
              <a:t>赐福 </a:t>
            </a:r>
            <a:r>
              <a:rPr lang="en-US" altLang="zh-CN" sz="3200" dirty="0">
                <a:solidFill>
                  <a:srgbClr val="FFFFFF"/>
                </a:solidFill>
                <a:effectLst>
                  <a:glow rad="127000">
                    <a:srgbClr val="000000"/>
                  </a:glow>
                </a:effectLst>
                <a:latin typeface="Arial" charset="0"/>
                <a:ea typeface="ＭＳ Ｐゴシック" charset="0"/>
                <a:cs typeface="ＭＳ Ｐゴシック" charset="0"/>
              </a:rPr>
              <a:t>—“</a:t>
            </a:r>
            <a:r>
              <a:rPr lang="zh-CN" altLang="en-US" sz="3200" dirty="0">
                <a:solidFill>
                  <a:srgbClr val="FFFFFF"/>
                </a:solidFill>
                <a:effectLst>
                  <a:glow rad="127000">
                    <a:srgbClr val="000000"/>
                  </a:glow>
                </a:effectLst>
                <a:latin typeface="Arial" charset="0"/>
                <a:ea typeface="ＭＳ Ｐゴシック" charset="0"/>
                <a:cs typeface="ＭＳ Ｐゴシック" charset="0"/>
              </a:rPr>
              <a:t>神非人、必不致说谎、也非人子、必不致后悔．他说话岂不照着行呢、他发言岂不要成就呢。 我奉命祝福、　神也曾赐福、此事我不能翻转。”</a:t>
            </a:r>
            <a:br>
              <a:rPr lang="en-US" altLang="zh-CN" sz="3200" dirty="0">
                <a:solidFill>
                  <a:srgbClr val="FFFFFF"/>
                </a:solidFill>
                <a:effectLst>
                  <a:glow rad="127000">
                    <a:srgbClr val="000000"/>
                  </a:glow>
                </a:effectLst>
                <a:latin typeface="Arial" charset="0"/>
                <a:ea typeface="ＭＳ Ｐゴシック" charset="0"/>
                <a:cs typeface="ＭＳ Ｐゴシック" charset="0"/>
              </a:rPr>
            </a:br>
            <a:r>
              <a:rPr lang="en-US" altLang="zh-CN" sz="3200" dirty="0">
                <a:solidFill>
                  <a:srgbClr val="FFFFFF"/>
                </a:solidFill>
                <a:effectLst>
                  <a:glow rad="127000">
                    <a:srgbClr val="000000"/>
                  </a:glow>
                </a:effectLst>
                <a:latin typeface="Arial" charset="0"/>
                <a:ea typeface="ＭＳ Ｐゴシック" charset="0"/>
                <a:cs typeface="ＭＳ Ｐゴシック" charset="0"/>
              </a:rPr>
              <a:t>(</a:t>
            </a:r>
            <a:r>
              <a:rPr lang="zh-CN" altLang="en-US" sz="3200" dirty="0">
                <a:solidFill>
                  <a:srgbClr val="FFFFFF"/>
                </a:solidFill>
                <a:effectLst>
                  <a:glow rad="127000">
                    <a:srgbClr val="000000"/>
                  </a:glow>
                </a:effectLst>
                <a:latin typeface="Arial" charset="0"/>
                <a:ea typeface="ＭＳ Ｐゴシック" charset="0"/>
                <a:cs typeface="ＭＳ Ｐゴシック" charset="0"/>
              </a:rPr>
              <a:t>民 </a:t>
            </a:r>
            <a:r>
              <a:rPr lang="en-US" altLang="zh-CN" sz="3200" dirty="0">
                <a:solidFill>
                  <a:srgbClr val="FFFFFF"/>
                </a:solidFill>
                <a:effectLst>
                  <a:glow rad="127000">
                    <a:srgbClr val="000000"/>
                  </a:glow>
                </a:effectLst>
                <a:latin typeface="Arial" charset="0"/>
                <a:ea typeface="ＭＳ Ｐゴシック" charset="0"/>
                <a:cs typeface="ＭＳ Ｐゴシック" charset="0"/>
              </a:rPr>
              <a:t>23:19-20)</a:t>
            </a:r>
          </a:p>
        </p:txBody>
      </p:sp>
    </p:spTree>
    <p:extLst>
      <p:ext uri="{BB962C8B-B14F-4D97-AF65-F5344CB8AC3E}">
        <p14:creationId xmlns:p14="http://schemas.microsoft.com/office/powerpoint/2010/main" val="3349178638"/>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530821267"/>
      </p:ext>
    </p:extLst>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23813" y="4233718"/>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1" u="none" strike="noStrike" kern="1200" cap="none" spc="0" normalizeH="0" baseline="0" noProof="0" dirty="0">
                <a:ln>
                  <a:noFill/>
                </a:ln>
                <a:solidFill>
                  <a:srgbClr val="D01A26"/>
                </a:solidFill>
                <a:effectLst/>
                <a:uLnTx/>
                <a:uFillTx/>
                <a:latin typeface="Arial" charset="0"/>
                <a:ea typeface="ＭＳ Ｐゴシック" charset="0"/>
                <a:cs typeface="ＭＳ Ｐゴシック" charset="0"/>
              </a:rPr>
              <a:t>民数记</a:t>
            </a:r>
            <a:endParaRPr kumimoji="0" lang="en-US" sz="4800" b="1" i="1" u="none" strike="noStrike" kern="1200" cap="none" spc="0" normalizeH="0" baseline="0" noProof="0" dirty="0">
              <a:ln>
                <a:noFill/>
              </a:ln>
              <a:solidFill>
                <a:srgbClr val="D01A26"/>
              </a:solidFill>
              <a:effectLst/>
              <a:uLnTx/>
              <a:uFillTx/>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355179" y="2348880"/>
            <a:ext cx="8470231" cy="1446653"/>
          </a:xfrm>
          <a:ln w="63500">
            <a:solidFill>
              <a:srgbClr val="C00000"/>
            </a:solidFill>
          </a:ln>
          <a:effectLst/>
        </p:spPr>
        <p:txBody>
          <a:bodyPr/>
          <a:lstStyle/>
          <a:p>
            <a:pPr>
              <a:buNone/>
            </a:pPr>
            <a:r>
              <a:rPr kumimoji="1" lang="zh-CN" altLang="en-US" sz="8000" dirty="0">
                <a:solidFill>
                  <a:srgbClr val="D01A26"/>
                </a:solidFill>
                <a:latin typeface="Arial" charset="0"/>
                <a:ea typeface="ＭＳ Ｐゴシック" charset="0"/>
              </a:rPr>
              <a:t>作个预备好</a:t>
            </a:r>
            <a:r>
              <a:rPr kumimoji="1" lang="zh-CN" altLang="en-US" sz="8000">
                <a:solidFill>
                  <a:srgbClr val="D01A26"/>
                </a:solidFill>
                <a:latin typeface="Arial" charset="0"/>
                <a:ea typeface="ＭＳ Ｐゴシック" charset="0"/>
              </a:rPr>
              <a:t>的人</a:t>
            </a:r>
            <a:endParaRPr kumimoji="1" lang="zh-CN" altLang="en-US" sz="8000" dirty="0"/>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Tree>
    <p:extLst>
      <p:ext uri="{BB962C8B-B14F-4D97-AF65-F5344CB8AC3E}">
        <p14:creationId xmlns:p14="http://schemas.microsoft.com/office/powerpoint/2010/main" val="2334377137"/>
      </p:ext>
    </p:ext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童子军</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0" y="1420385"/>
            <a:ext cx="9168002" cy="5129050"/>
          </a:xfrm>
          <a:prstGeom prst="rect">
            <a:avLst/>
          </a:prstGeom>
        </p:spPr>
      </p:pic>
    </p:spTree>
    <p:extLst>
      <p:ext uri="{BB962C8B-B14F-4D97-AF65-F5344CB8AC3E}">
        <p14:creationId xmlns:p14="http://schemas.microsoft.com/office/powerpoint/2010/main" val="1996599770"/>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838200" y="0"/>
            <a:ext cx="7454997" cy="6858000"/>
          </a:xfrm>
          <a:prstGeom prst="rect">
            <a:avLst/>
          </a:prstGeom>
        </p:spPr>
      </p:pic>
      <p:sp>
        <p:nvSpPr>
          <p:cNvPr id="900098" name="Rectangle 2"/>
          <p:cNvSpPr>
            <a:spLocks noGrp="1" noChangeArrowheads="1"/>
          </p:cNvSpPr>
          <p:nvPr>
            <p:ph type="ctrTitle"/>
          </p:nvPr>
        </p:nvSpPr>
        <p:spPr>
          <a:xfrm>
            <a:off x="198712" y="354240"/>
            <a:ext cx="4907327" cy="2669760"/>
          </a:xfrm>
          <a:solidFill>
            <a:srgbClr val="000090"/>
          </a:solidFill>
          <a:effectLst/>
        </p:spPr>
        <p:txBody>
          <a:bodyPr/>
          <a:lstStyle/>
          <a:p>
            <a:pPr algn="l">
              <a:defRPr/>
            </a:pPr>
            <a:r>
              <a:rPr lang="zh-CN" altLang="en-US" sz="7200" b="1" dirty="0">
                <a:effectLst/>
                <a:latin typeface="Arial" charset="0"/>
                <a:ea typeface="ＭＳ Ｐゴシック" charset="0"/>
                <a:cs typeface="ＭＳ Ｐゴシック" charset="0"/>
              </a:rPr>
              <a:t>做好准备</a:t>
            </a:r>
            <a:endParaRPr lang="en-US" sz="7200" b="1" dirty="0">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53634087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01017" y="0"/>
            <a:ext cx="8915400" cy="1803787"/>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您将如何为飓风做准备？</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0" y="2063665"/>
            <a:ext cx="9115268" cy="4530981"/>
          </a:xfrm>
          <a:prstGeom prst="rect">
            <a:avLst/>
          </a:prstGeom>
        </p:spPr>
      </p:pic>
    </p:spTree>
    <p:extLst>
      <p:ext uri="{BB962C8B-B14F-4D97-AF65-F5344CB8AC3E}">
        <p14:creationId xmlns:p14="http://schemas.microsoft.com/office/powerpoint/2010/main" val="335950099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Be Prepared</a:t>
            </a:r>
          </a:p>
        </p:txBody>
      </p:sp>
      <p:pic>
        <p:nvPicPr>
          <p:cNvPr id="2" name="Picture 1"/>
          <p:cNvPicPr>
            <a:picLocks noChangeAspect="1"/>
          </p:cNvPicPr>
          <p:nvPr/>
        </p:nvPicPr>
        <p:blipFill>
          <a:blip r:embed="rId3"/>
          <a:stretch>
            <a:fillRect/>
          </a:stretch>
        </p:blipFill>
        <p:spPr>
          <a:xfrm>
            <a:off x="0" y="0"/>
            <a:ext cx="9103682" cy="6392476"/>
          </a:xfrm>
          <a:prstGeom prst="rect">
            <a:avLst/>
          </a:prstGeom>
        </p:spPr>
      </p:pic>
      <p:sp>
        <p:nvSpPr>
          <p:cNvPr id="4" name="Rectangle 2">
            <a:extLst>
              <a:ext uri="{FF2B5EF4-FFF2-40B4-BE49-F238E27FC236}">
                <a16:creationId xmlns:a16="http://schemas.microsoft.com/office/drawing/2014/main" id="{A727488A-2FB7-4A95-9A19-63CC0F7CC762}"/>
              </a:ext>
            </a:extLst>
          </p:cNvPr>
          <p:cNvSpPr txBox="1">
            <a:spLocks noChangeArrowheads="1"/>
          </p:cNvSpPr>
          <p:nvPr/>
        </p:nvSpPr>
        <p:spPr bwMode="auto">
          <a:xfrm>
            <a:off x="0" y="446043"/>
            <a:ext cx="9144000" cy="7693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br>
              <a:rPr kumimoji="0" lang="ja-JP" altLang="en-US" sz="54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ja-JP" altLang="en-US" sz="54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飓风艾玛</a:t>
            </a:r>
            <a:endPar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05466919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Irma</a:t>
            </a:r>
          </a:p>
        </p:txBody>
      </p:sp>
      <p:pic>
        <p:nvPicPr>
          <p:cNvPr id="2" name="Picture 1"/>
          <p:cNvPicPr>
            <a:picLocks noChangeAspect="1"/>
          </p:cNvPicPr>
          <p:nvPr/>
        </p:nvPicPr>
        <p:blipFill rotWithShape="1">
          <a:blip r:embed="rId3"/>
          <a:srcRect l="4499" t="4499" r="11580" b="11580"/>
          <a:stretch/>
        </p:blipFill>
        <p:spPr>
          <a:xfrm>
            <a:off x="0" y="1"/>
            <a:ext cx="9144000" cy="6857999"/>
          </a:xfrm>
          <a:prstGeom prst="rect">
            <a:avLst/>
          </a:prstGeom>
        </p:spPr>
      </p:pic>
      <p:sp>
        <p:nvSpPr>
          <p:cNvPr id="4" name="Rectangle 3"/>
          <p:cNvSpPr/>
          <p:nvPr/>
        </p:nvSpPr>
        <p:spPr bwMode="auto">
          <a:xfrm>
            <a:off x="0" y="0"/>
            <a:ext cx="1768510" cy="446043"/>
          </a:xfrm>
          <a:prstGeom prst="rect">
            <a:avLst/>
          </a:prstGeom>
          <a:solidFill>
            <a:srgbClr val="000514"/>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SimSun" charset="0"/>
              <a:cs typeface="+mn-cs"/>
            </a:endParaRPr>
          </a:p>
        </p:txBody>
      </p:sp>
      <p:sp>
        <p:nvSpPr>
          <p:cNvPr id="3" name="椭圆 2">
            <a:extLst>
              <a:ext uri="{FF2B5EF4-FFF2-40B4-BE49-F238E27FC236}">
                <a16:creationId xmlns:a16="http://schemas.microsoft.com/office/drawing/2014/main" id="{8F443EC6-CD76-F3C1-443D-86BD0A0C54CF}"/>
              </a:ext>
            </a:extLst>
          </p:cNvPr>
          <p:cNvSpPr/>
          <p:nvPr/>
        </p:nvSpPr>
        <p:spPr bwMode="auto">
          <a:xfrm>
            <a:off x="571242" y="1124744"/>
            <a:ext cx="1768510" cy="1431281"/>
          </a:xfrm>
          <a:prstGeom prst="ellipse">
            <a:avLst/>
          </a:prstGeom>
          <a:ln>
            <a:headEnd type="none" w="med" len="med"/>
            <a:tailEnd type="stealth" w="lg" len="lg"/>
          </a:ln>
        </p:spPr>
        <p:style>
          <a:lnRef idx="2">
            <a:schemeClr val="accent3"/>
          </a:lnRef>
          <a:fillRef idx="1">
            <a:schemeClr val="lt1"/>
          </a:fillRef>
          <a:effectRef idx="0">
            <a:schemeClr val="accent3"/>
          </a:effectRef>
          <a:fontRef idx="minor">
            <a:schemeClr val="dk1"/>
          </a:fontRef>
        </p:style>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000" b="0" i="0" u="none" strike="noStrike" kern="1200" cap="none" spc="0" normalizeH="0" baseline="0" noProof="0" dirty="0">
                <a:ln>
                  <a:noFill/>
                </a:ln>
                <a:solidFill>
                  <a:srgbClr val="000000"/>
                </a:solidFill>
                <a:effectLst/>
                <a:uLnTx/>
                <a:uFillTx/>
                <a:latin typeface="Comic Sans MS" pitchFamily="-112" charset="0"/>
                <a:ea typeface="+mn-ea"/>
                <a:cs typeface="+mn-cs"/>
              </a:rPr>
              <a:t>准备好！飓风艾玛来了！</a:t>
            </a:r>
          </a:p>
        </p:txBody>
      </p:sp>
      <p:sp>
        <p:nvSpPr>
          <p:cNvPr id="5" name="椭圆 4">
            <a:extLst>
              <a:ext uri="{FF2B5EF4-FFF2-40B4-BE49-F238E27FC236}">
                <a16:creationId xmlns:a16="http://schemas.microsoft.com/office/drawing/2014/main" id="{82A68BCE-E603-88C4-1136-1884449CA319}"/>
              </a:ext>
            </a:extLst>
          </p:cNvPr>
          <p:cNvSpPr/>
          <p:nvPr/>
        </p:nvSpPr>
        <p:spPr bwMode="auto">
          <a:xfrm>
            <a:off x="1691680" y="115077"/>
            <a:ext cx="1768510" cy="1431281"/>
          </a:xfrm>
          <a:prstGeom prst="ellipse">
            <a:avLst/>
          </a:prstGeom>
          <a:ln>
            <a:headEnd type="none" w="med" len="med"/>
            <a:tailEnd type="stealth" w="lg" len="lg"/>
          </a:ln>
        </p:spPr>
        <p:style>
          <a:lnRef idx="2">
            <a:schemeClr val="accent3"/>
          </a:lnRef>
          <a:fillRef idx="1">
            <a:schemeClr val="lt1"/>
          </a:fillRef>
          <a:effectRef idx="0">
            <a:schemeClr val="accent3"/>
          </a:effectRef>
          <a:fontRef idx="minor">
            <a:schemeClr val="dk1"/>
          </a:fontRef>
        </p:style>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000" b="0" i="0" u="none" strike="noStrike" kern="1200" cap="none" spc="0" normalizeH="0" baseline="0" noProof="0" dirty="0">
                <a:ln>
                  <a:noFill/>
                </a:ln>
                <a:solidFill>
                  <a:srgbClr val="000000"/>
                </a:solidFill>
                <a:effectLst/>
                <a:uLnTx/>
                <a:uFillTx/>
                <a:latin typeface="Comic Sans MS" pitchFamily="-112" charset="0"/>
                <a:ea typeface="+mn-ea"/>
                <a:cs typeface="+mn-cs"/>
              </a:rPr>
              <a:t>准备好！飓风艾玛来了！</a:t>
            </a:r>
          </a:p>
        </p:txBody>
      </p:sp>
      <p:sp>
        <p:nvSpPr>
          <p:cNvPr id="6" name="椭圆 5">
            <a:extLst>
              <a:ext uri="{FF2B5EF4-FFF2-40B4-BE49-F238E27FC236}">
                <a16:creationId xmlns:a16="http://schemas.microsoft.com/office/drawing/2014/main" id="{E02C5A70-892A-21E0-7E2F-084BC1C9C7CE}"/>
              </a:ext>
            </a:extLst>
          </p:cNvPr>
          <p:cNvSpPr/>
          <p:nvPr/>
        </p:nvSpPr>
        <p:spPr bwMode="auto">
          <a:xfrm>
            <a:off x="5348278" y="0"/>
            <a:ext cx="1768510" cy="1431281"/>
          </a:xfrm>
          <a:prstGeom prst="ellipse">
            <a:avLst/>
          </a:prstGeom>
          <a:ln>
            <a:headEnd type="none" w="med" len="med"/>
            <a:tailEnd type="stealth" w="lg" len="lg"/>
          </a:ln>
        </p:spPr>
        <p:style>
          <a:lnRef idx="2">
            <a:schemeClr val="accent3"/>
          </a:lnRef>
          <a:fillRef idx="1">
            <a:schemeClr val="lt1"/>
          </a:fillRef>
          <a:effectRef idx="0">
            <a:schemeClr val="accent3"/>
          </a:effectRef>
          <a:fontRef idx="minor">
            <a:schemeClr val="dk1"/>
          </a:fontRef>
        </p:style>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000" b="0" i="0" u="none" strike="noStrike" kern="1200" cap="none" spc="0" normalizeH="0" baseline="0" noProof="0" dirty="0">
                <a:ln>
                  <a:noFill/>
                </a:ln>
                <a:solidFill>
                  <a:srgbClr val="000000"/>
                </a:solidFill>
                <a:effectLst/>
                <a:uLnTx/>
                <a:uFillTx/>
                <a:latin typeface="Comic Sans MS" pitchFamily="-112" charset="0"/>
                <a:ea typeface="+mn-ea"/>
                <a:cs typeface="+mn-cs"/>
              </a:rPr>
              <a:t>准备好！飓风艾玛来了！</a:t>
            </a:r>
          </a:p>
        </p:txBody>
      </p:sp>
      <p:sp>
        <p:nvSpPr>
          <p:cNvPr id="7" name="椭圆 6">
            <a:extLst>
              <a:ext uri="{FF2B5EF4-FFF2-40B4-BE49-F238E27FC236}">
                <a16:creationId xmlns:a16="http://schemas.microsoft.com/office/drawing/2014/main" id="{DEA5F159-FA7E-41A1-38F0-49742F820126}"/>
              </a:ext>
            </a:extLst>
          </p:cNvPr>
          <p:cNvSpPr/>
          <p:nvPr/>
        </p:nvSpPr>
        <p:spPr bwMode="auto">
          <a:xfrm>
            <a:off x="7375490" y="-25554"/>
            <a:ext cx="1768510" cy="1431281"/>
          </a:xfrm>
          <a:prstGeom prst="ellipse">
            <a:avLst/>
          </a:prstGeom>
          <a:ln>
            <a:headEnd type="none" w="med" len="med"/>
            <a:tailEnd type="stealth" w="lg" len="lg"/>
          </a:ln>
        </p:spPr>
        <p:style>
          <a:lnRef idx="2">
            <a:schemeClr val="accent3"/>
          </a:lnRef>
          <a:fillRef idx="1">
            <a:schemeClr val="lt1"/>
          </a:fillRef>
          <a:effectRef idx="0">
            <a:schemeClr val="accent3"/>
          </a:effectRef>
          <a:fontRef idx="minor">
            <a:schemeClr val="dk1"/>
          </a:fontRef>
        </p:style>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000" b="0" i="0" u="none" strike="noStrike" kern="1200" cap="none" spc="0" normalizeH="0" baseline="0" noProof="0" dirty="0">
                <a:ln>
                  <a:noFill/>
                </a:ln>
                <a:solidFill>
                  <a:srgbClr val="000000"/>
                </a:solidFill>
                <a:effectLst/>
                <a:uLnTx/>
                <a:uFillTx/>
                <a:latin typeface="Comic Sans MS" pitchFamily="-112" charset="0"/>
                <a:ea typeface="+mn-ea"/>
                <a:cs typeface="+mn-cs"/>
              </a:rPr>
              <a:t>准备好！飓风艾玛来了！</a:t>
            </a:r>
          </a:p>
        </p:txBody>
      </p:sp>
      <p:sp>
        <p:nvSpPr>
          <p:cNvPr id="8" name="椭圆 7">
            <a:extLst>
              <a:ext uri="{FF2B5EF4-FFF2-40B4-BE49-F238E27FC236}">
                <a16:creationId xmlns:a16="http://schemas.microsoft.com/office/drawing/2014/main" id="{5CE5C60E-6D8B-B3CC-0254-7866D4A58A24}"/>
              </a:ext>
            </a:extLst>
          </p:cNvPr>
          <p:cNvSpPr/>
          <p:nvPr/>
        </p:nvSpPr>
        <p:spPr bwMode="auto">
          <a:xfrm>
            <a:off x="7181041" y="1509653"/>
            <a:ext cx="1639431" cy="1171606"/>
          </a:xfrm>
          <a:prstGeom prst="ellipse">
            <a:avLst/>
          </a:prstGeom>
          <a:ln>
            <a:headEnd type="none" w="med" len="med"/>
            <a:tailEnd type="stealth" w="lg" len="lg"/>
          </a:ln>
        </p:spPr>
        <p:style>
          <a:lnRef idx="2">
            <a:schemeClr val="accent3"/>
          </a:lnRef>
          <a:fillRef idx="1">
            <a:schemeClr val="lt1"/>
          </a:fillRef>
          <a:effectRef idx="0">
            <a:schemeClr val="accent3"/>
          </a:effectRef>
          <a:fontRef idx="minor">
            <a:schemeClr val="dk1"/>
          </a:fontRef>
        </p:style>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Comic Sans MS" pitchFamily="-112" charset="0"/>
                <a:ea typeface="+mn-ea"/>
                <a:cs typeface="+mn-cs"/>
              </a:rPr>
              <a:t>准备好！</a:t>
            </a:r>
            <a:endParaRPr kumimoji="0" lang="en-US" altLang="zh-CN" sz="1600" b="0" i="0" u="none" strike="noStrike" kern="1200" cap="none" spc="0" normalizeH="0" baseline="0" noProof="0" dirty="0">
              <a:ln>
                <a:noFill/>
              </a:ln>
              <a:solidFill>
                <a:srgbClr val="000000"/>
              </a:solidFill>
              <a:effectLst/>
              <a:uLnTx/>
              <a:uFillTx/>
              <a:latin typeface="Comic Sans MS" pitchFamily="-112" charset="0"/>
              <a:ea typeface="+mn-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000000"/>
                </a:solidFill>
                <a:effectLst/>
                <a:uLnTx/>
                <a:uFillTx/>
                <a:latin typeface="Comic Sans MS" pitchFamily="-112" charset="0"/>
                <a:ea typeface="+mn-ea"/>
                <a:cs typeface="+mn-cs"/>
              </a:rPr>
              <a:t>.</a:t>
            </a:r>
            <a:r>
              <a:rPr kumimoji="0" lang="zh-CN" altLang="en-US" sz="1600" b="0" i="0" u="none" strike="noStrike" kern="1200" cap="none" spc="0" normalizeH="0" baseline="0" noProof="0" dirty="0">
                <a:ln>
                  <a:noFill/>
                </a:ln>
                <a:solidFill>
                  <a:srgbClr val="000000"/>
                </a:solidFill>
                <a:effectLst/>
                <a:uLnTx/>
                <a:uFillTx/>
                <a:latin typeface="Comic Sans MS" pitchFamily="-112" charset="0"/>
                <a:ea typeface="+mn-ea"/>
                <a:cs typeface="+mn-cs"/>
              </a:rPr>
              <a:t>飓风艾玛</a:t>
            </a:r>
            <a:endParaRPr kumimoji="0" lang="en-US" altLang="zh-CN" sz="1600" b="0" i="0" u="none" strike="noStrike" kern="1200" cap="none" spc="0" normalizeH="0" baseline="0" noProof="0" dirty="0">
              <a:ln>
                <a:noFill/>
              </a:ln>
              <a:solidFill>
                <a:srgbClr val="000000"/>
              </a:solidFill>
              <a:effectLst/>
              <a:uLnTx/>
              <a:uFillTx/>
              <a:latin typeface="Comic Sans MS" pitchFamily="-112" charset="0"/>
              <a:ea typeface="+mn-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Comic Sans MS" pitchFamily="-112" charset="0"/>
                <a:ea typeface="+mn-ea"/>
                <a:cs typeface="+mn-cs"/>
              </a:rPr>
              <a:t>来了！</a:t>
            </a:r>
          </a:p>
        </p:txBody>
      </p:sp>
      <p:sp>
        <p:nvSpPr>
          <p:cNvPr id="9" name="椭圆 8">
            <a:extLst>
              <a:ext uri="{FF2B5EF4-FFF2-40B4-BE49-F238E27FC236}">
                <a16:creationId xmlns:a16="http://schemas.microsoft.com/office/drawing/2014/main" id="{AA2D0C46-7C37-8E68-5795-8CF4380C0DE7}"/>
              </a:ext>
            </a:extLst>
          </p:cNvPr>
          <p:cNvSpPr/>
          <p:nvPr/>
        </p:nvSpPr>
        <p:spPr bwMode="auto">
          <a:xfrm>
            <a:off x="4009300" y="-25554"/>
            <a:ext cx="1209627" cy="847012"/>
          </a:xfrm>
          <a:prstGeom prst="ellipse">
            <a:avLst/>
          </a:prstGeom>
          <a:ln>
            <a:headEnd type="none" w="med" len="med"/>
            <a:tailEnd type="stealth" w="lg" len="lg"/>
          </a:ln>
        </p:spPr>
        <p:style>
          <a:lnRef idx="2">
            <a:schemeClr val="accent3"/>
          </a:lnRef>
          <a:fillRef idx="1">
            <a:schemeClr val="lt1"/>
          </a:fillRef>
          <a:effectRef idx="0">
            <a:schemeClr val="accent3"/>
          </a:effectRef>
          <a:fontRef idx="minor">
            <a:schemeClr val="dk1"/>
          </a:fontRef>
        </p:style>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100" b="0" i="0" u="none" strike="noStrike" kern="1200" cap="none" spc="0" normalizeH="0" baseline="0" noProof="0" dirty="0">
                <a:ln>
                  <a:noFill/>
                </a:ln>
                <a:solidFill>
                  <a:srgbClr val="000000"/>
                </a:solidFill>
                <a:effectLst/>
                <a:uLnTx/>
                <a:uFillTx/>
                <a:latin typeface="Comic Sans MS" pitchFamily="-112" charset="0"/>
                <a:ea typeface="+mn-ea"/>
                <a:cs typeface="+mn-cs"/>
              </a:rPr>
              <a:t>准备好！</a:t>
            </a:r>
            <a:endParaRPr kumimoji="0" lang="en-US" altLang="zh-CN" sz="1100" b="0" i="0" u="none" strike="noStrike" kern="1200" cap="none" spc="0" normalizeH="0" baseline="0" noProof="0" dirty="0">
              <a:ln>
                <a:noFill/>
              </a:ln>
              <a:solidFill>
                <a:srgbClr val="000000"/>
              </a:solidFill>
              <a:effectLst/>
              <a:uLnTx/>
              <a:uFillTx/>
              <a:latin typeface="Comic Sans MS" pitchFamily="-112" charset="0"/>
              <a:ea typeface="+mn-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Comic Sans MS" pitchFamily="-112" charset="0"/>
                <a:ea typeface="+mn-ea"/>
                <a:cs typeface="+mn-cs"/>
              </a:rPr>
              <a:t>.</a:t>
            </a:r>
            <a:r>
              <a:rPr kumimoji="0" lang="zh-CN" altLang="en-US" sz="1100" b="0" i="0" u="none" strike="noStrike" kern="1200" cap="none" spc="0" normalizeH="0" baseline="0" noProof="0" dirty="0">
                <a:ln>
                  <a:noFill/>
                </a:ln>
                <a:solidFill>
                  <a:srgbClr val="000000"/>
                </a:solidFill>
                <a:effectLst/>
                <a:uLnTx/>
                <a:uFillTx/>
                <a:latin typeface="Comic Sans MS" pitchFamily="-112" charset="0"/>
                <a:ea typeface="+mn-ea"/>
                <a:cs typeface="+mn-cs"/>
              </a:rPr>
              <a:t>飓风艾玛</a:t>
            </a:r>
            <a:endParaRPr kumimoji="0" lang="en-US" altLang="zh-CN" sz="1100" b="0" i="0" u="none" strike="noStrike" kern="1200" cap="none" spc="0" normalizeH="0" baseline="0" noProof="0" dirty="0">
              <a:ln>
                <a:noFill/>
              </a:ln>
              <a:solidFill>
                <a:srgbClr val="000000"/>
              </a:solidFill>
              <a:effectLst/>
              <a:uLnTx/>
              <a:uFillTx/>
              <a:latin typeface="Comic Sans MS" pitchFamily="-112" charset="0"/>
              <a:ea typeface="+mn-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100" b="0" i="0" u="none" strike="noStrike" kern="1200" cap="none" spc="0" normalizeH="0" baseline="0" noProof="0" dirty="0">
                <a:ln>
                  <a:noFill/>
                </a:ln>
                <a:solidFill>
                  <a:srgbClr val="000000"/>
                </a:solidFill>
                <a:effectLst/>
                <a:uLnTx/>
                <a:uFillTx/>
                <a:latin typeface="Comic Sans MS" pitchFamily="-112" charset="0"/>
                <a:ea typeface="+mn-ea"/>
                <a:cs typeface="+mn-cs"/>
              </a:rPr>
              <a:t>来了！</a:t>
            </a:r>
          </a:p>
        </p:txBody>
      </p:sp>
      <p:sp>
        <p:nvSpPr>
          <p:cNvPr id="10" name="文本框 9">
            <a:extLst>
              <a:ext uri="{FF2B5EF4-FFF2-40B4-BE49-F238E27FC236}">
                <a16:creationId xmlns:a16="http://schemas.microsoft.com/office/drawing/2014/main" id="{54DCE936-B580-2722-4578-114642651DC0}"/>
              </a:ext>
            </a:extLst>
          </p:cNvPr>
          <p:cNvSpPr txBox="1"/>
          <p:nvPr/>
        </p:nvSpPr>
        <p:spPr>
          <a:xfrm>
            <a:off x="4464023" y="3453079"/>
            <a:ext cx="1768510" cy="523220"/>
          </a:xfrm>
          <a:custGeom>
            <a:avLst/>
            <a:gdLst>
              <a:gd name="connsiteX0" fmla="*/ 0 w 1768510"/>
              <a:gd name="connsiteY0" fmla="*/ 0 h 523220"/>
              <a:gd name="connsiteX1" fmla="*/ 1768510 w 1768510"/>
              <a:gd name="connsiteY1" fmla="*/ 0 h 523220"/>
              <a:gd name="connsiteX2" fmla="*/ 1768510 w 1768510"/>
              <a:gd name="connsiteY2" fmla="*/ 523220 h 523220"/>
              <a:gd name="connsiteX3" fmla="*/ 0 w 1768510"/>
              <a:gd name="connsiteY3" fmla="*/ 523220 h 523220"/>
              <a:gd name="connsiteX4" fmla="*/ 0 w 1768510"/>
              <a:gd name="connsiteY4" fmla="*/ 0 h 523220"/>
              <a:gd name="connsiteX0" fmla="*/ 0 w 1768510"/>
              <a:gd name="connsiteY0" fmla="*/ 0 h 523220"/>
              <a:gd name="connsiteX1" fmla="*/ 1768510 w 1768510"/>
              <a:gd name="connsiteY1" fmla="*/ 0 h 523220"/>
              <a:gd name="connsiteX2" fmla="*/ 1445125 w 1768510"/>
              <a:gd name="connsiteY2" fmla="*/ 500917 h 523220"/>
              <a:gd name="connsiteX3" fmla="*/ 0 w 1768510"/>
              <a:gd name="connsiteY3" fmla="*/ 523220 h 523220"/>
              <a:gd name="connsiteX4" fmla="*/ 0 w 1768510"/>
              <a:gd name="connsiteY4" fmla="*/ 0 h 523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8510" h="523220">
                <a:moveTo>
                  <a:pt x="0" y="0"/>
                </a:moveTo>
                <a:lnTo>
                  <a:pt x="1768510" y="0"/>
                </a:lnTo>
                <a:lnTo>
                  <a:pt x="1445125" y="500917"/>
                </a:lnTo>
                <a:lnTo>
                  <a:pt x="0" y="523220"/>
                </a:lnTo>
                <a:lnTo>
                  <a:pt x="0" y="0"/>
                </a:lnTo>
                <a:close/>
              </a:path>
            </a:pathLst>
          </a:custGeom>
          <a:noFill/>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zh-CN" altLang="en-US" sz="2800" b="1" i="0" u="none" strike="noStrike" kern="1200" cap="none" spc="0" normalizeH="0" baseline="0" noProof="0" dirty="0">
                <a:ln>
                  <a:noFill/>
                </a:ln>
                <a:solidFill>
                  <a:srgbClr val="000000"/>
                </a:solidFill>
                <a:effectLst/>
                <a:uLnTx/>
                <a:uFillTx/>
                <a:latin typeface="Bwhebb" charset="0"/>
                <a:ea typeface="SimSun" charset="0"/>
              </a:rPr>
              <a:t>佛罗里达</a:t>
            </a:r>
          </a:p>
        </p:txBody>
      </p:sp>
    </p:spTree>
    <p:extLst>
      <p:ext uri="{BB962C8B-B14F-4D97-AF65-F5344CB8AC3E}">
        <p14:creationId xmlns:p14="http://schemas.microsoft.com/office/powerpoint/2010/main" val="330769453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Irma</a:t>
            </a:r>
          </a:p>
        </p:txBody>
      </p:sp>
      <p:pic>
        <p:nvPicPr>
          <p:cNvPr id="3" name="Picture 2"/>
          <p:cNvPicPr>
            <a:picLocks noChangeAspect="1"/>
          </p:cNvPicPr>
          <p:nvPr/>
        </p:nvPicPr>
        <p:blipFill>
          <a:blip r:embed="rId3"/>
          <a:stretch>
            <a:fillRect/>
          </a:stretch>
        </p:blipFill>
        <p:spPr>
          <a:xfrm>
            <a:off x="381000" y="0"/>
            <a:ext cx="8358188" cy="6858000"/>
          </a:xfrm>
          <a:prstGeom prst="rect">
            <a:avLst/>
          </a:prstGeom>
        </p:spPr>
      </p:pic>
      <p:sp>
        <p:nvSpPr>
          <p:cNvPr id="2" name="文本框 1">
            <a:extLst>
              <a:ext uri="{FF2B5EF4-FFF2-40B4-BE49-F238E27FC236}">
                <a16:creationId xmlns:a16="http://schemas.microsoft.com/office/drawing/2014/main" id="{8FD4964E-076A-161C-F8D7-35369B699503}"/>
              </a:ext>
            </a:extLst>
          </p:cNvPr>
          <p:cNvSpPr txBox="1"/>
          <p:nvPr/>
        </p:nvSpPr>
        <p:spPr>
          <a:xfrm>
            <a:off x="1391742" y="53745"/>
            <a:ext cx="6336704" cy="461665"/>
          </a:xfrm>
          <a:prstGeom prst="rect">
            <a:avLst/>
          </a:prstGeom>
          <a:solidFill>
            <a:schemeClr val="bg1"/>
          </a:solidFill>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1" lang="zh-CN" altLang="en-US" sz="2400" b="1" i="0" u="none" strike="noStrike" kern="1200" cap="none" spc="0" normalizeH="0" baseline="0" noProof="0" dirty="0">
                <a:ln>
                  <a:noFill/>
                </a:ln>
                <a:solidFill>
                  <a:srgbClr val="FF0000"/>
                </a:solidFill>
                <a:effectLst/>
                <a:uLnTx/>
                <a:uFillTx/>
                <a:latin typeface="Bwhebb" charset="0"/>
                <a:ea typeface="SimSun" charset="0"/>
              </a:rPr>
              <a:t>热带风暴风最有可能到达的时间</a:t>
            </a:r>
          </a:p>
        </p:txBody>
      </p:sp>
    </p:spTree>
    <p:extLst>
      <p:ext uri="{BB962C8B-B14F-4D97-AF65-F5344CB8AC3E}">
        <p14:creationId xmlns:p14="http://schemas.microsoft.com/office/powerpoint/2010/main" val="291979379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381000"/>
            <a:ext cx="9144000" cy="6096000"/>
          </a:xfrm>
          <a:prstGeom prst="rect">
            <a:avLst/>
          </a:prstGeom>
        </p:spPr>
      </p:pic>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br>
              <a:rPr lang="ja-JP" altLang="en-US" sz="5400" b="1" dirty="0">
                <a:effectLst>
                  <a:glow rad="127000">
                    <a:schemeClr val="tx1"/>
                  </a:glow>
                </a:effectLst>
                <a:latin typeface="Arial" charset="0"/>
                <a:ea typeface="ＭＳ Ｐゴシック" charset="0"/>
                <a:cs typeface="ＭＳ Ｐゴシック" charset="0"/>
              </a:rPr>
            </a:br>
            <a:r>
              <a:rPr lang="ja-JP" altLang="en-US" sz="5400" b="1" dirty="0">
                <a:effectLst>
                  <a:glow rad="127000">
                    <a:schemeClr val="tx1"/>
                  </a:glow>
                </a:effectLst>
                <a:latin typeface="Arial" charset="0"/>
                <a:ea typeface="ＭＳ Ｐゴシック" charset="0"/>
                <a:cs typeface="ＭＳ Ｐゴシック" charset="0"/>
              </a:rPr>
              <a:t>飓风艾玛</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94180726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br>
              <a:rPr lang="ja-JP" altLang="en-US" sz="5400" b="1" dirty="0">
                <a:effectLst>
                  <a:glow rad="127000">
                    <a:schemeClr val="tx1"/>
                  </a:glow>
                </a:effectLst>
                <a:latin typeface="Arial" charset="0"/>
                <a:ea typeface="ＭＳ Ｐゴシック" charset="0"/>
                <a:cs typeface="ＭＳ Ｐゴシック" charset="0"/>
              </a:rPr>
            </a:br>
            <a:r>
              <a:rPr lang="ja-JP" altLang="en-US" sz="5400" b="1" dirty="0">
                <a:effectLst>
                  <a:glow rad="127000">
                    <a:schemeClr val="tx1"/>
                  </a:glow>
                </a:effectLst>
                <a:latin typeface="Arial" charset="0"/>
                <a:ea typeface="ＭＳ Ｐゴシック" charset="0"/>
                <a:cs typeface="ＭＳ Ｐゴシック" charset="0"/>
              </a:rPr>
              <a:t>飓风艾玛</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p:nvPr/>
        </p:nvSpPr>
        <p:spPr>
          <a:xfrm>
            <a:off x="0" y="6439973"/>
            <a:ext cx="9144000" cy="400110"/>
          </a:xfrm>
          <a:prstGeom prst="rect">
            <a:avLst/>
          </a:prstGeom>
          <a:solidFill>
            <a:srgbClr val="000514"/>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SimSun" charset="0"/>
                <a:cs typeface="Arial"/>
              </a:rPr>
              <a:t>Cars sit on a flooded street on the island of Saint-Martin after Irma</a:t>
            </a:r>
          </a:p>
        </p:txBody>
      </p:sp>
    </p:spTree>
    <p:extLst>
      <p:ext uri="{BB962C8B-B14F-4D97-AF65-F5344CB8AC3E}">
        <p14:creationId xmlns:p14="http://schemas.microsoft.com/office/powerpoint/2010/main" val="370255119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TW" altLang="en-US" b="1" dirty="0">
                <a:solidFill>
                  <a:schemeClr val="bg1"/>
                </a:solidFill>
                <a:effectLst>
                  <a:glow rad="101600">
                    <a:schemeClr val="tx1">
                      <a:alpha val="99000"/>
                    </a:schemeClr>
                  </a:glow>
                </a:effectLst>
              </a:rPr>
              <a:t>民数记 </a:t>
            </a:r>
            <a:r>
              <a:rPr lang="en-US" b="1" dirty="0">
                <a:solidFill>
                  <a:schemeClr val="bg1"/>
                </a:solidFill>
                <a:effectLst>
                  <a:glow rad="101600">
                    <a:schemeClr val="tx1">
                      <a:alpha val="99000"/>
                    </a:schemeClr>
                  </a:glow>
                </a:effectLst>
              </a:rPr>
              <a:t> </a:t>
            </a:r>
            <a:r>
              <a:rPr lang="zh-CN" altLang="en-US" b="1" dirty="0">
                <a:solidFill>
                  <a:schemeClr val="bg1"/>
                </a:solidFill>
                <a:effectLst>
                  <a:glow rad="101600">
                    <a:schemeClr val="tx1">
                      <a:alpha val="99000"/>
                    </a:schemeClr>
                  </a:glow>
                </a:effectLst>
              </a:rPr>
              <a:t>国度声明</a:t>
            </a:r>
            <a:endParaRPr lang="en-US" b="1" dirty="0">
              <a:solidFill>
                <a:schemeClr val="bg1"/>
              </a:solidFill>
              <a:effectLst>
                <a:glow rad="101600">
                  <a:schemeClr val="tx1">
                    <a:alpha val="99000"/>
                  </a:schemeClr>
                </a:glow>
              </a:effectLst>
            </a:endParaRPr>
          </a:p>
        </p:txBody>
      </p:sp>
      <p:sp>
        <p:nvSpPr>
          <p:cNvPr id="3" name="Title 1"/>
          <p:cNvSpPr txBox="1">
            <a:spLocks/>
          </p:cNvSpPr>
          <p:nvPr/>
        </p:nvSpPr>
        <p:spPr bwMode="auto">
          <a:xfrm>
            <a:off x="180967" y="1433727"/>
            <a:ext cx="8684490"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buFontTx/>
              <a:buNone/>
            </a:pPr>
            <a:r>
              <a:rPr lang="zh-CN" altLang="en-US" dirty="0">
                <a:solidFill>
                  <a:prstClr val="white"/>
                </a:solidFill>
                <a:effectLst>
                  <a:glow rad="101600">
                    <a:prstClr val="black">
                      <a:alpha val="99000"/>
                    </a:prstClr>
                  </a:glow>
                </a:effectLst>
              </a:rPr>
              <a:t>神</a:t>
            </a:r>
            <a:r>
              <a:rPr lang="zh-CN" altLang="en-US" dirty="0">
                <a:solidFill>
                  <a:srgbClr val="FFFF00"/>
                </a:solidFill>
                <a:effectLst>
                  <a:glow rad="101600">
                    <a:prstClr val="black">
                      <a:alpha val="99000"/>
                    </a:prstClr>
                  </a:glow>
                </a:effectLst>
              </a:rPr>
              <a:t>预备</a:t>
            </a:r>
            <a:r>
              <a:rPr lang="zh-CN" altLang="en-US" dirty="0">
                <a:solidFill>
                  <a:prstClr val="white"/>
                </a:solidFill>
                <a:effectLst>
                  <a:glow rad="101600">
                    <a:prstClr val="black">
                      <a:alpha val="99000"/>
                    </a:prstClr>
                  </a:glow>
                </a:effectLst>
              </a:rPr>
              <a:t>以色列占领迦南地建立国家（</a:t>
            </a:r>
            <a:r>
              <a:rPr lang="en-SG" altLang="zh-CN" dirty="0">
                <a:solidFill>
                  <a:prstClr val="white"/>
                </a:solidFill>
                <a:effectLst>
                  <a:glow rad="101600">
                    <a:prstClr val="black">
                      <a:alpha val="99000"/>
                    </a:prstClr>
                  </a:glow>
                </a:effectLst>
              </a:rPr>
              <a:t>1:1</a:t>
            </a:r>
            <a:r>
              <a:rPr lang="en-US" altLang="zh-CN" dirty="0">
                <a:solidFill>
                  <a:prstClr val="white"/>
                </a:solidFill>
                <a:effectLst>
                  <a:glow rad="101600">
                    <a:prstClr val="black">
                      <a:alpha val="99000"/>
                    </a:prstClr>
                  </a:glow>
                </a:effectLst>
              </a:rPr>
              <a:t>-10</a:t>
            </a:r>
            <a:r>
              <a:rPr lang="en-SG" altLang="zh-CN" dirty="0">
                <a:solidFill>
                  <a:prstClr val="white"/>
                </a:solidFill>
                <a:effectLst>
                  <a:glow rad="101600">
                    <a:prstClr val="black">
                      <a:alpha val="99000"/>
                    </a:prstClr>
                  </a:glow>
                </a:effectLst>
              </a:rPr>
              <a:t>:10</a:t>
            </a:r>
            <a:r>
              <a:rPr lang="zh-CN" altLang="en-US" dirty="0">
                <a:solidFill>
                  <a:prstClr val="white"/>
                </a:solidFill>
                <a:effectLst>
                  <a:glow rad="101600">
                    <a:prstClr val="black">
                      <a:alpha val="99000"/>
                    </a:prstClr>
                  </a:glow>
                </a:effectLst>
              </a:rPr>
              <a:t>），以及因为以色列民的不信延迟了占领（</a:t>
            </a:r>
            <a:r>
              <a:rPr lang="en-SG" altLang="zh-CN" dirty="0">
                <a:solidFill>
                  <a:prstClr val="white"/>
                </a:solidFill>
                <a:effectLst>
                  <a:glow rad="101600">
                    <a:prstClr val="black">
                      <a:alpha val="99000"/>
                    </a:prstClr>
                  </a:glow>
                </a:effectLst>
              </a:rPr>
              <a:t>10:11</a:t>
            </a:r>
            <a:r>
              <a:rPr lang="en-US" altLang="zh-CN" dirty="0">
                <a:solidFill>
                  <a:prstClr val="white"/>
                </a:solidFill>
                <a:effectLst>
                  <a:glow rad="101600">
                    <a:prstClr val="black">
                      <a:alpha val="99000"/>
                    </a:prstClr>
                  </a:glow>
                </a:effectLst>
              </a:rPr>
              <a:t>-25</a:t>
            </a:r>
            <a:r>
              <a:rPr lang="en-SG" altLang="zh-CN" dirty="0">
                <a:solidFill>
                  <a:prstClr val="white"/>
                </a:solidFill>
                <a:effectLst>
                  <a:glow rad="101600">
                    <a:prstClr val="black">
                      <a:alpha val="99000"/>
                    </a:prstClr>
                  </a:glow>
                </a:effectLst>
              </a:rPr>
              <a:t>:18</a:t>
            </a:r>
            <a:r>
              <a:rPr lang="zh-CN" altLang="en-US" dirty="0">
                <a:solidFill>
                  <a:prstClr val="white"/>
                </a:solidFill>
                <a:effectLst>
                  <a:glow rad="101600">
                    <a:prstClr val="black">
                      <a:alpha val="99000"/>
                    </a:prstClr>
                  </a:glow>
                </a:effectLst>
              </a:rPr>
              <a:t>），继而预备有信心的新一代人（</a:t>
            </a:r>
            <a:r>
              <a:rPr lang="en-SG" altLang="zh-CN" dirty="0">
                <a:solidFill>
                  <a:prstClr val="white"/>
                </a:solidFill>
                <a:effectLst>
                  <a:glow rad="101600">
                    <a:prstClr val="black">
                      <a:alpha val="99000"/>
                    </a:prstClr>
                  </a:glow>
                </a:effectLst>
              </a:rPr>
              <a:t>26</a:t>
            </a:r>
            <a:r>
              <a:rPr lang="en-US" altLang="zh-CN" dirty="0">
                <a:solidFill>
                  <a:prstClr val="white"/>
                </a:solidFill>
                <a:effectLst>
                  <a:glow rad="101600">
                    <a:prstClr val="black">
                      <a:alpha val="99000"/>
                    </a:prstClr>
                  </a:glow>
                </a:effectLst>
              </a:rPr>
              <a:t>-36</a:t>
            </a:r>
            <a:r>
              <a:rPr lang="zh-CN" altLang="en-US" dirty="0">
                <a:solidFill>
                  <a:prstClr val="white"/>
                </a:solidFill>
                <a:effectLst>
                  <a:glow rad="101600">
                    <a:prstClr val="black">
                      <a:alpha val="99000"/>
                    </a:prstClr>
                  </a:glow>
                </a:effectLst>
              </a:rPr>
              <a:t>）。</a:t>
            </a:r>
            <a:endParaRPr lang="en-US" dirty="0">
              <a:solidFill>
                <a:prstClr val="white"/>
              </a:solidFill>
              <a:effectLst>
                <a:glow rad="101600">
                  <a:prstClr val="black">
                    <a:alpha val="99000"/>
                  </a:prstClr>
                </a:glow>
              </a:effectLst>
            </a:endParaRP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spcBef>
                <a:spcPts val="0"/>
              </a:spcBef>
              <a:spcAft>
                <a:spcPts val="0"/>
              </a:spcAft>
              <a:buFontTx/>
              <a:buNone/>
            </a:pPr>
            <a:r>
              <a:rPr lang="en-US" altLang="zh-CN"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418667287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latin typeface="Arial" charset="0"/>
                <a:ea typeface="ＭＳ Ｐゴシック" charset="0"/>
                <a:cs typeface="ＭＳ Ｐゴシック" charset="0"/>
              </a:rPr>
              <a:t>做好准备</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rotWithShape="1">
          <a:blip r:embed="rId3"/>
          <a:srcRect l="4059" r="3612"/>
          <a:stretch/>
        </p:blipFill>
        <p:spPr>
          <a:xfrm>
            <a:off x="-1" y="1270800"/>
            <a:ext cx="9144001" cy="5574800"/>
          </a:xfrm>
          <a:prstGeom prst="rect">
            <a:avLst/>
          </a:prstGeom>
        </p:spPr>
      </p:pic>
    </p:spTree>
    <p:extLst>
      <p:ext uri="{BB962C8B-B14F-4D97-AF65-F5344CB8AC3E}">
        <p14:creationId xmlns:p14="http://schemas.microsoft.com/office/powerpoint/2010/main" val="166535159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神如何</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预备</a:t>
            </a:r>
            <a:r>
              <a:rPr lang="zh-CN" altLang="en-US" sz="5400" b="1" dirty="0">
                <a:effectLst>
                  <a:glow rad="127000">
                    <a:schemeClr val="tx1"/>
                  </a:glow>
                </a:effectLst>
                <a:latin typeface="Arial" charset="0"/>
                <a:ea typeface="ＭＳ Ｐゴシック" charset="0"/>
                <a:cs typeface="ＭＳ Ｐゴシック" charset="0"/>
              </a:rPr>
              <a:t>我们来侍奉祂</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84814210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43536" y="0"/>
            <a:ext cx="9231071" cy="6858000"/>
          </a:xfrm>
          <a:prstGeom prst="rect">
            <a:avLst/>
          </a:prstGeom>
        </p:spPr>
      </p:pic>
      <p:sp>
        <p:nvSpPr>
          <p:cNvPr id="157698" name="Rectangle 5"/>
          <p:cNvSpPr>
            <a:spLocks noChangeArrowheads="1"/>
          </p:cNvSpPr>
          <p:nvPr/>
        </p:nvSpPr>
        <p:spPr bwMode="auto">
          <a:xfrm>
            <a:off x="2500313" y="2333625"/>
            <a:ext cx="9144000" cy="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699" name="Rectangle 7"/>
          <p:cNvSpPr>
            <a:spLocks noChangeArrowheads="1"/>
          </p:cNvSpPr>
          <p:nvPr/>
        </p:nvSpPr>
        <p:spPr bwMode="auto">
          <a:xfrm>
            <a:off x="2500313" y="2333625"/>
            <a:ext cx="9144000" cy="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0" name="Rectangle 10"/>
          <p:cNvSpPr>
            <a:spLocks noChangeArrowheads="1"/>
          </p:cNvSpPr>
          <p:nvPr/>
        </p:nvSpPr>
        <p:spPr bwMode="auto">
          <a:xfrm>
            <a:off x="2500313" y="2333625"/>
            <a:ext cx="9144000" cy="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1" name="Rectangle 12"/>
          <p:cNvSpPr>
            <a:spLocks noChangeArrowheads="1"/>
          </p:cNvSpPr>
          <p:nvPr/>
        </p:nvSpPr>
        <p:spPr bwMode="auto">
          <a:xfrm>
            <a:off x="3409950" y="2133600"/>
            <a:ext cx="9144000" cy="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2" name="Text Box 14"/>
          <p:cNvSpPr txBox="1">
            <a:spLocks noChangeArrowheads="1"/>
          </p:cNvSpPr>
          <p:nvPr/>
        </p:nvSpPr>
        <p:spPr bwMode="auto">
          <a:xfrm>
            <a:off x="381000" y="4054475"/>
            <a:ext cx="4114800" cy="16312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TW" altLang="en-US" sz="4000" b="1" i="0" u="none" strike="noStrike" kern="1200" cap="none" spc="0" normalizeH="0" baseline="0" noProof="0">
                <a:ln>
                  <a:noFill/>
                </a:ln>
                <a:solidFill>
                  <a:srgbClr val="FFFFFF"/>
                </a:solidFill>
                <a:effectLst>
                  <a:glow rad="228600">
                    <a:srgbClr val="000000"/>
                  </a:glow>
                </a:effectLst>
                <a:uLnTx/>
                <a:uFillTx/>
                <a:latin typeface="Arial Black" charset="0"/>
                <a:ea typeface="ＭＳ Ｐゴシック" charset="0"/>
              </a:rPr>
              <a:t>预备占领</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TW" altLang="en-US" sz="4000" b="1" i="0" u="none" strike="noStrike" kern="1200" cap="none" spc="0" normalizeH="0" baseline="0" noProof="0">
                <a:ln>
                  <a:noFill/>
                </a:ln>
                <a:solidFill>
                  <a:srgbClr val="FFFFFF"/>
                </a:solidFill>
                <a:effectLst>
                  <a:glow rad="228600">
                    <a:srgbClr val="000000"/>
                  </a:glow>
                </a:effectLst>
                <a:uLnTx/>
                <a:uFillTx/>
                <a:latin typeface="Arial Black" charset="0"/>
                <a:ea typeface="ＭＳ Ｐゴシック" charset="0"/>
              </a:rPr>
              <a:t>迦南地 </a:t>
            </a:r>
          </a:p>
        </p:txBody>
      </p:sp>
      <p:sp>
        <p:nvSpPr>
          <p:cNvPr id="157703" name="Rectangle 15"/>
          <p:cNvSpPr>
            <a:spLocks noGrp="1" noChangeArrowheads="1"/>
          </p:cNvSpPr>
          <p:nvPr>
            <p:ph type="title"/>
          </p:nvPr>
        </p:nvSpPr>
        <p:spPr>
          <a:xfrm>
            <a:off x="3851275" y="457200"/>
            <a:ext cx="5072063" cy="1143000"/>
          </a:xfrm>
          <a:solidFill>
            <a:srgbClr val="000000"/>
          </a:solidFill>
        </p:spPr>
        <p:txBody>
          <a:bodyPr anchor="ctr" anchorCtr="1"/>
          <a:lstStyle/>
          <a:p>
            <a:r>
              <a:rPr lang="zh-TW" altLang="en-US" sz="6600">
                <a:solidFill>
                  <a:srgbClr val="FFFFFF"/>
                </a:solidFill>
                <a:effectLst>
                  <a:glow rad="228600">
                    <a:srgbClr val="000000"/>
                  </a:glow>
                </a:effectLst>
              </a:rPr>
              <a:t>民数记</a:t>
            </a:r>
            <a:endParaRPr lang="en-US" sz="6600">
              <a:solidFill>
                <a:srgbClr val="FFFFFF"/>
              </a:solidFill>
              <a:effectLst>
                <a:glow rad="228600">
                  <a:srgbClr val="000000"/>
                </a:glow>
              </a:effectLst>
            </a:endParaRPr>
          </a:p>
        </p:txBody>
      </p:sp>
      <p:sp>
        <p:nvSpPr>
          <p:cNvPr id="11" name="Text Box 5"/>
          <p:cNvSpPr txBox="1">
            <a:spLocks noChangeArrowheads="1"/>
          </p:cNvSpPr>
          <p:nvPr/>
        </p:nvSpPr>
        <p:spPr bwMode="auto">
          <a:xfrm>
            <a:off x="71438" y="6265863"/>
            <a:ext cx="4500562" cy="547687"/>
          </a:xfrm>
          <a:prstGeom prst="rect">
            <a:avLst/>
          </a:prstGeom>
          <a:solidFill>
            <a:srgbClr val="000514"/>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1" u="none" strike="noStrike" kern="0" cap="none" spc="0" normalizeH="0" baseline="0" noProof="0" dirty="0">
                <a:ln>
                  <a:noFill/>
                </a:ln>
                <a:solidFill>
                  <a:srgbClr val="E5E5FF"/>
                </a:solidFill>
                <a:effectLst>
                  <a:outerShdw blurRad="38100" dist="38100" dir="2700000" algn="tl">
                    <a:srgbClr val="000000"/>
                  </a:outerShdw>
                </a:effectLst>
                <a:uLnTx/>
                <a:uFillTx/>
                <a:latin typeface="Arial"/>
                <a:ea typeface="ＭＳ Ｐゴシック" charset="0"/>
                <a:cs typeface="Arial"/>
              </a:rPr>
              <a:t>Dr. Rick Griffith, </a:t>
            </a:r>
            <a:r>
              <a:rPr kumimoji="0" lang="zh-CN" altLang="en-US" sz="1600" b="1" i="1" u="none" strike="noStrike" kern="0" cap="none" spc="0" normalizeH="0" baseline="0" noProof="0" dirty="0">
                <a:ln>
                  <a:noFill/>
                </a:ln>
                <a:solidFill>
                  <a:srgbClr val="E5E5FF"/>
                </a:solidFill>
                <a:effectLst>
                  <a:outerShdw blurRad="38100" dist="38100" dir="2700000" algn="tl">
                    <a:srgbClr val="000000"/>
                  </a:outerShdw>
                </a:effectLst>
                <a:uLnTx/>
                <a:uFillTx/>
                <a:latin typeface="Arial"/>
                <a:ea typeface="ＭＳ Ｐゴシック" charset="0"/>
                <a:cs typeface="Arial"/>
              </a:rPr>
              <a:t>新加坡神学院</a:t>
            </a:r>
            <a:r>
              <a:rPr kumimoji="0" lang="en-US" sz="1600" b="1" i="1" u="none" strike="noStrike" kern="0" cap="none" spc="0" normalizeH="0" baseline="0" noProof="0" dirty="0">
                <a:ln>
                  <a:noFill/>
                </a:ln>
                <a:solidFill>
                  <a:srgbClr val="E5E5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274403689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descr="Brown marble"/>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Times" charset="0"/>
              <a:ea typeface="SimSun" charset="0"/>
              <a:cs typeface="Times New Roman" charset="0"/>
            </a:endParaRPr>
          </a:p>
        </p:txBody>
      </p:sp>
      <p:sp>
        <p:nvSpPr>
          <p:cNvPr id="97283" name="Text Box 3"/>
          <p:cNvSpPr txBox="1">
            <a:spLocks noChangeArrowheads="1"/>
          </p:cNvSpPr>
          <p:nvPr/>
        </p:nvSpPr>
        <p:spPr bwMode="auto">
          <a:xfrm>
            <a:off x="511175" y="835025"/>
            <a:ext cx="2743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zh-CN" altLang="en-US" sz="4000" b="1" i="0" u="none" strike="noStrike" kern="1200" cap="none" spc="0" normalizeH="0" baseline="0" noProof="0">
                <a:ln>
                  <a:noFill/>
                </a:ln>
                <a:solidFill>
                  <a:srgbClr val="FFFF00"/>
                </a:solidFill>
                <a:effectLst/>
                <a:uLnTx/>
                <a:uFillTx/>
                <a:latin typeface="Times" charset="0"/>
                <a:ea typeface="SimSun" charset="0"/>
              </a:rPr>
              <a:t>出埃及记</a:t>
            </a:r>
            <a:endParaRPr kumimoji="1" lang="en-US" sz="4000" b="1" i="0" u="none" strike="noStrike" kern="1200" cap="none" spc="0" normalizeH="0" baseline="0" noProof="0">
              <a:ln>
                <a:noFill/>
              </a:ln>
              <a:solidFill>
                <a:srgbClr val="FFFF00"/>
              </a:solidFill>
              <a:effectLst/>
              <a:uLnTx/>
              <a:uFillTx/>
              <a:latin typeface="Times" charset="0"/>
              <a:ea typeface="SimSun" charset="0"/>
            </a:endParaRPr>
          </a:p>
        </p:txBody>
      </p:sp>
      <p:sp>
        <p:nvSpPr>
          <p:cNvPr id="97284" name="Line 4"/>
          <p:cNvSpPr>
            <a:spLocks noChangeShapeType="1"/>
          </p:cNvSpPr>
          <p:nvPr/>
        </p:nvSpPr>
        <p:spPr bwMode="auto">
          <a:xfrm flipH="1">
            <a:off x="1763713" y="2565400"/>
            <a:ext cx="0" cy="1692275"/>
          </a:xfrm>
          <a:prstGeom prst="line">
            <a:avLst/>
          </a:prstGeom>
          <a:noFill/>
          <a:ln w="76200">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1600" b="1" i="0" u="none" strike="noStrike" kern="1200" cap="none" spc="0" normalizeH="0" baseline="0" noProof="0">
              <a:ln>
                <a:noFill/>
              </a:ln>
              <a:solidFill>
                <a:srgbClr val="000000"/>
              </a:solidFill>
              <a:effectLst/>
              <a:uLnTx/>
              <a:uFillTx/>
              <a:latin typeface="Bwhebb" charset="0"/>
              <a:ea typeface="SimSun" charset="0"/>
            </a:endParaRPr>
          </a:p>
        </p:txBody>
      </p:sp>
      <p:grpSp>
        <p:nvGrpSpPr>
          <p:cNvPr id="79877" name="Group 5"/>
          <p:cNvGrpSpPr>
            <a:grpSpLocks/>
          </p:cNvGrpSpPr>
          <p:nvPr/>
        </p:nvGrpSpPr>
        <p:grpSpPr bwMode="auto">
          <a:xfrm>
            <a:off x="179388" y="4365625"/>
            <a:ext cx="8686800" cy="1373188"/>
            <a:chOff x="192" y="2802"/>
            <a:chExt cx="5472" cy="865"/>
          </a:xfrm>
        </p:grpSpPr>
        <p:sp>
          <p:nvSpPr>
            <p:cNvPr id="97286" name="Text Box 6"/>
            <p:cNvSpPr txBox="1">
              <a:spLocks noChangeArrowheads="1"/>
            </p:cNvSpPr>
            <p:nvPr/>
          </p:nvSpPr>
          <p:spPr bwMode="auto">
            <a:xfrm>
              <a:off x="4752" y="2802"/>
              <a:ext cx="240" cy="5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四月</a:t>
              </a:r>
              <a:endParaRPr kumimoji="0" lang="en-US" sz="2400" b="1" i="0" u="none" strike="noStrike" kern="1200" cap="none" spc="0" normalizeH="0" baseline="0" noProof="0">
                <a:ln>
                  <a:noFill/>
                </a:ln>
                <a:solidFill>
                  <a:srgbClr val="FFFFFF"/>
                </a:solidFill>
                <a:effectLst/>
                <a:uLnTx/>
                <a:uFillTx/>
                <a:latin typeface="Times" charset="0"/>
                <a:ea typeface="SimSun" charset="0"/>
              </a:endParaRPr>
            </a:p>
          </p:txBody>
        </p:sp>
        <p:sp>
          <p:nvSpPr>
            <p:cNvPr id="97287" name="Text Box 7"/>
            <p:cNvSpPr txBox="1">
              <a:spLocks noChangeArrowheads="1"/>
            </p:cNvSpPr>
            <p:nvPr/>
          </p:nvSpPr>
          <p:spPr bwMode="auto">
            <a:xfrm>
              <a:off x="5424" y="2802"/>
              <a:ext cx="240" cy="5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六月</a:t>
              </a:r>
              <a:endParaRPr kumimoji="0" lang="en-US" sz="2400" b="1" i="0" u="none" strike="noStrike" kern="1200" cap="none" spc="0" normalizeH="0" baseline="0" noProof="0">
                <a:ln>
                  <a:noFill/>
                </a:ln>
                <a:solidFill>
                  <a:srgbClr val="FFFFFF"/>
                </a:solidFill>
                <a:effectLst/>
                <a:uLnTx/>
                <a:uFillTx/>
                <a:latin typeface="Times" charset="0"/>
                <a:ea typeface="SimSun" charset="0"/>
              </a:endParaRPr>
            </a:p>
          </p:txBody>
        </p:sp>
        <p:sp>
          <p:nvSpPr>
            <p:cNvPr id="97288" name="Text Box 8"/>
            <p:cNvSpPr txBox="1">
              <a:spLocks noChangeArrowheads="1"/>
            </p:cNvSpPr>
            <p:nvPr/>
          </p:nvSpPr>
          <p:spPr bwMode="auto">
            <a:xfrm>
              <a:off x="4080" y="2802"/>
              <a:ext cx="240" cy="59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Times New Roman" charset="0"/>
                  <a:ea typeface="SimSun" charset="0"/>
                </a:rPr>
                <a:t>二月</a:t>
              </a:r>
            </a:p>
          </p:txBody>
        </p:sp>
        <p:sp>
          <p:nvSpPr>
            <p:cNvPr id="97289" name="Text Box 9"/>
            <p:cNvSpPr txBox="1">
              <a:spLocks noChangeArrowheads="1"/>
            </p:cNvSpPr>
            <p:nvPr/>
          </p:nvSpPr>
          <p:spPr bwMode="auto">
            <a:xfrm>
              <a:off x="3360" y="2802"/>
              <a:ext cx="378"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Times New Roman" charset="0"/>
                  <a:ea typeface="SimSun" charset="0"/>
                </a:rPr>
                <a:t>十二月</a:t>
              </a:r>
            </a:p>
          </p:txBody>
        </p:sp>
        <p:sp>
          <p:nvSpPr>
            <p:cNvPr id="97290" name="Text Box 10"/>
            <p:cNvSpPr txBox="1">
              <a:spLocks noChangeArrowheads="1"/>
            </p:cNvSpPr>
            <p:nvPr/>
          </p:nvSpPr>
          <p:spPr bwMode="auto">
            <a:xfrm>
              <a:off x="2736" y="2802"/>
              <a:ext cx="240" cy="59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Times New Roman" charset="0"/>
                  <a:ea typeface="SimSun" charset="0"/>
                </a:rPr>
                <a:t>十月</a:t>
              </a:r>
            </a:p>
          </p:txBody>
        </p:sp>
        <p:sp>
          <p:nvSpPr>
            <p:cNvPr id="97291" name="Text Box 11"/>
            <p:cNvSpPr txBox="1">
              <a:spLocks noChangeArrowheads="1"/>
            </p:cNvSpPr>
            <p:nvPr/>
          </p:nvSpPr>
          <p:spPr bwMode="auto">
            <a:xfrm>
              <a:off x="2112" y="2802"/>
              <a:ext cx="240" cy="59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Times New Roman" charset="0"/>
                  <a:ea typeface="SimSun" charset="0"/>
                </a:rPr>
                <a:t>八月</a:t>
              </a:r>
            </a:p>
          </p:txBody>
        </p:sp>
        <p:sp>
          <p:nvSpPr>
            <p:cNvPr id="97292" name="Text Box 12"/>
            <p:cNvSpPr txBox="1">
              <a:spLocks noChangeArrowheads="1"/>
            </p:cNvSpPr>
            <p:nvPr/>
          </p:nvSpPr>
          <p:spPr bwMode="auto">
            <a:xfrm>
              <a:off x="1440" y="2802"/>
              <a:ext cx="324" cy="59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Times New Roman" charset="0"/>
                  <a:ea typeface="SimSun" charset="0"/>
                </a:rPr>
                <a:t>六月</a:t>
              </a:r>
            </a:p>
          </p:txBody>
        </p:sp>
        <p:sp>
          <p:nvSpPr>
            <p:cNvPr id="97293" name="Text Box 13"/>
            <p:cNvSpPr txBox="1">
              <a:spLocks noChangeArrowheads="1"/>
            </p:cNvSpPr>
            <p:nvPr/>
          </p:nvSpPr>
          <p:spPr bwMode="auto">
            <a:xfrm>
              <a:off x="816" y="2802"/>
              <a:ext cx="240" cy="59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Times New Roman" charset="0"/>
                  <a:ea typeface="SimSun" charset="0"/>
                </a:rPr>
                <a:t>四月</a:t>
              </a:r>
              <a:endParaRPr kumimoji="0" lang="en-US" sz="2800" b="1" i="0" u="none" strike="noStrike" kern="1200" cap="none" spc="0" normalizeH="0" baseline="0" noProof="0">
                <a:ln>
                  <a:noFill/>
                </a:ln>
                <a:solidFill>
                  <a:srgbClr val="FFFFFF"/>
                </a:solidFill>
                <a:effectLst/>
                <a:uLnTx/>
                <a:uFillTx/>
                <a:latin typeface="Times New Roman" charset="0"/>
                <a:ea typeface="SimSun" charset="0"/>
                <a:cs typeface="Times New Roman" charset="0"/>
              </a:endParaRPr>
            </a:p>
          </p:txBody>
        </p:sp>
        <p:sp>
          <p:nvSpPr>
            <p:cNvPr id="97294" name="Text Box 14"/>
            <p:cNvSpPr txBox="1">
              <a:spLocks noChangeArrowheads="1"/>
            </p:cNvSpPr>
            <p:nvPr/>
          </p:nvSpPr>
          <p:spPr bwMode="auto">
            <a:xfrm>
              <a:off x="192" y="2802"/>
              <a:ext cx="240" cy="59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Times New Roman" charset="0"/>
                  <a:ea typeface="SimSun" charset="0"/>
                </a:rPr>
                <a:t>二月</a:t>
              </a:r>
            </a:p>
          </p:txBody>
        </p:sp>
      </p:grpSp>
      <p:grpSp>
        <p:nvGrpSpPr>
          <p:cNvPr id="79878" name="Group 15"/>
          <p:cNvGrpSpPr>
            <a:grpSpLocks/>
          </p:cNvGrpSpPr>
          <p:nvPr/>
        </p:nvGrpSpPr>
        <p:grpSpPr bwMode="auto">
          <a:xfrm>
            <a:off x="371475" y="3425825"/>
            <a:ext cx="8620125" cy="844550"/>
            <a:chOff x="234" y="2158"/>
            <a:chExt cx="5430" cy="532"/>
          </a:xfrm>
        </p:grpSpPr>
        <p:sp>
          <p:nvSpPr>
            <p:cNvPr id="97296" name="Line 16"/>
            <p:cNvSpPr>
              <a:spLocks noChangeShapeType="1"/>
            </p:cNvSpPr>
            <p:nvPr/>
          </p:nvSpPr>
          <p:spPr bwMode="auto">
            <a:xfrm>
              <a:off x="912"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7297" name="Line 17"/>
            <p:cNvSpPr>
              <a:spLocks noChangeShapeType="1"/>
            </p:cNvSpPr>
            <p:nvPr/>
          </p:nvSpPr>
          <p:spPr bwMode="auto">
            <a:xfrm>
              <a:off x="156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7298" name="Line 18"/>
            <p:cNvSpPr>
              <a:spLocks noChangeShapeType="1"/>
            </p:cNvSpPr>
            <p:nvPr/>
          </p:nvSpPr>
          <p:spPr bwMode="auto">
            <a:xfrm>
              <a:off x="483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7299" name="Line 19"/>
            <p:cNvSpPr>
              <a:spLocks noChangeShapeType="1"/>
            </p:cNvSpPr>
            <p:nvPr/>
          </p:nvSpPr>
          <p:spPr bwMode="auto">
            <a:xfrm>
              <a:off x="556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7300" name="Line 20"/>
            <p:cNvSpPr>
              <a:spLocks noChangeShapeType="1"/>
            </p:cNvSpPr>
            <p:nvPr/>
          </p:nvSpPr>
          <p:spPr bwMode="auto">
            <a:xfrm>
              <a:off x="288"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7301" name="Line 21"/>
            <p:cNvSpPr>
              <a:spLocks noChangeShapeType="1"/>
            </p:cNvSpPr>
            <p:nvPr/>
          </p:nvSpPr>
          <p:spPr bwMode="auto">
            <a:xfrm>
              <a:off x="4176"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7302" name="Line 22"/>
            <p:cNvSpPr>
              <a:spLocks noChangeShapeType="1"/>
            </p:cNvSpPr>
            <p:nvPr/>
          </p:nvSpPr>
          <p:spPr bwMode="auto">
            <a:xfrm>
              <a:off x="3552"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7303" name="Line 23"/>
            <p:cNvSpPr>
              <a:spLocks noChangeShapeType="1"/>
            </p:cNvSpPr>
            <p:nvPr/>
          </p:nvSpPr>
          <p:spPr bwMode="auto">
            <a:xfrm>
              <a:off x="2880"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7304" name="Line 24"/>
            <p:cNvSpPr>
              <a:spLocks noChangeShapeType="1"/>
            </p:cNvSpPr>
            <p:nvPr/>
          </p:nvSpPr>
          <p:spPr bwMode="auto">
            <a:xfrm>
              <a:off x="220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7305" name="Line 25"/>
            <p:cNvSpPr>
              <a:spLocks noChangeShapeType="1"/>
            </p:cNvSpPr>
            <p:nvPr/>
          </p:nvSpPr>
          <p:spPr bwMode="auto">
            <a:xfrm>
              <a:off x="234" y="2688"/>
              <a:ext cx="5430" cy="2"/>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grpSp>
      <p:sp>
        <p:nvSpPr>
          <p:cNvPr id="97306" name="Text Box 26"/>
          <p:cNvSpPr txBox="1">
            <a:spLocks noChangeArrowheads="1"/>
          </p:cNvSpPr>
          <p:nvPr/>
        </p:nvSpPr>
        <p:spPr bwMode="auto">
          <a:xfrm>
            <a:off x="1073150" y="1422400"/>
            <a:ext cx="1447800" cy="10668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FFFF00"/>
                </a:solidFill>
                <a:effectLst/>
                <a:uLnTx/>
                <a:uFillTx/>
                <a:latin typeface="Times New Roman" charset="0"/>
                <a:ea typeface="SimSun" charset="0"/>
              </a:rPr>
              <a:t>四月</a:t>
            </a:r>
            <a:r>
              <a:rPr kumimoji="0" lang="en-US" altLang="ja-JP" sz="3200" b="1" i="0" u="none" strike="noStrike" kern="1200" cap="none" spc="0" normalizeH="0" baseline="0" noProof="0">
                <a:ln>
                  <a:noFill/>
                </a:ln>
                <a:solidFill>
                  <a:srgbClr val="FFFF00"/>
                </a:solidFill>
                <a:effectLst/>
                <a:uLnTx/>
                <a:uFillTx/>
                <a:latin typeface="Times New Roman" charset="0"/>
                <a:ea typeface="SimSun" charset="0"/>
                <a:cs typeface="Times New Roman" charset="0"/>
              </a:rPr>
              <a:t>, 1445 </a:t>
            </a:r>
            <a:endParaRPr kumimoji="0" lang="en-US" sz="3200" b="1" i="0" u="none" strike="noStrike" kern="1200" cap="none" spc="0" normalizeH="0" baseline="0" noProof="0">
              <a:ln>
                <a:noFill/>
              </a:ln>
              <a:solidFill>
                <a:srgbClr val="FFFF00"/>
              </a:solidFill>
              <a:effectLst/>
              <a:uLnTx/>
              <a:uFillTx/>
              <a:latin typeface="Times New Roman" charset="0"/>
              <a:ea typeface="SimSun" charset="0"/>
              <a:cs typeface="Times New Roman" charset="0"/>
            </a:endParaRPr>
          </a:p>
        </p:txBody>
      </p:sp>
      <p:sp>
        <p:nvSpPr>
          <p:cNvPr id="97307" name="Text Box 27"/>
          <p:cNvSpPr txBox="1">
            <a:spLocks noChangeArrowheads="1"/>
          </p:cNvSpPr>
          <p:nvPr/>
        </p:nvSpPr>
        <p:spPr bwMode="auto">
          <a:xfrm>
            <a:off x="6659563" y="846138"/>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a:ln>
                  <a:noFill/>
                </a:ln>
                <a:solidFill>
                  <a:srgbClr val="00FFFF"/>
                </a:solidFill>
                <a:effectLst/>
                <a:uLnTx/>
                <a:uFillTx/>
                <a:latin typeface="Times" charset="0"/>
                <a:ea typeface="SimSun" charset="0"/>
              </a:rPr>
              <a:t>民数记</a:t>
            </a:r>
            <a:endParaRPr kumimoji="0" lang="en-US" sz="4000" b="1" i="0" u="none" strike="noStrike" kern="1200" cap="none" spc="0" normalizeH="0" baseline="0" noProof="0">
              <a:ln>
                <a:noFill/>
              </a:ln>
              <a:solidFill>
                <a:srgbClr val="00FFFF"/>
              </a:solidFill>
              <a:effectLst/>
              <a:uLnTx/>
              <a:uFillTx/>
              <a:latin typeface="Times" charset="0"/>
              <a:ea typeface="SimSun" charset="0"/>
            </a:endParaRPr>
          </a:p>
        </p:txBody>
      </p:sp>
      <p:sp>
        <p:nvSpPr>
          <p:cNvPr id="97308" name="Line 28"/>
          <p:cNvSpPr>
            <a:spLocks noChangeShapeType="1"/>
          </p:cNvSpPr>
          <p:nvPr/>
        </p:nvSpPr>
        <p:spPr bwMode="auto">
          <a:xfrm flipH="1">
            <a:off x="8243888" y="2565400"/>
            <a:ext cx="0" cy="1692275"/>
          </a:xfrm>
          <a:prstGeom prst="line">
            <a:avLst/>
          </a:prstGeom>
          <a:noFill/>
          <a:ln w="76200">
            <a:solidFill>
              <a:srgbClr val="00FFFF"/>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1600" b="1" i="0" u="none" strike="noStrike" kern="1200" cap="none" spc="0" normalizeH="0" baseline="0" noProof="0">
              <a:ln>
                <a:noFill/>
              </a:ln>
              <a:solidFill>
                <a:srgbClr val="000000"/>
              </a:solidFill>
              <a:effectLst/>
              <a:uLnTx/>
              <a:uFillTx/>
              <a:latin typeface="Bwhebb" charset="0"/>
              <a:ea typeface="SimSun" charset="0"/>
            </a:endParaRPr>
          </a:p>
        </p:txBody>
      </p:sp>
      <p:sp>
        <p:nvSpPr>
          <p:cNvPr id="97309" name="Text Box 29"/>
          <p:cNvSpPr txBox="1">
            <a:spLocks noChangeArrowheads="1"/>
          </p:cNvSpPr>
          <p:nvPr/>
        </p:nvSpPr>
        <p:spPr bwMode="auto">
          <a:xfrm>
            <a:off x="7467600" y="1425575"/>
            <a:ext cx="1447800" cy="10668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FFFF"/>
                </a:solidFill>
                <a:effectLst/>
                <a:uLnTx/>
                <a:uFillTx/>
                <a:latin typeface="Times New Roman" charset="0"/>
                <a:ea typeface="SimSun" charset="0"/>
              </a:rPr>
              <a:t>五月</a:t>
            </a:r>
            <a:r>
              <a:rPr kumimoji="0" lang="en-US" altLang="ja-JP" sz="3200" b="1" i="0" u="none" strike="noStrike" kern="1200" cap="none" spc="0" normalizeH="0" baseline="0" noProof="0">
                <a:ln>
                  <a:noFill/>
                </a:ln>
                <a:solidFill>
                  <a:srgbClr val="00FFFF"/>
                </a:solidFill>
                <a:effectLst/>
                <a:uLnTx/>
                <a:uFillTx/>
                <a:latin typeface="Times New Roman" charset="0"/>
                <a:ea typeface="SimSun" charset="0"/>
                <a:cs typeface="Times New Roman" charset="0"/>
              </a:rPr>
              <a:t>, 1444 </a:t>
            </a:r>
            <a:endParaRPr kumimoji="0" lang="en-US" sz="3200" b="1" i="0" u="none" strike="noStrike" kern="1200" cap="none" spc="0" normalizeH="0" baseline="0" noProof="0">
              <a:ln>
                <a:noFill/>
              </a:ln>
              <a:solidFill>
                <a:srgbClr val="00FFFF"/>
              </a:solidFill>
              <a:effectLst/>
              <a:uLnTx/>
              <a:uFillTx/>
              <a:latin typeface="Times New Roman" charset="0"/>
              <a:ea typeface="SimSun" charset="0"/>
              <a:cs typeface="Times New Roman" charset="0"/>
            </a:endParaRPr>
          </a:p>
        </p:txBody>
      </p:sp>
      <p:sp>
        <p:nvSpPr>
          <p:cNvPr id="97310" name="Line 30"/>
          <p:cNvSpPr>
            <a:spLocks noChangeShapeType="1"/>
          </p:cNvSpPr>
          <p:nvPr/>
        </p:nvSpPr>
        <p:spPr bwMode="auto">
          <a:xfrm>
            <a:off x="6124575" y="3400425"/>
            <a:ext cx="0" cy="1752600"/>
          </a:xfrm>
          <a:prstGeom prst="line">
            <a:avLst/>
          </a:prstGeom>
          <a:noFill/>
          <a:ln w="76200">
            <a:solidFill>
              <a:srgbClr val="66FF99"/>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7311" name="AutoShape 31"/>
          <p:cNvSpPr>
            <a:spLocks noChangeArrowheads="1"/>
          </p:cNvSpPr>
          <p:nvPr/>
        </p:nvSpPr>
        <p:spPr bwMode="auto">
          <a:xfrm>
            <a:off x="7467600" y="3505200"/>
            <a:ext cx="457200" cy="685800"/>
          </a:xfrm>
          <a:prstGeom prst="pentagon">
            <a:avLst/>
          </a:prstGeom>
          <a:solidFill>
            <a:srgbClr val="FFFF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Times" charset="0"/>
              <a:ea typeface="SimSun" charset="0"/>
              <a:cs typeface="Times New Roman" charset="0"/>
            </a:endParaRPr>
          </a:p>
        </p:txBody>
      </p:sp>
      <p:sp>
        <p:nvSpPr>
          <p:cNvPr id="97312" name="Rectangle 32"/>
          <p:cNvSpPr>
            <a:spLocks noGrp="1" noChangeArrowheads="1"/>
          </p:cNvSpPr>
          <p:nvPr>
            <p:ph type="title" idx="4294967295"/>
          </p:nvPr>
        </p:nvSpPr>
        <p:spPr>
          <a:xfrm>
            <a:off x="755650" y="0"/>
            <a:ext cx="7772400" cy="838200"/>
          </a:xfrm>
          <a:effectLst>
            <a:outerShdw blurRad="63500" dist="35921" dir="2700000" algn="ctr" rotWithShape="0">
              <a:schemeClr val="tx1">
                <a:alpha val="74998"/>
              </a:schemeClr>
            </a:outerShdw>
          </a:effectLst>
        </p:spPr>
        <p:txBody>
          <a:bodyPr/>
          <a:lstStyle/>
          <a:p>
            <a:pPr eaLnBrk="1" hangingPunct="1"/>
            <a:r>
              <a:rPr lang="zh-CN" altLang="en-US" sz="5400" b="1">
                <a:solidFill>
                  <a:schemeClr val="bg1"/>
                </a:solidFill>
                <a:latin typeface="Times New Roman" charset="0"/>
                <a:ea typeface="SimSun" charset="0"/>
                <a:cs typeface="SimSun" charset="0"/>
              </a:rPr>
              <a:t>民数记的开始</a:t>
            </a:r>
            <a:endParaRPr lang="en-US" sz="5400" b="1">
              <a:solidFill>
                <a:schemeClr val="bg1"/>
              </a:solidFill>
              <a:latin typeface="Times New Roman" charset="0"/>
              <a:ea typeface="MS PGothic" charset="0"/>
              <a:cs typeface="MS PGothic"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1000"/>
                                  </p:stCondLst>
                                  <p:childTnLst>
                                    <p:set>
                                      <p:cBhvr>
                                        <p:cTn id="6" dur="1" fill="hold">
                                          <p:stCondLst>
                                            <p:cond delay="0"/>
                                          </p:stCondLst>
                                        </p:cTn>
                                        <p:tgtEl>
                                          <p:spTgt spid="97284"/>
                                        </p:tgtEl>
                                        <p:attrNameLst>
                                          <p:attrName>style.visibility</p:attrName>
                                        </p:attrNameLst>
                                      </p:cBhvr>
                                      <p:to>
                                        <p:strVal val="visible"/>
                                      </p:to>
                                    </p:set>
                                    <p:animEffect transition="in" filter="wipe(up)">
                                      <p:cBhvr>
                                        <p:cTn id="7" dur="500"/>
                                        <p:tgtEl>
                                          <p:spTgt spid="97284"/>
                                        </p:tgtEl>
                                      </p:cBhvr>
                                    </p:animEffect>
                                  </p:childTnLst>
                                </p:cTn>
                              </p:par>
                            </p:childTnLst>
                          </p:cTn>
                        </p:par>
                        <p:par>
                          <p:cTn id="8" fill="hold" nodeType="afterGroup">
                            <p:stCondLst>
                              <p:cond delay="1500"/>
                            </p:stCondLst>
                            <p:childTnLst>
                              <p:par>
                                <p:cTn id="9" presetID="23" presetClass="entr" presetSubtype="16" fill="hold" grpId="0" nodeType="afterEffect">
                                  <p:stCondLst>
                                    <p:cond delay="3000"/>
                                  </p:stCondLst>
                                  <p:childTnLst>
                                    <p:set>
                                      <p:cBhvr>
                                        <p:cTn id="10" dur="1" fill="hold">
                                          <p:stCondLst>
                                            <p:cond delay="0"/>
                                          </p:stCondLst>
                                        </p:cTn>
                                        <p:tgtEl>
                                          <p:spTgt spid="97311"/>
                                        </p:tgtEl>
                                        <p:attrNameLst>
                                          <p:attrName>style.visibility</p:attrName>
                                        </p:attrNameLst>
                                      </p:cBhvr>
                                      <p:to>
                                        <p:strVal val="visible"/>
                                      </p:to>
                                    </p:set>
                                    <p:anim calcmode="lin" valueType="num">
                                      <p:cBhvr>
                                        <p:cTn id="11" dur="500" fill="hold"/>
                                        <p:tgtEl>
                                          <p:spTgt spid="97311"/>
                                        </p:tgtEl>
                                        <p:attrNameLst>
                                          <p:attrName>ppt_w</p:attrName>
                                        </p:attrNameLst>
                                      </p:cBhvr>
                                      <p:tavLst>
                                        <p:tav tm="0">
                                          <p:val>
                                            <p:fltVal val="0"/>
                                          </p:val>
                                        </p:tav>
                                        <p:tav tm="100000">
                                          <p:val>
                                            <p:strVal val="#ppt_w"/>
                                          </p:val>
                                        </p:tav>
                                      </p:tavLst>
                                    </p:anim>
                                    <p:anim calcmode="lin" valueType="num">
                                      <p:cBhvr>
                                        <p:cTn id="12" dur="500" fill="hold"/>
                                        <p:tgtEl>
                                          <p:spTgt spid="97311"/>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0"/>
                            </p:stCondLst>
                            <p:childTnLst>
                              <p:par>
                                <p:cTn id="14" presetID="9" presetClass="entr" presetSubtype="0" fill="hold" grpId="0" nodeType="afterEffect">
                                  <p:stCondLst>
                                    <p:cond delay="4000"/>
                                  </p:stCondLst>
                                  <p:childTnLst>
                                    <p:set>
                                      <p:cBhvr>
                                        <p:cTn id="15" dur="1" fill="hold">
                                          <p:stCondLst>
                                            <p:cond delay="0"/>
                                          </p:stCondLst>
                                        </p:cTn>
                                        <p:tgtEl>
                                          <p:spTgt spid="97307"/>
                                        </p:tgtEl>
                                        <p:attrNameLst>
                                          <p:attrName>style.visibility</p:attrName>
                                        </p:attrNameLst>
                                      </p:cBhvr>
                                      <p:to>
                                        <p:strVal val="visible"/>
                                      </p:to>
                                    </p:set>
                                    <p:animEffect transition="in" filter="dissolve">
                                      <p:cBhvr>
                                        <p:cTn id="16" dur="500"/>
                                        <p:tgtEl>
                                          <p:spTgt spid="97307"/>
                                        </p:tgtEl>
                                      </p:cBhvr>
                                    </p:animEffect>
                                  </p:childTnLst>
                                </p:cTn>
                              </p:par>
                            </p:childTnLst>
                          </p:cTn>
                        </p:par>
                        <p:par>
                          <p:cTn id="17" fill="hold" nodeType="afterGroup">
                            <p:stCondLst>
                              <p:cond delay="9500"/>
                            </p:stCondLst>
                            <p:childTnLst>
                              <p:par>
                                <p:cTn id="18" presetID="9" presetClass="entr" presetSubtype="0" fill="hold" grpId="0" nodeType="afterEffect">
                                  <p:stCondLst>
                                    <p:cond delay="2000"/>
                                  </p:stCondLst>
                                  <p:childTnLst>
                                    <p:set>
                                      <p:cBhvr>
                                        <p:cTn id="19" dur="1" fill="hold">
                                          <p:stCondLst>
                                            <p:cond delay="0"/>
                                          </p:stCondLst>
                                        </p:cTn>
                                        <p:tgtEl>
                                          <p:spTgt spid="97309"/>
                                        </p:tgtEl>
                                        <p:attrNameLst>
                                          <p:attrName>style.visibility</p:attrName>
                                        </p:attrNameLst>
                                      </p:cBhvr>
                                      <p:to>
                                        <p:strVal val="visible"/>
                                      </p:to>
                                    </p:set>
                                    <p:animEffect transition="in" filter="dissolve">
                                      <p:cBhvr>
                                        <p:cTn id="20" dur="500"/>
                                        <p:tgtEl>
                                          <p:spTgt spid="97309"/>
                                        </p:tgtEl>
                                      </p:cBhvr>
                                    </p:animEffect>
                                  </p:childTnLst>
                                </p:cTn>
                              </p:par>
                            </p:childTnLst>
                          </p:cTn>
                        </p:par>
                        <p:par>
                          <p:cTn id="21" fill="hold" nodeType="afterGroup">
                            <p:stCondLst>
                              <p:cond delay="12000"/>
                            </p:stCondLst>
                            <p:childTnLst>
                              <p:par>
                                <p:cTn id="22" presetID="22" presetClass="entr" presetSubtype="1" fill="hold" grpId="0" nodeType="afterEffect">
                                  <p:stCondLst>
                                    <p:cond delay="2000"/>
                                  </p:stCondLst>
                                  <p:childTnLst>
                                    <p:set>
                                      <p:cBhvr>
                                        <p:cTn id="23" dur="1" fill="hold">
                                          <p:stCondLst>
                                            <p:cond delay="0"/>
                                          </p:stCondLst>
                                        </p:cTn>
                                        <p:tgtEl>
                                          <p:spTgt spid="97308"/>
                                        </p:tgtEl>
                                        <p:attrNameLst>
                                          <p:attrName>style.visibility</p:attrName>
                                        </p:attrNameLst>
                                      </p:cBhvr>
                                      <p:to>
                                        <p:strVal val="visible"/>
                                      </p:to>
                                    </p:set>
                                    <p:animEffect transition="in" filter="wipe(up)">
                                      <p:cBhvr>
                                        <p:cTn id="24" dur="500"/>
                                        <p:tgtEl>
                                          <p:spTgt spid="973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4" grpId="0" animBg="1"/>
      <p:bldP spid="97307" grpId="0" autoUpdateAnimBg="0"/>
      <p:bldP spid="97308" grpId="0" animBg="1"/>
      <p:bldP spid="97309" grpId="0" autoUpdateAnimBg="0"/>
      <p:bldP spid="97311"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descr="Brown marble"/>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Times" charset="0"/>
              <a:ea typeface="SimSun" charset="0"/>
              <a:cs typeface="Times New Roman" charset="0"/>
            </a:endParaRPr>
          </a:p>
        </p:txBody>
      </p:sp>
      <p:grpSp>
        <p:nvGrpSpPr>
          <p:cNvPr id="81923" name="Group 3"/>
          <p:cNvGrpSpPr>
            <a:grpSpLocks/>
          </p:cNvGrpSpPr>
          <p:nvPr/>
        </p:nvGrpSpPr>
        <p:grpSpPr bwMode="auto">
          <a:xfrm>
            <a:off x="304800" y="4448175"/>
            <a:ext cx="8686800" cy="1800225"/>
            <a:chOff x="192" y="2802"/>
            <a:chExt cx="5472" cy="1134"/>
          </a:xfrm>
        </p:grpSpPr>
        <p:sp>
          <p:nvSpPr>
            <p:cNvPr id="98308" name="Text Box 4"/>
            <p:cNvSpPr txBox="1">
              <a:spLocks noChangeArrowheads="1"/>
            </p:cNvSpPr>
            <p:nvPr/>
          </p:nvSpPr>
          <p:spPr bwMode="auto">
            <a:xfrm>
              <a:off x="475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pitchFamily="-111" charset="0"/>
                  <a:ea typeface="Times New Roman" pitchFamily="-111" charset="0"/>
                  <a:cs typeface="Times New Roman" pitchFamily="-111" charset="0"/>
                </a:rPr>
                <a:t>1410</a:t>
              </a:r>
            </a:p>
          </p:txBody>
        </p:sp>
        <p:sp>
          <p:nvSpPr>
            <p:cNvPr id="98309" name="Text Box 5"/>
            <p:cNvSpPr txBox="1">
              <a:spLocks noChangeArrowheads="1"/>
            </p:cNvSpPr>
            <p:nvPr/>
          </p:nvSpPr>
          <p:spPr bwMode="auto">
            <a:xfrm>
              <a:off x="5424"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pitchFamily="-111" charset="0"/>
                  <a:ea typeface="Times New Roman" pitchFamily="-111" charset="0"/>
                  <a:cs typeface="Times New Roman" pitchFamily="-111" charset="0"/>
                </a:rPr>
                <a:t>1405</a:t>
              </a:r>
            </a:p>
          </p:txBody>
        </p:sp>
        <p:sp>
          <p:nvSpPr>
            <p:cNvPr id="98310" name="Text Box 6"/>
            <p:cNvSpPr txBox="1">
              <a:spLocks noChangeArrowheads="1"/>
            </p:cNvSpPr>
            <p:nvPr/>
          </p:nvSpPr>
          <p:spPr bwMode="auto">
            <a:xfrm>
              <a:off x="4080"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pitchFamily="-111" charset="0"/>
                  <a:ea typeface="Times New Roman" pitchFamily="-111" charset="0"/>
                  <a:cs typeface="Times New Roman" pitchFamily="-111" charset="0"/>
                </a:rPr>
                <a:t>1415</a:t>
              </a:r>
            </a:p>
          </p:txBody>
        </p:sp>
        <p:sp>
          <p:nvSpPr>
            <p:cNvPr id="98311" name="Text Box 7"/>
            <p:cNvSpPr txBox="1">
              <a:spLocks noChangeArrowheads="1"/>
            </p:cNvSpPr>
            <p:nvPr/>
          </p:nvSpPr>
          <p:spPr bwMode="auto">
            <a:xfrm>
              <a:off x="3360" y="2802"/>
              <a:ext cx="378"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pitchFamily="-111" charset="0"/>
                  <a:ea typeface="Times New Roman" pitchFamily="-111" charset="0"/>
                  <a:cs typeface="Times New Roman" pitchFamily="-111" charset="0"/>
                </a:rPr>
                <a:t>1 4 2 0</a:t>
              </a:r>
            </a:p>
          </p:txBody>
        </p:sp>
        <p:sp>
          <p:nvSpPr>
            <p:cNvPr id="98312" name="Text Box 8"/>
            <p:cNvSpPr txBox="1">
              <a:spLocks noChangeArrowheads="1"/>
            </p:cNvSpPr>
            <p:nvPr/>
          </p:nvSpPr>
          <p:spPr bwMode="auto">
            <a:xfrm>
              <a:off x="273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pitchFamily="-111" charset="0"/>
                  <a:ea typeface="Times New Roman" pitchFamily="-111" charset="0"/>
                  <a:cs typeface="Times New Roman" pitchFamily="-111" charset="0"/>
                </a:rPr>
                <a:t>1425</a:t>
              </a:r>
            </a:p>
          </p:txBody>
        </p:sp>
        <p:sp>
          <p:nvSpPr>
            <p:cNvPr id="98313" name="Text Box 9"/>
            <p:cNvSpPr txBox="1">
              <a:spLocks noChangeArrowheads="1"/>
            </p:cNvSpPr>
            <p:nvPr/>
          </p:nvSpPr>
          <p:spPr bwMode="auto">
            <a:xfrm>
              <a:off x="211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pitchFamily="-111" charset="0"/>
                  <a:ea typeface="Times New Roman" pitchFamily="-111" charset="0"/>
                  <a:cs typeface="Times New Roman" pitchFamily="-111" charset="0"/>
                </a:rPr>
                <a:t>1430</a:t>
              </a:r>
            </a:p>
          </p:txBody>
        </p:sp>
        <p:sp>
          <p:nvSpPr>
            <p:cNvPr id="98314" name="Text Box 10"/>
            <p:cNvSpPr txBox="1">
              <a:spLocks noChangeArrowheads="1"/>
            </p:cNvSpPr>
            <p:nvPr/>
          </p:nvSpPr>
          <p:spPr bwMode="auto">
            <a:xfrm>
              <a:off x="1440" y="2802"/>
              <a:ext cx="324"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pitchFamily="-111" charset="0"/>
                  <a:ea typeface="Times New Roman" pitchFamily="-111" charset="0"/>
                  <a:cs typeface="Times New Roman" pitchFamily="-111" charset="0"/>
                </a:rPr>
                <a:t>1435</a:t>
              </a:r>
            </a:p>
          </p:txBody>
        </p:sp>
        <p:sp>
          <p:nvSpPr>
            <p:cNvPr id="98315" name="Text Box 11"/>
            <p:cNvSpPr txBox="1">
              <a:spLocks noChangeArrowheads="1"/>
            </p:cNvSpPr>
            <p:nvPr/>
          </p:nvSpPr>
          <p:spPr bwMode="auto">
            <a:xfrm>
              <a:off x="81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pitchFamily="-111" charset="0"/>
                  <a:ea typeface="Times New Roman" pitchFamily="-111" charset="0"/>
                  <a:cs typeface="Times New Roman" pitchFamily="-111" charset="0"/>
                </a:rPr>
                <a:t>1440</a:t>
              </a:r>
            </a:p>
          </p:txBody>
        </p:sp>
        <p:sp>
          <p:nvSpPr>
            <p:cNvPr id="98316" name="Text Box 12"/>
            <p:cNvSpPr txBox="1">
              <a:spLocks noChangeArrowheads="1"/>
            </p:cNvSpPr>
            <p:nvPr/>
          </p:nvSpPr>
          <p:spPr bwMode="auto">
            <a:xfrm>
              <a:off x="19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pitchFamily="-111" charset="0"/>
                  <a:ea typeface="Times New Roman" pitchFamily="-111" charset="0"/>
                  <a:cs typeface="Times New Roman" pitchFamily="-111" charset="0"/>
                </a:rPr>
                <a:t>1445</a:t>
              </a:r>
            </a:p>
          </p:txBody>
        </p:sp>
      </p:grpSp>
      <p:grpSp>
        <p:nvGrpSpPr>
          <p:cNvPr id="81924" name="Group 13"/>
          <p:cNvGrpSpPr>
            <a:grpSpLocks/>
          </p:cNvGrpSpPr>
          <p:nvPr/>
        </p:nvGrpSpPr>
        <p:grpSpPr bwMode="auto">
          <a:xfrm>
            <a:off x="371475" y="3425825"/>
            <a:ext cx="8620125" cy="844550"/>
            <a:chOff x="234" y="2158"/>
            <a:chExt cx="5430" cy="532"/>
          </a:xfrm>
        </p:grpSpPr>
        <p:sp>
          <p:nvSpPr>
            <p:cNvPr id="98318" name="Line 14"/>
            <p:cNvSpPr>
              <a:spLocks noChangeShapeType="1"/>
            </p:cNvSpPr>
            <p:nvPr/>
          </p:nvSpPr>
          <p:spPr bwMode="auto">
            <a:xfrm>
              <a:off x="912"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8319" name="Line 15"/>
            <p:cNvSpPr>
              <a:spLocks noChangeShapeType="1"/>
            </p:cNvSpPr>
            <p:nvPr/>
          </p:nvSpPr>
          <p:spPr bwMode="auto">
            <a:xfrm>
              <a:off x="156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8320" name="Line 16"/>
            <p:cNvSpPr>
              <a:spLocks noChangeShapeType="1"/>
            </p:cNvSpPr>
            <p:nvPr/>
          </p:nvSpPr>
          <p:spPr bwMode="auto">
            <a:xfrm>
              <a:off x="483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8321" name="Line 17"/>
            <p:cNvSpPr>
              <a:spLocks noChangeShapeType="1"/>
            </p:cNvSpPr>
            <p:nvPr/>
          </p:nvSpPr>
          <p:spPr bwMode="auto">
            <a:xfrm>
              <a:off x="556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8322" name="Line 18"/>
            <p:cNvSpPr>
              <a:spLocks noChangeShapeType="1"/>
            </p:cNvSpPr>
            <p:nvPr/>
          </p:nvSpPr>
          <p:spPr bwMode="auto">
            <a:xfrm>
              <a:off x="288"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8323" name="Line 19"/>
            <p:cNvSpPr>
              <a:spLocks noChangeShapeType="1"/>
            </p:cNvSpPr>
            <p:nvPr/>
          </p:nvSpPr>
          <p:spPr bwMode="auto">
            <a:xfrm>
              <a:off x="4176"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8324" name="Line 20"/>
            <p:cNvSpPr>
              <a:spLocks noChangeShapeType="1"/>
            </p:cNvSpPr>
            <p:nvPr/>
          </p:nvSpPr>
          <p:spPr bwMode="auto">
            <a:xfrm>
              <a:off x="3552"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8325" name="Line 21"/>
            <p:cNvSpPr>
              <a:spLocks noChangeShapeType="1"/>
            </p:cNvSpPr>
            <p:nvPr/>
          </p:nvSpPr>
          <p:spPr bwMode="auto">
            <a:xfrm>
              <a:off x="2880"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8326" name="Line 22"/>
            <p:cNvSpPr>
              <a:spLocks noChangeShapeType="1"/>
            </p:cNvSpPr>
            <p:nvPr/>
          </p:nvSpPr>
          <p:spPr bwMode="auto">
            <a:xfrm>
              <a:off x="220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8327" name="Line 23"/>
            <p:cNvSpPr>
              <a:spLocks noChangeShapeType="1"/>
            </p:cNvSpPr>
            <p:nvPr/>
          </p:nvSpPr>
          <p:spPr bwMode="auto">
            <a:xfrm>
              <a:off x="234" y="2688"/>
              <a:ext cx="5430" cy="2"/>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grpSp>
      <p:sp>
        <p:nvSpPr>
          <p:cNvPr id="98329" name="Line 25"/>
          <p:cNvSpPr>
            <a:spLocks noChangeShapeType="1"/>
          </p:cNvSpPr>
          <p:nvPr/>
        </p:nvSpPr>
        <p:spPr bwMode="auto">
          <a:xfrm flipH="1">
            <a:off x="609600" y="2266950"/>
            <a:ext cx="0" cy="1981200"/>
          </a:xfrm>
          <a:prstGeom prst="line">
            <a:avLst/>
          </a:prstGeom>
          <a:noFill/>
          <a:ln w="76200">
            <a:solidFill>
              <a:srgbClr val="66FFFF"/>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1600" b="1" i="0" u="none" strike="noStrike" kern="1200" cap="none" spc="0" normalizeH="0" baseline="0" noProof="0">
              <a:ln>
                <a:noFill/>
              </a:ln>
              <a:solidFill>
                <a:srgbClr val="000000"/>
              </a:solidFill>
              <a:effectLst/>
              <a:uLnTx/>
              <a:uFillTx/>
              <a:latin typeface="Bwhebb" charset="0"/>
              <a:ea typeface="SimSun" charset="0"/>
            </a:endParaRPr>
          </a:p>
        </p:txBody>
      </p:sp>
      <p:sp>
        <p:nvSpPr>
          <p:cNvPr id="98330" name="Text Box 26"/>
          <p:cNvSpPr txBox="1">
            <a:spLocks noChangeArrowheads="1"/>
          </p:cNvSpPr>
          <p:nvPr/>
        </p:nvSpPr>
        <p:spPr bwMode="auto">
          <a:xfrm>
            <a:off x="304800" y="1200150"/>
            <a:ext cx="1447800" cy="10668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66FFFF"/>
                </a:solidFill>
                <a:effectLst/>
                <a:uLnTx/>
                <a:uFillTx/>
                <a:latin typeface="Times New Roman" charset="0"/>
                <a:ea typeface="SimSun" charset="0"/>
              </a:rPr>
              <a:t>五月</a:t>
            </a:r>
            <a:r>
              <a:rPr kumimoji="0" lang="en-US" altLang="ja-JP" sz="3200" b="1" i="0" u="none" strike="noStrike" kern="1200" cap="none" spc="0" normalizeH="0" baseline="0" noProof="0">
                <a:ln>
                  <a:noFill/>
                </a:ln>
                <a:solidFill>
                  <a:srgbClr val="66FFFF"/>
                </a:solidFill>
                <a:effectLst/>
                <a:uLnTx/>
                <a:uFillTx/>
                <a:latin typeface="Times New Roman" charset="0"/>
                <a:ea typeface="SimSun" charset="0"/>
                <a:cs typeface="Times New Roman" charset="0"/>
              </a:rPr>
              <a:t>, 1444 </a:t>
            </a:r>
            <a:endParaRPr kumimoji="0" lang="en-US" sz="3200" b="1" i="0" u="none" strike="noStrike" kern="1200" cap="none" spc="0" normalizeH="0" baseline="0" noProof="0">
              <a:ln>
                <a:noFill/>
              </a:ln>
              <a:solidFill>
                <a:srgbClr val="66FFFF"/>
              </a:solidFill>
              <a:effectLst/>
              <a:uLnTx/>
              <a:uFillTx/>
              <a:latin typeface="Times New Roman" charset="0"/>
              <a:ea typeface="SimSun" charset="0"/>
              <a:cs typeface="Times New Roman" charset="0"/>
            </a:endParaRPr>
          </a:p>
        </p:txBody>
      </p:sp>
      <p:sp>
        <p:nvSpPr>
          <p:cNvPr id="98331" name="Text Box 27"/>
          <p:cNvSpPr txBox="1">
            <a:spLocks noChangeArrowheads="1"/>
          </p:cNvSpPr>
          <p:nvPr/>
        </p:nvSpPr>
        <p:spPr bwMode="auto">
          <a:xfrm>
            <a:off x="7500938" y="1200150"/>
            <a:ext cx="1679575" cy="10668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66FFFF"/>
                </a:solidFill>
                <a:effectLst/>
                <a:uLnTx/>
                <a:uFillTx/>
                <a:latin typeface="Times New Roman" charset="0"/>
                <a:ea typeface="SimSun" charset="0"/>
              </a:rPr>
              <a:t>九月</a:t>
            </a:r>
            <a:r>
              <a:rPr kumimoji="0" lang="en-US" altLang="ja-JP" sz="3200" b="1" i="0" u="none" strike="noStrike" kern="1200" cap="none" spc="0" normalizeH="0" baseline="0" noProof="0">
                <a:ln>
                  <a:noFill/>
                </a:ln>
                <a:solidFill>
                  <a:srgbClr val="66FFFF"/>
                </a:solidFill>
                <a:effectLst/>
                <a:uLnTx/>
                <a:uFillTx/>
                <a:latin typeface="Times New Roman" charset="0"/>
                <a:ea typeface="SimSun" charset="0"/>
                <a:cs typeface="Times New Roman" charset="0"/>
              </a:rPr>
              <a:t>, 1405 </a:t>
            </a:r>
            <a:endParaRPr kumimoji="0" lang="en-US" sz="3200" b="1" i="0" u="none" strike="noStrike" kern="1200" cap="none" spc="0" normalizeH="0" baseline="0" noProof="0">
              <a:ln>
                <a:noFill/>
              </a:ln>
              <a:solidFill>
                <a:srgbClr val="66FFFF"/>
              </a:solidFill>
              <a:effectLst/>
              <a:uLnTx/>
              <a:uFillTx/>
              <a:latin typeface="Times New Roman" charset="0"/>
              <a:ea typeface="SimSun" charset="0"/>
              <a:cs typeface="Times New Roman" charset="0"/>
            </a:endParaRPr>
          </a:p>
        </p:txBody>
      </p:sp>
      <p:sp>
        <p:nvSpPr>
          <p:cNvPr id="98332" name="Line 28"/>
          <p:cNvSpPr>
            <a:spLocks noChangeShapeType="1"/>
          </p:cNvSpPr>
          <p:nvPr/>
        </p:nvSpPr>
        <p:spPr bwMode="auto">
          <a:xfrm flipH="1">
            <a:off x="8839200" y="2286000"/>
            <a:ext cx="0" cy="1981200"/>
          </a:xfrm>
          <a:prstGeom prst="line">
            <a:avLst/>
          </a:prstGeom>
          <a:noFill/>
          <a:ln w="76200">
            <a:solidFill>
              <a:srgbClr val="66FFFF"/>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1600" b="1" i="0" u="none" strike="noStrike" kern="1200" cap="none" spc="0" normalizeH="0" baseline="0" noProof="0">
              <a:ln>
                <a:noFill/>
              </a:ln>
              <a:solidFill>
                <a:srgbClr val="000000"/>
              </a:solidFill>
              <a:effectLst/>
              <a:uLnTx/>
              <a:uFillTx/>
              <a:latin typeface="Bwhebb" charset="0"/>
              <a:ea typeface="SimSun" charset="0"/>
            </a:endParaRPr>
          </a:p>
        </p:txBody>
      </p:sp>
      <p:sp>
        <p:nvSpPr>
          <p:cNvPr id="98333" name="Text Box 29"/>
          <p:cNvSpPr txBox="1">
            <a:spLocks noChangeArrowheads="1"/>
          </p:cNvSpPr>
          <p:nvPr/>
        </p:nvSpPr>
        <p:spPr bwMode="auto">
          <a:xfrm>
            <a:off x="3657600" y="167640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66FFFF"/>
                </a:solidFill>
                <a:effectLst/>
                <a:uLnTx/>
                <a:uFillTx/>
                <a:latin typeface="Times New Roman" charset="0"/>
                <a:ea typeface="SimSun" charset="0"/>
                <a:cs typeface="Times New Roman" charset="0"/>
              </a:rPr>
              <a:t>39 </a:t>
            </a:r>
            <a:r>
              <a:rPr kumimoji="0" lang="zh-CN" altLang="en-US" sz="3600" b="1" i="0" u="none" strike="noStrike" kern="1200" cap="none" spc="0" normalizeH="0" baseline="0" noProof="0">
                <a:ln>
                  <a:noFill/>
                </a:ln>
                <a:solidFill>
                  <a:srgbClr val="66FFFF"/>
                </a:solidFill>
                <a:effectLst/>
                <a:uLnTx/>
                <a:uFillTx/>
                <a:latin typeface="Times New Roman" charset="0"/>
                <a:ea typeface="SimSun" charset="0"/>
              </a:rPr>
              <a:t>年</a:t>
            </a:r>
          </a:p>
        </p:txBody>
      </p:sp>
      <p:sp>
        <p:nvSpPr>
          <p:cNvPr id="98334" name="AutoShape 30"/>
          <p:cNvSpPr>
            <a:spLocks/>
          </p:cNvSpPr>
          <p:nvPr/>
        </p:nvSpPr>
        <p:spPr bwMode="auto">
          <a:xfrm rot="5400000">
            <a:off x="4267200" y="-228600"/>
            <a:ext cx="914400" cy="8077200"/>
          </a:xfrm>
          <a:prstGeom prst="leftBrace">
            <a:avLst>
              <a:gd name="adj1" fmla="val 73611"/>
              <a:gd name="adj2" fmla="val 50000"/>
            </a:avLst>
          </a:prstGeom>
          <a:noFill/>
          <a:ln w="76200">
            <a:solidFill>
              <a:srgbClr val="00FFFF"/>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8335" name="Rectangle 31"/>
          <p:cNvSpPr>
            <a:spLocks noGrp="1" noChangeArrowheads="1"/>
          </p:cNvSpPr>
          <p:nvPr>
            <p:ph type="title" idx="4294967295"/>
          </p:nvPr>
        </p:nvSpPr>
        <p:spPr>
          <a:xfrm>
            <a:off x="685800" y="381000"/>
            <a:ext cx="7772400" cy="914400"/>
          </a:xfrm>
          <a:effectLst>
            <a:outerShdw blurRad="63500" dist="38099" dir="2700000" algn="ctr" rotWithShape="0">
              <a:schemeClr val="tx1">
                <a:alpha val="74998"/>
              </a:schemeClr>
            </a:outerShdw>
          </a:effectLst>
        </p:spPr>
        <p:txBody>
          <a:bodyPr anchor="t">
            <a:spAutoFit/>
          </a:bodyPr>
          <a:lstStyle/>
          <a:p>
            <a:pPr eaLnBrk="1" hangingPunct="1">
              <a:spcBef>
                <a:spcPct val="50000"/>
              </a:spcBef>
            </a:pPr>
            <a:r>
              <a:rPr lang="zh-CN" altLang="en-US" sz="5400" b="1">
                <a:solidFill>
                  <a:schemeClr val="bg1"/>
                </a:solidFill>
                <a:latin typeface="Times New Roman" charset="0"/>
                <a:ea typeface="SimSun" charset="0"/>
                <a:cs typeface="SimSun" charset="0"/>
              </a:rPr>
              <a:t>民数记的结束</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98330"/>
                                        </p:tgtEl>
                                        <p:attrNameLst>
                                          <p:attrName>style.visibility</p:attrName>
                                        </p:attrNameLst>
                                      </p:cBhvr>
                                      <p:to>
                                        <p:strVal val="visible"/>
                                      </p:to>
                                    </p:set>
                                    <p:animEffect transition="in" filter="dissolve">
                                      <p:cBhvr>
                                        <p:cTn id="7" dur="500"/>
                                        <p:tgtEl>
                                          <p:spTgt spid="98330"/>
                                        </p:tgtEl>
                                      </p:cBhvr>
                                    </p:animEffect>
                                  </p:childTnLst>
                                </p:cTn>
                              </p:par>
                            </p:childTnLst>
                          </p:cTn>
                        </p:par>
                        <p:par>
                          <p:cTn id="8" fill="hold" nodeType="afterGroup">
                            <p:stCondLst>
                              <p:cond delay="2500"/>
                            </p:stCondLst>
                            <p:childTnLst>
                              <p:par>
                                <p:cTn id="9" presetID="22" presetClass="entr" presetSubtype="1" fill="hold" grpId="0" nodeType="afterEffect">
                                  <p:stCondLst>
                                    <p:cond delay="0"/>
                                  </p:stCondLst>
                                  <p:childTnLst>
                                    <p:set>
                                      <p:cBhvr>
                                        <p:cTn id="10" dur="1" fill="hold">
                                          <p:stCondLst>
                                            <p:cond delay="0"/>
                                          </p:stCondLst>
                                        </p:cTn>
                                        <p:tgtEl>
                                          <p:spTgt spid="98329"/>
                                        </p:tgtEl>
                                        <p:attrNameLst>
                                          <p:attrName>style.visibility</p:attrName>
                                        </p:attrNameLst>
                                      </p:cBhvr>
                                      <p:to>
                                        <p:strVal val="visible"/>
                                      </p:to>
                                    </p:set>
                                    <p:animEffect transition="in" filter="wipe(up)">
                                      <p:cBhvr>
                                        <p:cTn id="11" dur="500"/>
                                        <p:tgtEl>
                                          <p:spTgt spid="98329"/>
                                        </p:tgtEl>
                                      </p:cBhvr>
                                    </p:animEffect>
                                  </p:childTnLst>
                                </p:cTn>
                              </p:par>
                            </p:childTnLst>
                          </p:cTn>
                        </p:par>
                        <p:par>
                          <p:cTn id="12" fill="hold" nodeType="afterGroup">
                            <p:stCondLst>
                              <p:cond delay="3000"/>
                            </p:stCondLst>
                            <p:childTnLst>
                              <p:par>
                                <p:cTn id="13" presetID="9" presetClass="entr" presetSubtype="0" fill="hold" grpId="0" nodeType="afterEffect">
                                  <p:stCondLst>
                                    <p:cond delay="5000"/>
                                  </p:stCondLst>
                                  <p:childTnLst>
                                    <p:set>
                                      <p:cBhvr>
                                        <p:cTn id="14" dur="1" fill="hold">
                                          <p:stCondLst>
                                            <p:cond delay="0"/>
                                          </p:stCondLst>
                                        </p:cTn>
                                        <p:tgtEl>
                                          <p:spTgt spid="98331"/>
                                        </p:tgtEl>
                                        <p:attrNameLst>
                                          <p:attrName>style.visibility</p:attrName>
                                        </p:attrNameLst>
                                      </p:cBhvr>
                                      <p:to>
                                        <p:strVal val="visible"/>
                                      </p:to>
                                    </p:set>
                                    <p:animEffect transition="in" filter="dissolve">
                                      <p:cBhvr>
                                        <p:cTn id="15" dur="500"/>
                                        <p:tgtEl>
                                          <p:spTgt spid="98331"/>
                                        </p:tgtEl>
                                      </p:cBhvr>
                                    </p:animEffect>
                                  </p:childTnLst>
                                </p:cTn>
                              </p:par>
                            </p:childTnLst>
                          </p:cTn>
                        </p:par>
                        <p:par>
                          <p:cTn id="16" fill="hold" nodeType="afterGroup">
                            <p:stCondLst>
                              <p:cond delay="8500"/>
                            </p:stCondLst>
                            <p:childTnLst>
                              <p:par>
                                <p:cTn id="17" presetID="22" presetClass="entr" presetSubtype="1" fill="hold" grpId="0" nodeType="afterEffect">
                                  <p:stCondLst>
                                    <p:cond delay="0"/>
                                  </p:stCondLst>
                                  <p:childTnLst>
                                    <p:set>
                                      <p:cBhvr>
                                        <p:cTn id="18" dur="1" fill="hold">
                                          <p:stCondLst>
                                            <p:cond delay="0"/>
                                          </p:stCondLst>
                                        </p:cTn>
                                        <p:tgtEl>
                                          <p:spTgt spid="98332"/>
                                        </p:tgtEl>
                                        <p:attrNameLst>
                                          <p:attrName>style.visibility</p:attrName>
                                        </p:attrNameLst>
                                      </p:cBhvr>
                                      <p:to>
                                        <p:strVal val="visible"/>
                                      </p:to>
                                    </p:set>
                                    <p:animEffect transition="in" filter="wipe(up)">
                                      <p:cBhvr>
                                        <p:cTn id="19" dur="500"/>
                                        <p:tgtEl>
                                          <p:spTgt spid="98332"/>
                                        </p:tgtEl>
                                      </p:cBhvr>
                                    </p:animEffect>
                                  </p:childTnLst>
                                </p:cTn>
                              </p:par>
                            </p:childTnLst>
                          </p:cTn>
                        </p:par>
                        <p:par>
                          <p:cTn id="20" fill="hold" nodeType="afterGroup">
                            <p:stCondLst>
                              <p:cond delay="9000"/>
                            </p:stCondLst>
                            <p:childTnLst>
                              <p:par>
                                <p:cTn id="21" presetID="17" presetClass="entr" presetSubtype="4" fill="hold" grpId="0" nodeType="afterEffect">
                                  <p:stCondLst>
                                    <p:cond delay="3000"/>
                                  </p:stCondLst>
                                  <p:childTnLst>
                                    <p:set>
                                      <p:cBhvr>
                                        <p:cTn id="22" dur="1" fill="hold">
                                          <p:stCondLst>
                                            <p:cond delay="0"/>
                                          </p:stCondLst>
                                        </p:cTn>
                                        <p:tgtEl>
                                          <p:spTgt spid="98334"/>
                                        </p:tgtEl>
                                        <p:attrNameLst>
                                          <p:attrName>style.visibility</p:attrName>
                                        </p:attrNameLst>
                                      </p:cBhvr>
                                      <p:to>
                                        <p:strVal val="visible"/>
                                      </p:to>
                                    </p:set>
                                    <p:anim calcmode="lin" valueType="num">
                                      <p:cBhvr>
                                        <p:cTn id="23" dur="500" fill="hold"/>
                                        <p:tgtEl>
                                          <p:spTgt spid="98334"/>
                                        </p:tgtEl>
                                        <p:attrNameLst>
                                          <p:attrName>ppt_x</p:attrName>
                                        </p:attrNameLst>
                                      </p:cBhvr>
                                      <p:tavLst>
                                        <p:tav tm="0">
                                          <p:val>
                                            <p:strVal val="#ppt_x"/>
                                          </p:val>
                                        </p:tav>
                                        <p:tav tm="100000">
                                          <p:val>
                                            <p:strVal val="#ppt_x"/>
                                          </p:val>
                                        </p:tav>
                                      </p:tavLst>
                                    </p:anim>
                                    <p:anim calcmode="lin" valueType="num">
                                      <p:cBhvr>
                                        <p:cTn id="24" dur="500" fill="hold"/>
                                        <p:tgtEl>
                                          <p:spTgt spid="98334"/>
                                        </p:tgtEl>
                                        <p:attrNameLst>
                                          <p:attrName>ppt_y</p:attrName>
                                        </p:attrNameLst>
                                      </p:cBhvr>
                                      <p:tavLst>
                                        <p:tav tm="0">
                                          <p:val>
                                            <p:strVal val="#ppt_y+#ppt_h/2"/>
                                          </p:val>
                                        </p:tav>
                                        <p:tav tm="100000">
                                          <p:val>
                                            <p:strVal val="#ppt_y"/>
                                          </p:val>
                                        </p:tav>
                                      </p:tavLst>
                                    </p:anim>
                                    <p:anim calcmode="lin" valueType="num">
                                      <p:cBhvr>
                                        <p:cTn id="25" dur="500" fill="hold"/>
                                        <p:tgtEl>
                                          <p:spTgt spid="98334"/>
                                        </p:tgtEl>
                                        <p:attrNameLst>
                                          <p:attrName>ppt_w</p:attrName>
                                        </p:attrNameLst>
                                      </p:cBhvr>
                                      <p:tavLst>
                                        <p:tav tm="0">
                                          <p:val>
                                            <p:strVal val="#ppt_w"/>
                                          </p:val>
                                        </p:tav>
                                        <p:tav tm="100000">
                                          <p:val>
                                            <p:strVal val="#ppt_w"/>
                                          </p:val>
                                        </p:tav>
                                      </p:tavLst>
                                    </p:anim>
                                    <p:anim calcmode="lin" valueType="num">
                                      <p:cBhvr>
                                        <p:cTn id="26" dur="500" fill="hold"/>
                                        <p:tgtEl>
                                          <p:spTgt spid="98334"/>
                                        </p:tgtEl>
                                        <p:attrNameLst>
                                          <p:attrName>ppt_h</p:attrName>
                                        </p:attrNameLst>
                                      </p:cBhvr>
                                      <p:tavLst>
                                        <p:tav tm="0">
                                          <p:val>
                                            <p:fltVal val="0"/>
                                          </p:val>
                                        </p:tav>
                                        <p:tav tm="100000">
                                          <p:val>
                                            <p:strVal val="#ppt_h"/>
                                          </p:val>
                                        </p:tav>
                                      </p:tavLst>
                                    </p:anim>
                                  </p:childTnLst>
                                </p:cTn>
                              </p:par>
                            </p:childTnLst>
                          </p:cTn>
                        </p:par>
                        <p:par>
                          <p:cTn id="27" fill="hold" nodeType="afterGroup">
                            <p:stCondLst>
                              <p:cond delay="12500"/>
                            </p:stCondLst>
                            <p:childTnLst>
                              <p:par>
                                <p:cTn id="28" presetID="9" presetClass="entr" presetSubtype="0" fill="hold" grpId="0" nodeType="afterEffect">
                                  <p:stCondLst>
                                    <p:cond delay="2000"/>
                                  </p:stCondLst>
                                  <p:childTnLst>
                                    <p:set>
                                      <p:cBhvr>
                                        <p:cTn id="29" dur="1" fill="hold">
                                          <p:stCondLst>
                                            <p:cond delay="0"/>
                                          </p:stCondLst>
                                        </p:cTn>
                                        <p:tgtEl>
                                          <p:spTgt spid="98333"/>
                                        </p:tgtEl>
                                        <p:attrNameLst>
                                          <p:attrName>style.visibility</p:attrName>
                                        </p:attrNameLst>
                                      </p:cBhvr>
                                      <p:to>
                                        <p:strVal val="visible"/>
                                      </p:to>
                                    </p:set>
                                    <p:animEffect transition="in" filter="dissolve">
                                      <p:cBhvr>
                                        <p:cTn id="30" dur="500"/>
                                        <p:tgtEl>
                                          <p:spTgt spid="983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29" grpId="0" animBg="1"/>
      <p:bldP spid="98330" grpId="0" autoUpdateAnimBg="0"/>
      <p:bldP spid="98331" grpId="0" autoUpdateAnimBg="0"/>
      <p:bldP spid="98332" grpId="0" animBg="1"/>
      <p:bldP spid="98333" grpId="0" autoUpdateAnimBg="0"/>
      <p:bldP spid="98334"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129"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6985001" cy="69119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7" name="Text Box 5"/>
          <p:cNvSpPr txBox="1">
            <a:spLocks noChangeArrowheads="1"/>
          </p:cNvSpPr>
          <p:nvPr/>
        </p:nvSpPr>
        <p:spPr bwMode="auto">
          <a:xfrm>
            <a:off x="266700" y="5715000"/>
            <a:ext cx="8458200" cy="830997"/>
          </a:xfrm>
          <a:prstGeom prst="rect">
            <a:avLst/>
          </a:prstGeom>
          <a:noFill/>
          <a:ln>
            <a:noFill/>
          </a:ln>
        </p:spPr>
        <p:txBody>
          <a:bodyPr vert="horz" wrap="square" lIns="91440" tIns="45720" rIns="91440" bIns="45720" numCol="1" anchor="ctr" anchorCtr="0" compatLnSpc="1">
            <a:prstTxWarp prst="textNoShape">
              <a:avLst/>
            </a:prstTxWarp>
          </a:bodyPr>
          <a:lstStyle>
            <a:lvl1pPr eaLnBrk="1" hangingPunct="1">
              <a:defRPr sz="4800" b="1">
                <a:solidFill>
                  <a:schemeClr val="bg1"/>
                </a:solidFill>
                <a:effectLst>
                  <a:glow rad="101600">
                    <a:schemeClr val="tx1">
                      <a:alpha val="97000"/>
                    </a:schemeClr>
                  </a:glow>
                </a:effectLst>
                <a:latin typeface="Arial" charset="0"/>
                <a:ea typeface="MS PGothic" charset="0"/>
                <a:cs typeface="Arial"/>
              </a:defRPr>
            </a:lvl1pPr>
            <a:lvl2pPr algn="ctr" eaLnBrk="0" hangingPunct="0">
              <a:defRPr sz="4400">
                <a:solidFill>
                  <a:schemeClr val="bg1"/>
                </a:solidFill>
                <a:latin typeface="Arial" charset="0"/>
                <a:ea typeface="MS PGothic" charset="0"/>
                <a:cs typeface="ＭＳ Ｐゴシック" pitchFamily="-111" charset="-128"/>
              </a:defRPr>
            </a:lvl2pPr>
            <a:lvl3pPr algn="ctr" eaLnBrk="0" hangingPunct="0">
              <a:defRPr sz="4400">
                <a:solidFill>
                  <a:schemeClr val="bg1"/>
                </a:solidFill>
                <a:latin typeface="Arial" charset="0"/>
                <a:ea typeface="MS PGothic" charset="0"/>
                <a:cs typeface="ＭＳ Ｐゴシック" pitchFamily="-111" charset="-128"/>
              </a:defRPr>
            </a:lvl3pPr>
            <a:lvl4pPr algn="ctr" eaLnBrk="0" hangingPunct="0">
              <a:defRPr sz="4400">
                <a:solidFill>
                  <a:schemeClr val="bg1"/>
                </a:solidFill>
                <a:latin typeface="Arial" charset="0"/>
                <a:ea typeface="MS PGothic" charset="0"/>
                <a:cs typeface="ＭＳ Ｐゴシック" pitchFamily="-111" charset="-128"/>
              </a:defRPr>
            </a:lvl4pPr>
            <a:lvl5pPr algn="ctr" eaLnBrk="0" hangingPunct="0">
              <a:defRPr sz="4400">
                <a:solidFill>
                  <a:schemeClr val="bg1"/>
                </a:solidFill>
                <a:latin typeface="Arial" charset="0"/>
                <a:ea typeface="MS PGothic" charset="0"/>
                <a:cs typeface="ＭＳ Ｐゴシック" pitchFamily="-111" charset="-128"/>
              </a:defRPr>
            </a:lvl5pPr>
            <a:lvl6pPr marL="457200" algn="ctr" fontAlgn="base">
              <a:spcBef>
                <a:spcPct val="0"/>
              </a:spcBef>
              <a:spcAft>
                <a:spcPct val="0"/>
              </a:spcAft>
              <a:defRPr sz="4400">
                <a:solidFill>
                  <a:schemeClr val="tx2"/>
                </a:solidFill>
                <a:latin typeface="Times New Roman" pitchFamily="-111" charset="0"/>
              </a:defRPr>
            </a:lvl6pPr>
            <a:lvl7pPr marL="914400" algn="ctr" fontAlgn="base">
              <a:spcBef>
                <a:spcPct val="0"/>
              </a:spcBef>
              <a:spcAft>
                <a:spcPct val="0"/>
              </a:spcAft>
              <a:defRPr sz="4400">
                <a:solidFill>
                  <a:schemeClr val="tx2"/>
                </a:solidFill>
                <a:latin typeface="Times New Roman" pitchFamily="-111" charset="0"/>
              </a:defRPr>
            </a:lvl7pPr>
            <a:lvl8pPr marL="1371600" algn="ctr" fontAlgn="base">
              <a:spcBef>
                <a:spcPct val="0"/>
              </a:spcBef>
              <a:spcAft>
                <a:spcPct val="0"/>
              </a:spcAft>
              <a:defRPr sz="4400">
                <a:solidFill>
                  <a:schemeClr val="tx2"/>
                </a:solidFill>
                <a:latin typeface="Times New Roman" pitchFamily="-111" charset="0"/>
              </a:defRPr>
            </a:lvl8pPr>
            <a:lvl9pPr marL="1828800" algn="ctr" fontAlgn="base">
              <a:spcBef>
                <a:spcPct val="0"/>
              </a:spcBef>
              <a:spcAft>
                <a:spcPct val="0"/>
              </a:spcAft>
              <a:defRPr sz="4400">
                <a:solidFill>
                  <a:schemeClr val="tx2"/>
                </a:solidFill>
                <a:latin typeface="Times New Roman" pitchFamily="-111"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altLang="en-US" sz="6000" b="1" i="0" u="none" strike="noStrike" kern="1200" cap="none" spc="0" normalizeH="0" baseline="0" noProof="0" dirty="0">
                <a:ln>
                  <a:noFill/>
                </a:ln>
                <a:solidFill>
                  <a:srgbClr val="FFFFFF"/>
                </a:solidFill>
                <a:effectLst>
                  <a:glow rad="101600">
                    <a:srgbClr val="000000">
                      <a:alpha val="97000"/>
                    </a:srgbClr>
                  </a:glow>
                </a:effectLst>
                <a:uLnTx/>
                <a:uFillTx/>
                <a:latin typeface="Arial" charset="0"/>
                <a:ea typeface="MS PGothic" charset="0"/>
                <a:cs typeface="Arial"/>
              </a:rPr>
              <a:t>出埃及的路线</a:t>
            </a:r>
            <a:endParaRPr kumimoji="0" lang="en-US" sz="6000" b="1" i="0" u="none" strike="noStrike" kern="1200" cap="none" spc="0" normalizeH="0" baseline="0" noProof="0" dirty="0">
              <a:ln>
                <a:noFill/>
              </a:ln>
              <a:solidFill>
                <a:srgbClr val="FFFFFF"/>
              </a:solidFill>
              <a:effectLst>
                <a:glow rad="101600">
                  <a:srgbClr val="000000">
                    <a:alpha val="97000"/>
                  </a:srgbClr>
                </a:glow>
              </a:effectLst>
              <a:uLnTx/>
              <a:uFillTx/>
              <a:latin typeface="Arial" charset="0"/>
              <a:ea typeface="MS PGothic" charset="0"/>
              <a:cs typeface="Arial"/>
            </a:endParaRP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西奈山</a:t>
            </a:r>
            <a:endPar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
        <p:nvSpPr>
          <p:cNvPr id="184329" name="Text Box 12"/>
          <p:cNvSpPr txBox="1">
            <a:spLocks noChangeArrowheads="1"/>
          </p:cNvSpPr>
          <p:nvPr/>
        </p:nvSpPr>
        <p:spPr bwMode="auto">
          <a:xfrm>
            <a:off x="2867472" y="2196152"/>
            <a:ext cx="4152800"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加低斯巴尼</a:t>
            </a:r>
          </a:p>
        </p:txBody>
      </p:sp>
      <p:sp>
        <p:nvSpPr>
          <p:cNvPr id="110599" name="Rectangle 14"/>
          <p:cNvSpPr>
            <a:spLocks noGrp="1" noChangeArrowheads="1"/>
          </p:cNvSpPr>
          <p:nvPr>
            <p:ph type="title" idx="4294967295"/>
          </p:nvPr>
        </p:nvSpPr>
        <p:spPr>
          <a:xfrm>
            <a:off x="0" y="0"/>
            <a:ext cx="9144000" cy="685800"/>
          </a:xfrm>
        </p:spPr>
        <p:txBody>
          <a:bodyPr/>
          <a:lstStyle/>
          <a:p>
            <a:pPr algn="l" eaLnBrk="1" hangingPunct="1">
              <a:defRPr/>
            </a:pPr>
            <a:r>
              <a:rPr lang="zh-CN" altLang="en-US" sz="4000" b="1" dirty="0">
                <a:effectLst>
                  <a:glow rad="101600">
                    <a:schemeClr val="tx1">
                      <a:alpha val="97000"/>
                    </a:schemeClr>
                  </a:glow>
                </a:effectLst>
                <a:latin typeface="Arial" charset="0"/>
              </a:rPr>
              <a:t>民数记之前的故事</a:t>
            </a:r>
          </a:p>
        </p:txBody>
      </p:sp>
      <p:sp>
        <p:nvSpPr>
          <p:cNvPr id="18" name="Text Box 9"/>
          <p:cNvSpPr txBox="1">
            <a:spLocks noChangeArrowheads="1"/>
          </p:cNvSpPr>
          <p:nvPr/>
        </p:nvSpPr>
        <p:spPr bwMode="auto">
          <a:xfrm>
            <a:off x="2843808" y="4242719"/>
            <a:ext cx="2520280" cy="11695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a:t>
            </a:r>
            <a:r>
              <a:rPr kumimoji="0" lang="zh-CN" alt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利非订</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
        <p:nvSpPr>
          <p:cNvPr id="19" name="Text Box 9"/>
          <p:cNvSpPr txBox="1">
            <a:spLocks noChangeArrowheads="1"/>
          </p:cNvSpPr>
          <p:nvPr/>
        </p:nvSpPr>
        <p:spPr bwMode="auto">
          <a:xfrm>
            <a:off x="2555776" y="3460213"/>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a:t>
            </a:r>
            <a:r>
              <a:rPr kumimoji="0" lang="zh-CN" alt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以琳</a:t>
            </a:r>
            <a:endPar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
        <p:nvSpPr>
          <p:cNvPr id="20" name="Text Box 9"/>
          <p:cNvSpPr txBox="1">
            <a:spLocks noChangeArrowheads="1"/>
          </p:cNvSpPr>
          <p:nvPr/>
        </p:nvSpPr>
        <p:spPr bwMode="auto">
          <a:xfrm>
            <a:off x="2339752" y="3068960"/>
            <a:ext cx="216024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a:t>
            </a:r>
            <a:r>
              <a:rPr kumimoji="0" lang="zh-CN" alt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玛拉</a:t>
            </a:r>
            <a:endPar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
        <p:nvSpPr>
          <p:cNvPr id="21" name="Text Box 9"/>
          <p:cNvSpPr txBox="1">
            <a:spLocks noChangeArrowheads="1"/>
          </p:cNvSpPr>
          <p:nvPr/>
        </p:nvSpPr>
        <p:spPr bwMode="auto">
          <a:xfrm>
            <a:off x="2555776" y="3851466"/>
            <a:ext cx="288032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寻的旷野</a:t>
            </a:r>
          </a:p>
        </p:txBody>
      </p:sp>
      <p:sp>
        <p:nvSpPr>
          <p:cNvPr id="22" name="Text Box 9"/>
          <p:cNvSpPr txBox="1">
            <a:spLocks noChangeArrowheads="1"/>
          </p:cNvSpPr>
          <p:nvPr/>
        </p:nvSpPr>
        <p:spPr bwMode="auto">
          <a:xfrm>
            <a:off x="611560" y="2185700"/>
            <a:ext cx="2520280" cy="11695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a:t>
            </a:r>
            <a:r>
              <a:rPr kumimoji="0" lang="zh-CN" alt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兰塞</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
        <p:nvSpPr>
          <p:cNvPr id="23" name="Text Box 9"/>
          <p:cNvSpPr txBox="1">
            <a:spLocks noChangeArrowheads="1"/>
          </p:cNvSpPr>
          <p:nvPr/>
        </p:nvSpPr>
        <p:spPr bwMode="auto">
          <a:xfrm>
            <a:off x="899592" y="1772816"/>
            <a:ext cx="216024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a:t>
            </a:r>
            <a:r>
              <a:rPr kumimoji="0" lang="zh-CN" alt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锁安城</a:t>
            </a:r>
            <a:endPar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
        <p:nvSpPr>
          <p:cNvPr id="24" name="Text Box 9"/>
          <p:cNvSpPr txBox="1">
            <a:spLocks noChangeArrowheads="1"/>
          </p:cNvSpPr>
          <p:nvPr/>
        </p:nvSpPr>
        <p:spPr bwMode="auto">
          <a:xfrm>
            <a:off x="611560" y="2780928"/>
            <a:ext cx="2016224"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歌珊</a:t>
            </a:r>
            <a:endPar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
        <p:nvSpPr>
          <p:cNvPr id="17" name="Freeform 6"/>
          <p:cNvSpPr>
            <a:spLocks/>
          </p:cNvSpPr>
          <p:nvPr/>
        </p:nvSpPr>
        <p:spPr bwMode="auto">
          <a:xfrm>
            <a:off x="1036638" y="2565400"/>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25" name="Text Box 9"/>
          <p:cNvSpPr txBox="1">
            <a:spLocks noChangeArrowheads="1"/>
          </p:cNvSpPr>
          <p:nvPr/>
        </p:nvSpPr>
        <p:spPr bwMode="auto">
          <a:xfrm>
            <a:off x="5220072" y="3717032"/>
            <a:ext cx="1728192"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米甸</a:t>
            </a:r>
            <a:endParaRPr kumimoji="0" lang="en-US" sz="32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Tree>
    <p:extLst>
      <p:ext uri="{BB962C8B-B14F-4D97-AF65-F5344CB8AC3E}">
        <p14:creationId xmlns:p14="http://schemas.microsoft.com/office/powerpoint/2010/main" val="20213911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8177" name="Picture 1" descr="exodus-nasa-map-sinai.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西奈山</a:t>
            </a:r>
            <a:endPar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
        <p:nvSpPr>
          <p:cNvPr id="178180" name="Rectangle 14"/>
          <p:cNvSpPr>
            <a:spLocks noGrp="1" noChangeArrowheads="1"/>
          </p:cNvSpPr>
          <p:nvPr>
            <p:ph type="title" idx="4294967295"/>
          </p:nvPr>
        </p:nvSpPr>
        <p:spPr>
          <a:xfrm>
            <a:off x="0" y="-26987"/>
            <a:ext cx="9144000" cy="815724"/>
          </a:xfrm>
          <a:solidFill>
            <a:srgbClr val="000000"/>
          </a:solidFill>
          <a:ln>
            <a:noFill/>
          </a:ln>
        </p:spPr>
        <p:txBody>
          <a:bodyPr vert="horz" wrap="square" lIns="91440" tIns="45720" rIns="91440" bIns="45720" numCol="1" anchor="ctr" anchorCtr="0" compatLnSpc="1">
            <a:prstTxWarp prst="textNoShape">
              <a:avLst/>
            </a:prstTxWarp>
          </a:bodyPr>
          <a:lstStyle/>
          <a:p>
            <a:pPr eaLnBrk="1" hangingPunct="1"/>
            <a:r>
              <a:rPr lang="zh-CN" altLang="en-US" b="1" dirty="0">
                <a:effectLst>
                  <a:glow rad="101600">
                    <a:schemeClr val="tx1">
                      <a:alpha val="97000"/>
                    </a:schemeClr>
                  </a:glow>
                </a:effectLst>
                <a:latin typeface="Arial" charset="0"/>
              </a:rPr>
              <a:t>民数记故事的起点</a:t>
            </a:r>
            <a:endParaRPr lang="en-US" b="1" dirty="0">
              <a:effectLst>
                <a:glow rad="101600">
                  <a:schemeClr val="tx1">
                    <a:alpha val="97000"/>
                  </a:schemeClr>
                </a:glow>
              </a:effectLst>
              <a:latin typeface="Arial" charset="0"/>
            </a:endParaRPr>
          </a:p>
        </p:txBody>
      </p:sp>
      <p:sp>
        <p:nvSpPr>
          <p:cNvPr id="18" name="Text Box 9"/>
          <p:cNvSpPr txBox="1">
            <a:spLocks noChangeArrowheads="1"/>
          </p:cNvSpPr>
          <p:nvPr/>
        </p:nvSpPr>
        <p:spPr bwMode="auto">
          <a:xfrm>
            <a:off x="2843808" y="3861048"/>
            <a:ext cx="2520280" cy="11695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a:t>
            </a:r>
            <a:r>
              <a:rPr kumimoji="0" lang="zh-CN" alt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利非订</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
        <p:nvSpPr>
          <p:cNvPr id="19" name="Text Box 9"/>
          <p:cNvSpPr txBox="1">
            <a:spLocks noChangeArrowheads="1"/>
          </p:cNvSpPr>
          <p:nvPr/>
        </p:nvSpPr>
        <p:spPr bwMode="auto">
          <a:xfrm>
            <a:off x="1331640" y="1876037"/>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a:t>
            </a:r>
            <a:r>
              <a:rPr kumimoji="0" lang="zh-CN" alt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以琳</a:t>
            </a:r>
            <a:endPar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
        <p:nvSpPr>
          <p:cNvPr id="20" name="Text Box 9"/>
          <p:cNvSpPr txBox="1">
            <a:spLocks noChangeArrowheads="1"/>
          </p:cNvSpPr>
          <p:nvPr/>
        </p:nvSpPr>
        <p:spPr bwMode="auto">
          <a:xfrm>
            <a:off x="1115616" y="1484784"/>
            <a:ext cx="216024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a:t>
            </a:r>
            <a:r>
              <a:rPr kumimoji="0" lang="zh-CN" alt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玛拉</a:t>
            </a:r>
            <a:endPar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
        <p:nvSpPr>
          <p:cNvPr id="21" name="Text Box 9"/>
          <p:cNvSpPr txBox="1">
            <a:spLocks noChangeArrowheads="1"/>
          </p:cNvSpPr>
          <p:nvPr/>
        </p:nvSpPr>
        <p:spPr bwMode="auto">
          <a:xfrm>
            <a:off x="1835696" y="2996952"/>
            <a:ext cx="3672408"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寻的旷野</a:t>
            </a:r>
          </a:p>
        </p:txBody>
      </p:sp>
      <p:sp>
        <p:nvSpPr>
          <p:cNvPr id="25" name="Text Box 9"/>
          <p:cNvSpPr txBox="1">
            <a:spLocks noChangeArrowheads="1"/>
          </p:cNvSpPr>
          <p:nvPr/>
        </p:nvSpPr>
        <p:spPr bwMode="auto">
          <a:xfrm>
            <a:off x="6444208" y="2708920"/>
            <a:ext cx="2448272"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米甸</a:t>
            </a:r>
            <a:endParaRPr kumimoji="0" lang="en-US" sz="36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Tree>
    <p:extLst>
      <p:ext uri="{BB962C8B-B14F-4D97-AF65-F5344CB8AC3E}">
        <p14:creationId xmlns:p14="http://schemas.microsoft.com/office/powerpoint/2010/main" val="1531470306"/>
      </p:ext>
    </p:extLst>
  </p:cSld>
  <p:clrMapOvr>
    <a:masterClrMapping/>
  </p:clrMapOvr>
  <p:transition spd="med">
    <p:randomBar dir="vert"/>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3714" name="Picture 1" descr="exodus-nasa-map-sinai.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6513" y="-63500"/>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43717"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000000"/>
              </a:solidFill>
              <a:effectLst/>
              <a:uLnTx/>
              <a:uFillTx/>
              <a:latin typeface="Arial" charset="0"/>
              <a:ea typeface="MS PGothic" charset="0"/>
              <a:cs typeface="Arial" charset="0"/>
            </a:endParaRPr>
          </a:p>
        </p:txBody>
      </p:sp>
      <p:sp>
        <p:nvSpPr>
          <p:cNvPr id="243718" name="Text Box 9"/>
          <p:cNvSpPr txBox="1">
            <a:spLocks noChangeArrowheads="1"/>
          </p:cNvSpPr>
          <p:nvPr/>
        </p:nvSpPr>
        <p:spPr bwMode="auto">
          <a:xfrm>
            <a:off x="2987675" y="4433888"/>
            <a:ext cx="17272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3333CC"/>
                </a:solidFill>
                <a:effectLst/>
                <a:uLnTx/>
                <a:uFillTx/>
                <a:latin typeface="Arial" charset="0"/>
                <a:ea typeface="MS PGothic" charset="0"/>
                <a:cs typeface="Arial" charset="0"/>
              </a:rPr>
              <a:t>西奈山</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43721" name="Text Box 12"/>
          <p:cNvSpPr txBox="1">
            <a:spLocks noChangeArrowheads="1"/>
          </p:cNvSpPr>
          <p:nvPr/>
        </p:nvSpPr>
        <p:spPr bwMode="auto">
          <a:xfrm>
            <a:off x="2339975" y="1976438"/>
            <a:ext cx="3048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dirty="0">
                <a:ln>
                  <a:noFill/>
                </a:ln>
                <a:solidFill>
                  <a:srgbClr val="3333CC"/>
                </a:solidFill>
                <a:effectLst/>
                <a:uLnTx/>
                <a:uFillTx/>
                <a:latin typeface="Arial" charset="0"/>
                <a:ea typeface="MS PGothic" charset="0"/>
                <a:cs typeface="Arial" charset="0"/>
              </a:rPr>
              <a:t>加低斯巴尼</a:t>
            </a:r>
          </a:p>
        </p:txBody>
      </p:sp>
      <p:sp>
        <p:nvSpPr>
          <p:cNvPr id="243722" name="Text Box 13"/>
          <p:cNvSpPr txBox="1">
            <a:spLocks noChangeArrowheads="1"/>
          </p:cNvSpPr>
          <p:nvPr/>
        </p:nvSpPr>
        <p:spPr bwMode="auto">
          <a:xfrm>
            <a:off x="5316538" y="1912938"/>
            <a:ext cx="3048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3333CC"/>
                </a:solidFill>
                <a:effectLst/>
                <a:uLnTx/>
                <a:uFillTx/>
                <a:latin typeface="Arial" charset="0"/>
                <a:ea typeface="MS PGothic" charset="0"/>
                <a:cs typeface="Arial" charset="0"/>
              </a:rPr>
              <a:t>何珥山</a:t>
            </a:r>
          </a:p>
        </p:txBody>
      </p:sp>
      <p:sp>
        <p:nvSpPr>
          <p:cNvPr id="243723" name="Rectangle 14"/>
          <p:cNvSpPr>
            <a:spLocks noGrp="1" noChangeArrowheads="1"/>
          </p:cNvSpPr>
          <p:nvPr>
            <p:ph type="title" idx="4294967295"/>
          </p:nvPr>
        </p:nvSpPr>
        <p:spPr>
          <a:xfrm>
            <a:off x="0" y="0"/>
            <a:ext cx="5364163" cy="1628775"/>
          </a:xfrm>
        </p:spPr>
        <p:txBody>
          <a:bodyPr/>
          <a:lstStyle/>
          <a:p>
            <a:pPr algn="l"/>
            <a:r>
              <a:rPr lang="zh-CN" altLang="en-US" sz="4800" b="1"/>
              <a:t>民数记故事的终点</a:t>
            </a: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43725"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3333CC"/>
                </a:solidFill>
                <a:effectLst/>
                <a:uLnTx/>
                <a:uFillTx/>
                <a:latin typeface="Arial" charset="0"/>
                <a:ea typeface="MS PGothic" charset="0"/>
                <a:cs typeface="Arial" charset="0"/>
              </a:rPr>
              <a:t>摩押</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118786" name="Group 2"/>
          <p:cNvGrpSpPr>
            <a:grpSpLocks/>
          </p:cNvGrpSpPr>
          <p:nvPr/>
        </p:nvGrpSpPr>
        <p:grpSpPr bwMode="auto">
          <a:xfrm>
            <a:off x="0" y="765175"/>
            <a:ext cx="9144000" cy="755650"/>
            <a:chOff x="0" y="0"/>
            <a:chExt cx="4560" cy="671"/>
          </a:xfrm>
        </p:grpSpPr>
        <p:sp>
          <p:nvSpPr>
            <p:cNvPr id="118891"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预备占领迦南地</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92"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7" name="Group 5"/>
          <p:cNvGrpSpPr>
            <a:grpSpLocks/>
          </p:cNvGrpSpPr>
          <p:nvPr/>
        </p:nvGrpSpPr>
        <p:grpSpPr bwMode="auto">
          <a:xfrm>
            <a:off x="0" y="1517650"/>
            <a:ext cx="2630488" cy="904875"/>
            <a:chOff x="0" y="671"/>
            <a:chExt cx="1312" cy="805"/>
          </a:xfrm>
        </p:grpSpPr>
        <p:sp>
          <p:nvSpPr>
            <p:cNvPr id="118889"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先一代的预备</a:t>
              </a:r>
            </a:p>
          </p:txBody>
        </p:sp>
        <p:sp>
          <p:nvSpPr>
            <p:cNvPr id="118890"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8" name="Group 8"/>
          <p:cNvGrpSpPr>
            <a:grpSpLocks/>
          </p:cNvGrpSpPr>
          <p:nvPr/>
        </p:nvGrpSpPr>
        <p:grpSpPr bwMode="auto">
          <a:xfrm>
            <a:off x="2627313" y="1516063"/>
            <a:ext cx="3673475" cy="904875"/>
            <a:chOff x="1312" y="671"/>
            <a:chExt cx="1832" cy="805"/>
          </a:xfrm>
        </p:grpSpPr>
        <p:sp>
          <p:nvSpPr>
            <p:cNvPr id="118887"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Arial Narrow" charset="0"/>
                  <a:ea typeface="SimSun" charset="0"/>
                </a:rPr>
                <a:t>因不信而耽延</a:t>
              </a:r>
              <a:endParaRPr kumimoji="0" lang="zh-CN" altLang="en-US"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8"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9" name="Group 11"/>
          <p:cNvGrpSpPr>
            <a:grpSpLocks/>
          </p:cNvGrpSpPr>
          <p:nvPr/>
        </p:nvGrpSpPr>
        <p:grpSpPr bwMode="auto">
          <a:xfrm>
            <a:off x="6303963" y="1517650"/>
            <a:ext cx="2840037" cy="904875"/>
            <a:chOff x="3144" y="671"/>
            <a:chExt cx="1416" cy="805"/>
          </a:xfrm>
        </p:grpSpPr>
        <p:sp>
          <p:nvSpPr>
            <p:cNvPr id="118885"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新一代的预备</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6"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0" name="Group 14"/>
          <p:cNvGrpSpPr>
            <a:grpSpLocks/>
          </p:cNvGrpSpPr>
          <p:nvPr/>
        </p:nvGrpSpPr>
        <p:grpSpPr bwMode="auto">
          <a:xfrm>
            <a:off x="0" y="2422525"/>
            <a:ext cx="2630488" cy="476250"/>
            <a:chOff x="0" y="1476"/>
            <a:chExt cx="1312" cy="422"/>
          </a:xfrm>
        </p:grpSpPr>
        <p:sp>
          <p:nvSpPr>
            <p:cNvPr id="118883"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4"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1" name="Group 17"/>
          <p:cNvGrpSpPr>
            <a:grpSpLocks/>
          </p:cNvGrpSpPr>
          <p:nvPr/>
        </p:nvGrpSpPr>
        <p:grpSpPr bwMode="auto">
          <a:xfrm>
            <a:off x="2630488" y="2422525"/>
            <a:ext cx="3673475" cy="476250"/>
            <a:chOff x="1312" y="1476"/>
            <a:chExt cx="1832" cy="422"/>
          </a:xfrm>
        </p:grpSpPr>
        <p:sp>
          <p:nvSpPr>
            <p:cNvPr id="118881"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2"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2" name="Group 20"/>
          <p:cNvGrpSpPr>
            <a:grpSpLocks/>
          </p:cNvGrpSpPr>
          <p:nvPr/>
        </p:nvGrpSpPr>
        <p:grpSpPr bwMode="auto">
          <a:xfrm>
            <a:off x="6303963" y="2422525"/>
            <a:ext cx="2840037" cy="476250"/>
            <a:chOff x="3144" y="1476"/>
            <a:chExt cx="1416" cy="422"/>
          </a:xfrm>
        </p:grpSpPr>
        <p:sp>
          <p:nvSpPr>
            <p:cNvPr id="118879"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0"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3" name="Group 23"/>
          <p:cNvGrpSpPr>
            <a:grpSpLocks/>
          </p:cNvGrpSpPr>
          <p:nvPr/>
        </p:nvGrpSpPr>
        <p:grpSpPr bwMode="auto">
          <a:xfrm>
            <a:off x="0" y="2898775"/>
            <a:ext cx="2630488" cy="474663"/>
            <a:chOff x="0" y="1898"/>
            <a:chExt cx="1312" cy="422"/>
          </a:xfrm>
        </p:grpSpPr>
        <p:sp>
          <p:nvSpPr>
            <p:cNvPr id="118877"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神的信实</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8"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4" name="Group 26"/>
          <p:cNvGrpSpPr>
            <a:grpSpLocks/>
          </p:cNvGrpSpPr>
          <p:nvPr/>
        </p:nvGrpSpPr>
        <p:grpSpPr bwMode="auto">
          <a:xfrm>
            <a:off x="2630488" y="2898775"/>
            <a:ext cx="3673475" cy="474663"/>
            <a:chOff x="1312" y="1898"/>
            <a:chExt cx="1832" cy="422"/>
          </a:xfrm>
        </p:grpSpPr>
        <p:sp>
          <p:nvSpPr>
            <p:cNvPr id="118875"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以色列的不信</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6"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5" name="Group 29"/>
          <p:cNvGrpSpPr>
            <a:grpSpLocks/>
          </p:cNvGrpSpPr>
          <p:nvPr/>
        </p:nvGrpSpPr>
        <p:grpSpPr bwMode="auto">
          <a:xfrm>
            <a:off x="6303963" y="2898775"/>
            <a:ext cx="2840037" cy="474663"/>
            <a:chOff x="3144" y="1898"/>
            <a:chExt cx="1416" cy="422"/>
          </a:xfrm>
        </p:grpSpPr>
        <p:sp>
          <p:nvSpPr>
            <p:cNvPr id="118873"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神的信实</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74"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6" name="Group 32"/>
          <p:cNvGrpSpPr>
            <a:grpSpLocks/>
          </p:cNvGrpSpPr>
          <p:nvPr/>
        </p:nvGrpSpPr>
        <p:grpSpPr bwMode="auto">
          <a:xfrm>
            <a:off x="0" y="3373438"/>
            <a:ext cx="2630488" cy="474662"/>
            <a:chOff x="0" y="2320"/>
            <a:chExt cx="1312" cy="422"/>
          </a:xfrm>
        </p:grpSpPr>
        <p:sp>
          <p:nvSpPr>
            <p:cNvPr id="118871"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神的赐福</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2"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7" name="Group 35"/>
          <p:cNvGrpSpPr>
            <a:grpSpLocks/>
          </p:cNvGrpSpPr>
          <p:nvPr/>
        </p:nvGrpSpPr>
        <p:grpSpPr bwMode="auto">
          <a:xfrm>
            <a:off x="2630488" y="3373438"/>
            <a:ext cx="3673475" cy="474662"/>
            <a:chOff x="1312" y="2320"/>
            <a:chExt cx="1832" cy="422"/>
          </a:xfrm>
        </p:grpSpPr>
        <p:sp>
          <p:nvSpPr>
            <p:cNvPr id="118869"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神的管教</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0"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8" name="Group 38"/>
          <p:cNvGrpSpPr>
            <a:grpSpLocks/>
          </p:cNvGrpSpPr>
          <p:nvPr/>
        </p:nvGrpSpPr>
        <p:grpSpPr bwMode="auto">
          <a:xfrm>
            <a:off x="6303963" y="3373438"/>
            <a:ext cx="2840037" cy="474662"/>
            <a:chOff x="3144" y="2320"/>
            <a:chExt cx="1416" cy="422"/>
          </a:xfrm>
        </p:grpSpPr>
        <p:sp>
          <p:nvSpPr>
            <p:cNvPr id="118867"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神的赐福</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68"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9" name="Group 41"/>
          <p:cNvGrpSpPr>
            <a:grpSpLocks/>
          </p:cNvGrpSpPr>
          <p:nvPr/>
        </p:nvGrpSpPr>
        <p:grpSpPr bwMode="auto">
          <a:xfrm>
            <a:off x="0" y="3848100"/>
            <a:ext cx="2630488" cy="474663"/>
            <a:chOff x="0" y="2742"/>
            <a:chExt cx="1312" cy="422"/>
          </a:xfrm>
        </p:grpSpPr>
        <p:sp>
          <p:nvSpPr>
            <p:cNvPr id="118865"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以色列的委身</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6"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0" name="Group 44"/>
          <p:cNvGrpSpPr>
            <a:grpSpLocks/>
          </p:cNvGrpSpPr>
          <p:nvPr/>
        </p:nvGrpSpPr>
        <p:grpSpPr bwMode="auto">
          <a:xfrm>
            <a:off x="2630488" y="3848100"/>
            <a:ext cx="3673475" cy="474663"/>
            <a:chOff x="1312" y="2742"/>
            <a:chExt cx="1832" cy="422"/>
          </a:xfrm>
        </p:grpSpPr>
        <p:sp>
          <p:nvSpPr>
            <p:cNvPr id="118863"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以色列的抱怨</a:t>
              </a:r>
            </a:p>
          </p:txBody>
        </p:sp>
        <p:sp>
          <p:nvSpPr>
            <p:cNvPr id="118864"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1" name="Group 47"/>
          <p:cNvGrpSpPr>
            <a:grpSpLocks/>
          </p:cNvGrpSpPr>
          <p:nvPr/>
        </p:nvGrpSpPr>
        <p:grpSpPr bwMode="auto">
          <a:xfrm>
            <a:off x="6303963" y="3848100"/>
            <a:ext cx="2840037" cy="474663"/>
            <a:chOff x="3144" y="2742"/>
            <a:chExt cx="1416" cy="422"/>
          </a:xfrm>
        </p:grpSpPr>
        <p:sp>
          <p:nvSpPr>
            <p:cNvPr id="118861"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以色列的委身</a:t>
              </a: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62"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2" name="Group 50"/>
          <p:cNvGrpSpPr>
            <a:grpSpLocks/>
          </p:cNvGrpSpPr>
          <p:nvPr/>
        </p:nvGrpSpPr>
        <p:grpSpPr bwMode="auto">
          <a:xfrm>
            <a:off x="0" y="4322763"/>
            <a:ext cx="2630488" cy="476250"/>
            <a:chOff x="0" y="3164"/>
            <a:chExt cx="1312" cy="422"/>
          </a:xfrm>
        </p:grpSpPr>
        <p:sp>
          <p:nvSpPr>
            <p:cNvPr id="118859"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有序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0"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3" name="Group 53"/>
          <p:cNvGrpSpPr>
            <a:grpSpLocks/>
          </p:cNvGrpSpPr>
          <p:nvPr/>
        </p:nvGrpSpPr>
        <p:grpSpPr bwMode="auto">
          <a:xfrm>
            <a:off x="2630488" y="4322763"/>
            <a:ext cx="3673475" cy="476250"/>
            <a:chOff x="1312" y="3164"/>
            <a:chExt cx="1832" cy="422"/>
          </a:xfrm>
        </p:grpSpPr>
        <p:sp>
          <p:nvSpPr>
            <p:cNvPr id="118857"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无序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8"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4" name="Group 56"/>
          <p:cNvGrpSpPr>
            <a:grpSpLocks/>
          </p:cNvGrpSpPr>
          <p:nvPr/>
        </p:nvGrpSpPr>
        <p:grpSpPr bwMode="auto">
          <a:xfrm>
            <a:off x="6303963" y="4322763"/>
            <a:ext cx="2840037" cy="476250"/>
            <a:chOff x="3144" y="3164"/>
            <a:chExt cx="1416" cy="422"/>
          </a:xfrm>
        </p:grpSpPr>
        <p:sp>
          <p:nvSpPr>
            <p:cNvPr id="118855"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重整</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6"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5" name="Group 59"/>
          <p:cNvGrpSpPr>
            <a:grpSpLocks/>
          </p:cNvGrpSpPr>
          <p:nvPr/>
        </p:nvGrpSpPr>
        <p:grpSpPr bwMode="auto">
          <a:xfrm>
            <a:off x="0" y="4799013"/>
            <a:ext cx="2630488" cy="474662"/>
            <a:chOff x="0" y="3586"/>
            <a:chExt cx="1312" cy="422"/>
          </a:xfrm>
        </p:grpSpPr>
        <p:sp>
          <p:nvSpPr>
            <p:cNvPr id="118853"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西奈山</a:t>
              </a:r>
            </a:p>
          </p:txBody>
        </p:sp>
        <p:sp>
          <p:nvSpPr>
            <p:cNvPr id="118854"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6" name="Group 62"/>
          <p:cNvGrpSpPr>
            <a:grpSpLocks/>
          </p:cNvGrpSpPr>
          <p:nvPr/>
        </p:nvGrpSpPr>
        <p:grpSpPr bwMode="auto">
          <a:xfrm>
            <a:off x="2630488" y="4799013"/>
            <a:ext cx="3673475" cy="474662"/>
            <a:chOff x="1312" y="3586"/>
            <a:chExt cx="1832" cy="422"/>
          </a:xfrm>
        </p:grpSpPr>
        <p:sp>
          <p:nvSpPr>
            <p:cNvPr id="118851"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旷野</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2"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7" name="Group 65"/>
          <p:cNvGrpSpPr>
            <a:grpSpLocks/>
          </p:cNvGrpSpPr>
          <p:nvPr/>
        </p:nvGrpSpPr>
        <p:grpSpPr bwMode="auto">
          <a:xfrm>
            <a:off x="6303963" y="4799013"/>
            <a:ext cx="2840037" cy="474662"/>
            <a:chOff x="3144" y="3586"/>
            <a:chExt cx="1416" cy="422"/>
          </a:xfrm>
        </p:grpSpPr>
        <p:sp>
          <p:nvSpPr>
            <p:cNvPr id="118849"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摩押</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0"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8" name="Group 68"/>
          <p:cNvGrpSpPr>
            <a:grpSpLocks/>
          </p:cNvGrpSpPr>
          <p:nvPr/>
        </p:nvGrpSpPr>
        <p:grpSpPr bwMode="auto">
          <a:xfrm>
            <a:off x="0" y="5273675"/>
            <a:ext cx="2630488" cy="582613"/>
            <a:chOff x="0" y="4008"/>
            <a:chExt cx="1312" cy="518"/>
          </a:xfrm>
        </p:grpSpPr>
        <p:sp>
          <p:nvSpPr>
            <p:cNvPr id="118847"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20 </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天</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8"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9" name="Group 71"/>
          <p:cNvGrpSpPr>
            <a:grpSpLocks/>
          </p:cNvGrpSpPr>
          <p:nvPr/>
        </p:nvGrpSpPr>
        <p:grpSpPr bwMode="auto">
          <a:xfrm>
            <a:off x="2630488" y="5273675"/>
            <a:ext cx="3673475" cy="582613"/>
            <a:chOff x="1312" y="4008"/>
            <a:chExt cx="1832" cy="518"/>
          </a:xfrm>
        </p:grpSpPr>
        <p:sp>
          <p:nvSpPr>
            <p:cNvPr id="118845"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Times" charset="0"/>
                  <a:ea typeface="SimSun" charset="0"/>
                </a:rPr>
                <a:t>38</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年</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3</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个月零</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10</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天</a:t>
              </a:r>
              <a:endParaRPr kumimoji="0" lang="en-US" altLang="zh-CN" sz="2400" b="1" i="0" u="none" strike="noStrike" kern="1200" cap="none" spc="0" normalizeH="0" baseline="0" noProof="0">
                <a:ln>
                  <a:noFill/>
                </a:ln>
                <a:solidFill>
                  <a:srgbClr val="FFFFFF"/>
                </a:solidFill>
                <a:effectLst/>
                <a:uLnTx/>
                <a:uFillTx/>
                <a:latin typeface="Times" charset="0"/>
                <a:ea typeface="SimSun" charset="0"/>
              </a:endParaRPr>
            </a:p>
          </p:txBody>
        </p:sp>
        <p:sp>
          <p:nvSpPr>
            <p:cNvPr id="118846"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0" name="Group 74"/>
          <p:cNvGrpSpPr>
            <a:grpSpLocks/>
          </p:cNvGrpSpPr>
          <p:nvPr/>
        </p:nvGrpSpPr>
        <p:grpSpPr bwMode="auto">
          <a:xfrm>
            <a:off x="6303963" y="5273675"/>
            <a:ext cx="2840037" cy="582613"/>
            <a:chOff x="3144" y="4008"/>
            <a:chExt cx="1416" cy="518"/>
          </a:xfrm>
        </p:grpSpPr>
        <p:sp>
          <p:nvSpPr>
            <p:cNvPr id="118843"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约</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5</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个月</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4"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1" name="Group 77"/>
          <p:cNvGrpSpPr>
            <a:grpSpLocks/>
          </p:cNvGrpSpPr>
          <p:nvPr/>
        </p:nvGrpSpPr>
        <p:grpSpPr bwMode="auto">
          <a:xfrm>
            <a:off x="0" y="5856288"/>
            <a:ext cx="1347788" cy="1001712"/>
            <a:chOff x="0" y="4526"/>
            <a:chExt cx="672" cy="890"/>
          </a:xfrm>
        </p:grpSpPr>
        <p:sp>
          <p:nvSpPr>
            <p:cNvPr id="118841"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组织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(1-4)</a:t>
              </a:r>
            </a:p>
          </p:txBody>
        </p:sp>
        <p:sp>
          <p:nvSpPr>
            <p:cNvPr id="118842"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2" name="Group 80"/>
          <p:cNvGrpSpPr>
            <a:grpSpLocks/>
          </p:cNvGrpSpPr>
          <p:nvPr/>
        </p:nvGrpSpPr>
        <p:grpSpPr bwMode="auto">
          <a:xfrm>
            <a:off x="1347788" y="5856288"/>
            <a:ext cx="1282700" cy="1001712"/>
            <a:chOff x="672" y="4526"/>
            <a:chExt cx="640" cy="890"/>
          </a:xfrm>
        </p:grpSpPr>
        <p:sp>
          <p:nvSpPr>
            <p:cNvPr id="118839" name="Rectangle 81"/>
            <p:cNvSpPr>
              <a:spLocks noChangeArrowheads="1"/>
            </p:cNvSpPr>
            <p:nvPr/>
          </p:nvSpPr>
          <p:spPr bwMode="auto">
            <a:xfrm>
              <a:off x="704" y="4526"/>
              <a:ext cx="5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成圣</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(5:1-10:10)</a:t>
              </a:r>
            </a:p>
          </p:txBody>
        </p:sp>
        <p:sp>
          <p:nvSpPr>
            <p:cNvPr id="118840"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3" name="Group 83"/>
          <p:cNvGrpSpPr>
            <a:grpSpLocks/>
          </p:cNvGrpSpPr>
          <p:nvPr/>
        </p:nvGrpSpPr>
        <p:grpSpPr bwMode="auto">
          <a:xfrm>
            <a:off x="2630488" y="5856288"/>
            <a:ext cx="785812" cy="1001712"/>
            <a:chOff x="1312" y="4526"/>
            <a:chExt cx="392" cy="890"/>
          </a:xfrm>
        </p:grpSpPr>
        <p:sp>
          <p:nvSpPr>
            <p:cNvPr id="118837"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12:16)</a:t>
              </a:r>
            </a:p>
          </p:txBody>
        </p:sp>
        <p:sp>
          <p:nvSpPr>
            <p:cNvPr id="118838"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4" name="Group 86"/>
          <p:cNvGrpSpPr>
            <a:grpSpLocks/>
          </p:cNvGrpSpPr>
          <p:nvPr/>
        </p:nvGrpSpPr>
        <p:grpSpPr bwMode="auto">
          <a:xfrm>
            <a:off x="3419475" y="5856288"/>
            <a:ext cx="722313" cy="1001712"/>
            <a:chOff x="1704" y="4526"/>
            <a:chExt cx="360" cy="890"/>
          </a:xfrm>
        </p:grpSpPr>
        <p:sp>
          <p:nvSpPr>
            <p:cNvPr id="118835"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罪</a:t>
              </a:r>
              <a:endPar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(13-14)</a:t>
              </a:r>
            </a:p>
          </p:txBody>
        </p:sp>
        <p:sp>
          <p:nvSpPr>
            <p:cNvPr id="118836"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5" name="Group 89"/>
          <p:cNvGrpSpPr>
            <a:grpSpLocks/>
          </p:cNvGrpSpPr>
          <p:nvPr/>
        </p:nvGrpSpPr>
        <p:grpSpPr bwMode="auto">
          <a:xfrm>
            <a:off x="4138613" y="5856288"/>
            <a:ext cx="722312" cy="1001712"/>
            <a:chOff x="2064" y="4526"/>
            <a:chExt cx="360" cy="890"/>
          </a:xfrm>
        </p:grpSpPr>
        <p:sp>
          <p:nvSpPr>
            <p:cNvPr id="118833"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旷野</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(15-19)</a:t>
              </a:r>
            </a:p>
          </p:txBody>
        </p:sp>
        <p:sp>
          <p:nvSpPr>
            <p:cNvPr id="118834"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6" name="Group 92"/>
          <p:cNvGrpSpPr>
            <a:grpSpLocks/>
          </p:cNvGrpSpPr>
          <p:nvPr/>
        </p:nvGrpSpPr>
        <p:grpSpPr bwMode="auto">
          <a:xfrm>
            <a:off x="4860925" y="5856288"/>
            <a:ext cx="657225" cy="1001712"/>
            <a:chOff x="2424" y="4526"/>
            <a:chExt cx="328" cy="890"/>
          </a:xfrm>
        </p:grpSpPr>
        <p:sp>
          <p:nvSpPr>
            <p:cNvPr id="118831"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摩押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(20-21)</a:t>
              </a:r>
            </a:p>
          </p:txBody>
        </p:sp>
        <p:sp>
          <p:nvSpPr>
            <p:cNvPr id="118832"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dirty="0">
                <a:ln>
                  <a:noFill/>
                </a:ln>
                <a:solidFill>
                  <a:srgbClr val="FFFFFF"/>
                </a:solidFill>
                <a:effectLst/>
                <a:uLnTx/>
                <a:uFillTx/>
                <a:latin typeface="Times" charset="0"/>
                <a:ea typeface="SimSun" charset="0"/>
                <a:cs typeface="Times New Roman" charset="0"/>
              </a:endParaRPr>
            </a:p>
          </p:txBody>
        </p:sp>
      </p:grpSp>
      <p:grpSp>
        <p:nvGrpSpPr>
          <p:cNvPr id="118817" name="Group 95"/>
          <p:cNvGrpSpPr>
            <a:grpSpLocks/>
          </p:cNvGrpSpPr>
          <p:nvPr/>
        </p:nvGrpSpPr>
        <p:grpSpPr bwMode="auto">
          <a:xfrm>
            <a:off x="5518150" y="5856288"/>
            <a:ext cx="785813" cy="1001712"/>
            <a:chOff x="2752" y="4526"/>
            <a:chExt cx="392" cy="890"/>
          </a:xfrm>
        </p:grpSpPr>
        <p:sp>
          <p:nvSpPr>
            <p:cNvPr id="118829"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在摩押的罪</a:t>
              </a:r>
              <a:endParaRPr kumimoji="0" lang="en-GB" altLang="zh-CN" sz="1400" b="0"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(22-25)</a:t>
              </a:r>
            </a:p>
          </p:txBody>
        </p:sp>
        <p:sp>
          <p:nvSpPr>
            <p:cNvPr id="118830"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8" name="Group 98"/>
          <p:cNvGrpSpPr>
            <a:grpSpLocks/>
          </p:cNvGrpSpPr>
          <p:nvPr/>
        </p:nvGrpSpPr>
        <p:grpSpPr bwMode="auto">
          <a:xfrm>
            <a:off x="6303963" y="5856288"/>
            <a:ext cx="890587" cy="1001712"/>
            <a:chOff x="3144" y="4526"/>
            <a:chExt cx="444" cy="890"/>
          </a:xfrm>
        </p:grpSpPr>
        <p:sp>
          <p:nvSpPr>
            <p:cNvPr id="118827"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预备土地</a:t>
              </a:r>
              <a:endParaRPr kumimoji="0" lang="en-GB" altLang="zh-CN" sz="16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(26-27)</a:t>
              </a:r>
            </a:p>
          </p:txBody>
        </p:sp>
        <p:sp>
          <p:nvSpPr>
            <p:cNvPr id="118828"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9" name="Group 101"/>
          <p:cNvGrpSpPr>
            <a:grpSpLocks/>
          </p:cNvGrpSpPr>
          <p:nvPr/>
        </p:nvGrpSpPr>
        <p:grpSpPr bwMode="auto">
          <a:xfrm>
            <a:off x="7194550" y="5856288"/>
            <a:ext cx="882650" cy="1001712"/>
            <a:chOff x="3588" y="4526"/>
            <a:chExt cx="440" cy="890"/>
          </a:xfrm>
        </p:grpSpPr>
        <p:sp>
          <p:nvSpPr>
            <p:cNvPr id="118825"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献祭与许愿</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(28-30)</a:t>
              </a:r>
            </a:p>
          </p:txBody>
        </p:sp>
        <p:sp>
          <p:nvSpPr>
            <p:cNvPr id="118826"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sp>
        <p:nvSpPr>
          <p:cNvPr id="118820"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最终的预备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(31-36)</a:t>
            </a:r>
          </a:p>
        </p:txBody>
      </p:sp>
      <p:sp>
        <p:nvSpPr>
          <p:cNvPr id="118821"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
        <p:nvSpPr>
          <p:cNvPr id="118822" name="Text Box 106"/>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333333"/>
                </a:solidFill>
                <a:effectLst/>
                <a:uLnTx/>
                <a:uFillTx/>
                <a:latin typeface="Arial" charset="0"/>
                <a:ea typeface="SimSun" charset="0"/>
                <a:cs typeface="Times New Roman" charset="0"/>
              </a:rPr>
              <a:t>135</a:t>
            </a:r>
          </a:p>
        </p:txBody>
      </p:sp>
      <p:sp>
        <p:nvSpPr>
          <p:cNvPr id="118823"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zh-CN" altLang="en-US">
                <a:solidFill>
                  <a:srgbClr val="000000"/>
                </a:solidFill>
                <a:latin typeface="Impact" charset="0"/>
                <a:ea typeface="SimSun" charset="0"/>
                <a:cs typeface="SimSun" charset="0"/>
              </a:rPr>
              <a:t>民数记</a:t>
            </a:r>
          </a:p>
        </p:txBody>
      </p:sp>
    </p:spTree>
    <p:extLst>
      <p:ext uri="{BB962C8B-B14F-4D97-AF65-F5344CB8AC3E}">
        <p14:creationId xmlns:p14="http://schemas.microsoft.com/office/powerpoint/2010/main" val="1876859179"/>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tx2"/>
            </a:gs>
            <a:gs pos="100000">
              <a:srgbClr val="000000"/>
            </a:gs>
          </a:gsLst>
          <a:lin ang="5400000" scaled="1"/>
        </a:gradFill>
        <a:effectLst/>
      </p:bgPr>
    </p:bg>
    <p:spTree>
      <p:nvGrpSpPr>
        <p:cNvPr id="1" name=""/>
        <p:cNvGrpSpPr/>
        <p:nvPr/>
      </p:nvGrpSpPr>
      <p:grpSpPr>
        <a:xfrm>
          <a:off x="0" y="0"/>
          <a:ext cx="0" cy="0"/>
          <a:chOff x="0" y="0"/>
          <a:chExt cx="0" cy="0"/>
        </a:xfrm>
      </p:grpSpPr>
      <p:sp>
        <p:nvSpPr>
          <p:cNvPr id="88067" name="Text Box 108"/>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SimSun" charset="0"/>
                <a:cs typeface="Times New Roman" charset="0"/>
              </a:rPr>
              <a:t>135</a:t>
            </a:r>
          </a:p>
        </p:txBody>
      </p:sp>
      <p:pic>
        <p:nvPicPr>
          <p:cNvPr id="7" name="Picture 1" descr="chessboar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8068" name="Rectangle 111"/>
          <p:cNvSpPr>
            <a:spLocks noGrp="1" noChangeArrowheads="1"/>
          </p:cNvSpPr>
          <p:nvPr>
            <p:ph type="title" idx="4294967295"/>
          </p:nvPr>
        </p:nvSpPr>
        <p:spPr>
          <a:xfrm>
            <a:off x="2051720" y="1861343"/>
            <a:ext cx="5486400" cy="830263"/>
          </a:xfrm>
          <a:solidFill>
            <a:srgbClr val="000000"/>
          </a:solidFill>
        </p:spPr>
        <p:txBody>
          <a:bodyPr/>
          <a:lstStyle/>
          <a:p>
            <a:pPr algn="ctr"/>
            <a:r>
              <a:rPr lang="zh-CN" altLang="en-US" sz="6000" b="1" dirty="0">
                <a:solidFill>
                  <a:srgbClr val="FFFFFF"/>
                </a:solidFill>
                <a:latin typeface="Times New Roman" charset="0"/>
                <a:ea typeface="SimSun" charset="0"/>
                <a:cs typeface="SimSun" charset="0"/>
              </a:rPr>
              <a:t>关键词</a:t>
            </a:r>
            <a:endParaRPr lang="en-US" sz="6000" b="1" dirty="0">
              <a:solidFill>
                <a:srgbClr val="FFFFFF"/>
              </a:solidFill>
              <a:latin typeface="Times New Roman" charset="0"/>
              <a:ea typeface="SimSun" charset="0"/>
              <a:cs typeface="SimSun" charset="0"/>
            </a:endParaRPr>
          </a:p>
        </p:txBody>
      </p:sp>
      <p:sp>
        <p:nvSpPr>
          <p:cNvPr id="31856" name="WordArt 112"/>
          <p:cNvSpPr>
            <a:spLocks noChangeArrowheads="1" noChangeShapeType="1" noTextEdit="1"/>
          </p:cNvSpPr>
          <p:nvPr/>
        </p:nvSpPr>
        <p:spPr bwMode="auto">
          <a:xfrm>
            <a:off x="2700338" y="2276475"/>
            <a:ext cx="4981575" cy="3700463"/>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TW" altLang="en-US" sz="8000" b="1" i="0" u="none" strike="noStrike" kern="10" cap="none" spc="0" normalizeH="0" baseline="0" noProof="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Impact"/>
                <a:ea typeface="Impact"/>
                <a:cs typeface="Impact"/>
              </a:rPr>
              <a:t>预备</a:t>
            </a:r>
            <a:endParaRPr kumimoji="0" lang="en-US" sz="8000" b="1" i="0" u="none" strike="noStrike" kern="10" cap="none" spc="0" normalizeH="0" baseline="0" noProof="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Impact"/>
              <a:ea typeface="Impact"/>
              <a:cs typeface="Impac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9" presetClass="entr" presetSubtype="10" fill="hold" grpId="0" nodeType="clickEffect">
                                  <p:stCondLst>
                                    <p:cond delay="0"/>
                                  </p:stCondLst>
                                  <p:childTnLst>
                                    <p:set>
                                      <p:cBhvr>
                                        <p:cTn id="6" dur="1" fill="hold">
                                          <p:stCondLst>
                                            <p:cond delay="0"/>
                                          </p:stCondLst>
                                        </p:cTn>
                                        <p:tgtEl>
                                          <p:spTgt spid="31856"/>
                                        </p:tgtEl>
                                        <p:attrNameLst>
                                          <p:attrName>style.visibility</p:attrName>
                                        </p:attrNameLst>
                                      </p:cBhvr>
                                      <p:to>
                                        <p:strVal val="visible"/>
                                      </p:to>
                                    </p:set>
                                    <p:anim calcmode="lin" valueType="num">
                                      <p:cBhvr>
                                        <p:cTn id="7" dur="5000" fill="hold"/>
                                        <p:tgtEl>
                                          <p:spTgt spid="31856"/>
                                        </p:tgtEl>
                                        <p:attrNameLst>
                                          <p:attrName>ppt_w</p:attrName>
                                        </p:attrNameLst>
                                      </p:cBhvr>
                                      <p:tavLst>
                                        <p:tav tm="0" fmla="#ppt_w*sin(2.5*pi*$)">
                                          <p:val>
                                            <p:fltVal val="0"/>
                                          </p:val>
                                        </p:tav>
                                        <p:tav tm="100000">
                                          <p:val>
                                            <p:fltVal val="1"/>
                                          </p:val>
                                        </p:tav>
                                      </p:tavLst>
                                    </p:anim>
                                    <p:anim calcmode="lin" valueType="num">
                                      <p:cBhvr>
                                        <p:cTn id="8" dur="5000" fill="hold"/>
                                        <p:tgtEl>
                                          <p:spTgt spid="3185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56"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408355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zh-CN" altLang="en-US" kern="0">
                <a:solidFill>
                  <a:srgbClr val="FFFFFF"/>
                </a:solidFill>
                <a:effectLst>
                  <a:glow rad="127000">
                    <a:srgbClr val="000000"/>
                  </a:glow>
                </a:effectLst>
                <a:latin typeface="Arial" charset="0"/>
                <a:ea typeface="ＭＳ Ｐゴシック" charset="0"/>
                <a:cs typeface="ＭＳ Ｐゴシック" charset="0"/>
              </a:rPr>
              <a:t>透过神信实</a:t>
            </a:r>
            <a:r>
              <a:rPr lang="zh-CN" altLang="en-US" kern="0">
                <a:solidFill>
                  <a:srgbClr val="FFFF00"/>
                </a:solidFill>
                <a:effectLst>
                  <a:glow rad="127000">
                    <a:srgbClr val="000000"/>
                  </a:glow>
                </a:effectLst>
                <a:latin typeface="Arial" charset="0"/>
                <a:ea typeface="ＭＳ Ｐゴシック" charset="0"/>
                <a:cs typeface="ＭＳ Ｐゴシック" charset="0"/>
              </a:rPr>
              <a:t>预备</a:t>
            </a:r>
            <a:r>
              <a:rPr lang="zh-CN" altLang="en-US" kern="0">
                <a:solidFill>
                  <a:srgbClr val="FFFFFF"/>
                </a:solidFill>
                <a:effectLst>
                  <a:glow rad="127000">
                    <a:srgbClr val="000000"/>
                  </a:glow>
                </a:effectLst>
                <a:latin typeface="Arial" charset="0"/>
                <a:ea typeface="ＭＳ Ｐゴシック" charset="0"/>
                <a:cs typeface="ＭＳ Ｐゴシック" charset="0"/>
              </a:rPr>
              <a:t>以色列民进迦南与他们在旷野背信悖逆的对照，教导以色列人神是透过信靠神的一代人来无条件实现与亚伯拉罕之约。</a:t>
            </a:r>
            <a:endParaRPr lang="zh-CN" altLang="en-US"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zh-CN" altLang="en-US" sz="3600" b="1" dirty="0">
                <a:solidFill>
                  <a:srgbClr val="FFFFFF"/>
                </a:solidFill>
                <a:latin typeface="Arial"/>
                <a:cs typeface="Arial"/>
              </a:rPr>
              <a:t>民数记</a:t>
            </a:r>
            <a:r>
              <a:rPr lang="en-US" sz="3600" b="1" dirty="0">
                <a:solidFill>
                  <a:srgbClr val="FFFFFF"/>
                </a:solidFill>
                <a:latin typeface="Arial"/>
                <a:cs typeface="Arial"/>
              </a:rPr>
              <a:t> </a:t>
            </a:r>
            <a:br>
              <a:rPr lang="en-US" sz="3600" b="1" dirty="0">
                <a:solidFill>
                  <a:srgbClr val="FFFFFF"/>
                </a:solidFill>
                <a:latin typeface="Arial"/>
                <a:cs typeface="Arial"/>
              </a:rPr>
            </a:br>
            <a:r>
              <a:rPr lang="zh-CN" altLang="en-US" sz="3600" b="1" dirty="0">
                <a:solidFill>
                  <a:srgbClr val="FFFFFF"/>
                </a:solidFill>
                <a:latin typeface="Arial"/>
                <a:cs typeface="Arial"/>
              </a:rPr>
              <a:t>信息声明</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0"/>
              </a:spcBef>
              <a:buFontTx/>
              <a:buNone/>
              <a:defRPr/>
            </a:pPr>
            <a:r>
              <a:rPr lang="en-US" altLang="zh-CN" kern="0" dirty="0" err="1">
                <a:solidFill>
                  <a:srgbClr val="000000"/>
                </a:solidFill>
                <a:cs typeface="MS PGothic" charset="0"/>
              </a:rPr>
              <a:t>135</a:t>
            </a:r>
            <a:endParaRPr lang="en-US" altLang="zh-CN" kern="0" dirty="0">
              <a:solidFill>
                <a:srgbClr val="000000"/>
              </a:solidFill>
              <a:cs typeface="MS PGothic" charset="0"/>
            </a:endParaRPr>
          </a:p>
          <a:p>
            <a:pPr algn="ctr" eaLnBrk="1" hangingPunct="1">
              <a:spcBef>
                <a:spcPct val="0"/>
              </a:spcBef>
              <a:buFontTx/>
              <a:buNone/>
              <a:defRPr/>
            </a:pPr>
            <a:r>
              <a:rPr lang="en-US" altLang="zh-CN" kern="0" dirty="0">
                <a:solidFill>
                  <a:srgbClr val="000000"/>
                </a:solidFill>
                <a:cs typeface="MS PGothic" charset="0"/>
              </a:rPr>
              <a:t>41</a:t>
            </a:r>
          </a:p>
        </p:txBody>
      </p:sp>
      <p:sp>
        <p:nvSpPr>
          <p:cNvPr id="3" name="Rectangle 2"/>
          <p:cNvSpPr/>
          <p:nvPr/>
        </p:nvSpPr>
        <p:spPr>
          <a:xfrm>
            <a:off x="4242422" y="3259723"/>
            <a:ext cx="1069524" cy="338554"/>
          </a:xfrm>
          <a:prstGeom prst="rect">
            <a:avLst/>
          </a:prstGeom>
        </p:spPr>
        <p:txBody>
          <a:bodyPr wrap="none">
            <a:spAutoFit/>
          </a:bodyPr>
          <a:lstStyle/>
          <a:p>
            <a:r>
              <a:rPr lang="zh-TW" altLang="en-US" u="sng"/>
              <a:t>应用应用</a:t>
            </a:r>
            <a:r>
              <a:rPr lang="en-SG">
                <a:effectLst/>
              </a:rPr>
              <a:t> </a:t>
            </a:r>
            <a:endParaRPr lang="en-US"/>
          </a:p>
        </p:txBody>
      </p:sp>
    </p:spTree>
    <p:extLst>
      <p:ext uri="{BB962C8B-B14F-4D97-AF65-F5344CB8AC3E}">
        <p14:creationId xmlns:p14="http://schemas.microsoft.com/office/powerpoint/2010/main" val="557449585"/>
      </p:ext>
    </p:extLst>
  </p:cSld>
  <p:clrMapOvr>
    <a:masterClrMapping/>
  </p:clrMapOvr>
  <p:transition spd="med">
    <p:fade/>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8" name="Picture 2" descr="OMSSO074"/>
          <p:cNvPicPr>
            <a:picLocks noChangeAspect="1" noChangeArrowheads="1"/>
          </p:cNvPicPr>
          <p:nvPr/>
        </p:nvPicPr>
        <p:blipFill>
          <a:blip r:embed="rId3">
            <a:lum bright="-36000"/>
            <a:extLst>
              <a:ext uri="{28A0092B-C50C-407E-A947-70E740481C1C}">
                <a14:useLocalDpi xmlns:a14="http://schemas.microsoft.com/office/drawing/2010/main" val="0"/>
              </a:ext>
            </a:extLst>
          </a:blip>
          <a:srcRect/>
          <a:stretch>
            <a:fillRect/>
          </a:stretch>
        </p:blipFill>
        <p:spPr bwMode="auto">
          <a:xfrm>
            <a:off x="0" y="0"/>
            <a:ext cx="5151438" cy="7013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1844" name="Text Box 4"/>
          <p:cNvSpPr txBox="1">
            <a:spLocks noChangeArrowheads="1"/>
          </p:cNvSpPr>
          <p:nvPr/>
        </p:nvSpPr>
        <p:spPr bwMode="auto">
          <a:xfrm>
            <a:off x="1752600" y="612616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marL="0" algn="r" defTabSz="914400" eaLnBrk="1" latinLnBrk="0" hangingPunct="1">
              <a:defRPr sz="3200">
                <a:solidFill>
                  <a:srgbClr val="FFFFFF"/>
                </a:solidFill>
                <a:latin typeface="Arial"/>
                <a:ea typeface="Arial" pitchFamily="-111" charset="0"/>
                <a:cs typeface="Arial"/>
              </a:defRPr>
            </a:lvl1pPr>
            <a:lvl2pPr defTabSz="457200" eaLnBrk="1" latinLnBrk="0" hangingPunct="1">
              <a:defRPr sz="1800">
                <a:latin typeface="+mn-lt"/>
                <a:ea typeface="+mn-ea"/>
                <a:cs typeface="+mn-cs"/>
              </a:defRPr>
            </a:lvl2pPr>
            <a:lvl3pPr defTabSz="457200" eaLnBrk="1" latinLnBrk="0" hangingPunct="1">
              <a:defRPr sz="1800">
                <a:latin typeface="+mn-lt"/>
                <a:ea typeface="+mn-ea"/>
                <a:cs typeface="+mn-cs"/>
              </a:defRPr>
            </a:lvl3pPr>
            <a:lvl4pPr defTabSz="457200" eaLnBrk="1" latinLnBrk="0" hangingPunct="1">
              <a:defRPr sz="1800">
                <a:latin typeface="+mn-lt"/>
                <a:ea typeface="+mn-ea"/>
                <a:cs typeface="+mn-cs"/>
              </a:defRPr>
            </a:lvl4pPr>
            <a:lvl5pPr defTabSz="457200" eaLnBrk="1" latinLnBrk="0" hangingPunct="1">
              <a:defRPr sz="1800">
                <a:latin typeface="+mn-lt"/>
                <a:ea typeface="+mn-ea"/>
                <a:cs typeface="+mn-cs"/>
              </a:defRPr>
            </a:lvl5pPr>
            <a:lvl6pPr>
              <a:defRPr sz="1800">
                <a:latin typeface="+mn-lt"/>
                <a:ea typeface="+mn-ea"/>
                <a:cs typeface="+mn-cs"/>
              </a:defRPr>
            </a:lvl6pPr>
            <a:lvl7pPr>
              <a:defRPr sz="1800">
                <a:latin typeface="+mn-lt"/>
                <a:ea typeface="+mn-ea"/>
                <a:cs typeface="+mn-cs"/>
              </a:defRPr>
            </a:lvl7pPr>
            <a:lvl8pPr>
              <a:defRPr sz="1800">
                <a:latin typeface="+mn-lt"/>
                <a:ea typeface="+mn-ea"/>
                <a:cs typeface="+mn-cs"/>
              </a:defRPr>
            </a:lvl8pPr>
            <a:lvl9pPr>
              <a:defRPr sz="1800">
                <a:latin typeface="+mn-lt"/>
                <a:ea typeface="+mn-ea"/>
                <a:cs typeface="+mn-cs"/>
              </a:defRPr>
            </a:lvl9pPr>
          </a:lstStyle>
          <a:p>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r>
              <a:rPr kumimoji="0" lang="zh-CN" altLang="en-US" sz="3200" b="1" i="0" u="none" strike="noStrike" kern="1200" cap="none" spc="0" normalizeH="0" baseline="0" noProof="0" dirty="0">
                <a:ln>
                  <a:noFill/>
                </a:ln>
                <a:solidFill>
                  <a:srgbClr val="FFFFFF"/>
                </a:solidFill>
                <a:effectLst/>
                <a:uLnTx/>
                <a:uFillTx/>
                <a:latin typeface="Arial"/>
                <a:cs typeface="Arial"/>
              </a:rPr>
              <a:t>林前</a:t>
            </a:r>
            <a:r>
              <a:rPr kumimoji="0" lang="en-US" altLang="zh-CN" sz="3200" b="1" i="0" u="none" strike="noStrike" kern="1200" cap="none" spc="0" normalizeH="0" baseline="0" noProof="0" dirty="0">
                <a:ln>
                  <a:noFill/>
                </a:ln>
                <a:solidFill>
                  <a:srgbClr val="FFFFFF"/>
                </a:solidFill>
                <a:effectLst/>
                <a:uLnTx/>
                <a:uFillTx/>
                <a:latin typeface="Arial"/>
                <a:cs typeface="Arial"/>
              </a:rPr>
              <a:t>10 :1-13</a:t>
            </a:r>
          </a:p>
        </p:txBody>
      </p:sp>
      <p:sp>
        <p:nvSpPr>
          <p:cNvPr id="291845" name="Rectangle 5"/>
          <p:cNvSpPr>
            <a:spLocks noGrp="1" noChangeArrowheads="1"/>
          </p:cNvSpPr>
          <p:nvPr>
            <p:ph type="title" idx="4294967295"/>
          </p:nvPr>
        </p:nvSpPr>
        <p:spPr>
          <a:xfrm>
            <a:off x="914400" y="0"/>
            <a:ext cx="7772400" cy="823913"/>
          </a:xfrm>
          <a:noFill/>
          <a:ln>
            <a:noFill/>
          </a:ln>
          <a:effectLst>
            <a:outerShdw blurRad="63500" dist="38099" dir="2700000" algn="ctr" rotWithShape="0">
              <a:schemeClr val="tx1">
                <a:alpha val="74998"/>
              </a:schemeClr>
            </a:outerShdw>
          </a:effectLst>
        </p:spPr>
        <p:txBody>
          <a:bodyPr vert="horz" wrap="square" lIns="91440" tIns="45720" rIns="91440" bIns="45720" numCol="1" anchor="t" anchorCtr="0" compatLnSpc="1">
            <a:prstTxWarp prst="textNoShape">
              <a:avLst/>
            </a:prstTxWarp>
            <a:spAutoFit/>
          </a:bodyPr>
          <a:lstStyle/>
          <a:p>
            <a:pPr eaLnBrk="1" hangingPunct="1">
              <a:spcBef>
                <a:spcPct val="50000"/>
              </a:spcBef>
            </a:pPr>
            <a:r>
              <a:rPr lang="ja-JP" altLang="en-US" sz="5400" b="1" dirty="0">
                <a:solidFill>
                  <a:srgbClr val="FFFFFF"/>
                </a:solidFill>
                <a:latin typeface="Arial"/>
                <a:ea typeface="+mj-ea"/>
                <a:cs typeface="Arial"/>
              </a:rPr>
              <a:t>水从磐石而</a:t>
            </a:r>
            <a:r>
              <a:rPr lang="zh-CN" altLang="en-US" sz="5400" b="1" dirty="0">
                <a:solidFill>
                  <a:srgbClr val="FFFFFF"/>
                </a:solidFill>
                <a:latin typeface="Arial"/>
                <a:ea typeface="+mj-ea"/>
                <a:cs typeface="Arial"/>
              </a:rPr>
              <a:t>出</a:t>
            </a:r>
          </a:p>
        </p:txBody>
      </p:sp>
    </p:spTree>
  </p:cSld>
  <p:clrMapOvr>
    <a:masterClrMapping/>
  </p:clrMapOvr>
  <p:transition spd="med">
    <p:randomBar dir="vert"/>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842373"/>
            <a:ext cx="9017000" cy="6015627"/>
          </a:xfrm>
          <a:prstGeom prst="rect">
            <a:avLst/>
          </a:prstGeom>
        </p:spPr>
      </p:pic>
      <p:sp>
        <p:nvSpPr>
          <p:cNvPr id="285700" name="Text Box 4"/>
          <p:cNvSpPr txBox="1">
            <a:spLocks noChangeArrowheads="1"/>
          </p:cNvSpPr>
          <p:nvPr/>
        </p:nvSpPr>
        <p:spPr bwMode="auto">
          <a:xfrm>
            <a:off x="280687" y="1844824"/>
            <a:ext cx="4953000" cy="2554545"/>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 typeface="Wingdings" charset="0"/>
              <a:buNone/>
              <a:tabLst/>
              <a:defRPr/>
            </a:pPr>
            <a:r>
              <a:rPr kumimoji="0" lang="ru-RU" sz="4000" b="1" i="1" u="none" strike="noStrike" kern="1200" cap="none" spc="0" normalizeH="0" baseline="0" noProof="0" dirty="0">
                <a:ln>
                  <a:noFill/>
                </a:ln>
                <a:solidFill>
                  <a:srgbClr val="FFFFFF"/>
                </a:solidFill>
                <a:effectLst>
                  <a:glow rad="228600">
                    <a:srgbClr val="000000"/>
                  </a:glow>
                </a:effectLst>
                <a:uLnTx/>
                <a:uFillTx/>
                <a:latin typeface="Arial"/>
                <a:ea typeface="Arial" pitchFamily="-111" charset="0"/>
                <a:cs typeface="Arial"/>
              </a:rPr>
              <a:t>"</a:t>
            </a:r>
            <a:r>
              <a:rPr kumimoji="0" lang="zh-CN" altLang="en-US" sz="4000" b="1" i="1" u="none" strike="noStrike" kern="1200" cap="none" spc="0" normalizeH="0" baseline="0" noProof="0" dirty="0">
                <a:ln>
                  <a:noFill/>
                </a:ln>
                <a:solidFill>
                  <a:srgbClr val="FFFFFF"/>
                </a:solidFill>
                <a:effectLst>
                  <a:glow rad="228600">
                    <a:srgbClr val="000000"/>
                  </a:glow>
                </a:effectLst>
                <a:uLnTx/>
                <a:uFillTx/>
                <a:latin typeface="Arial"/>
                <a:ea typeface="Arial" pitchFamily="-111" charset="0"/>
                <a:cs typeface="Arial"/>
              </a:rPr>
              <a:t>并且知道你是从小明白圣经，这圣经能使你因信基督耶稣，有得救的智慧。  </a:t>
            </a:r>
            <a:r>
              <a:rPr kumimoji="0" lang="ru-RU" sz="4000" b="1" i="1" u="none" strike="noStrike" kern="1200" cap="none" spc="0" normalizeH="0" baseline="0" noProof="0" dirty="0">
                <a:ln>
                  <a:noFill/>
                </a:ln>
                <a:solidFill>
                  <a:srgbClr val="FFFFFF"/>
                </a:solidFill>
                <a:effectLst>
                  <a:glow rad="228600">
                    <a:srgbClr val="000000"/>
                  </a:glow>
                </a:effectLst>
                <a:uLnTx/>
                <a:uFillTx/>
                <a:latin typeface="Arial"/>
                <a:ea typeface="Arial" pitchFamily="-111" charset="0"/>
                <a:cs typeface="Arial"/>
              </a:rPr>
              <a:t>"</a:t>
            </a:r>
            <a:r>
              <a:rPr kumimoji="0" lang="en-US" sz="4000" b="1" i="1" u="none" strike="noStrike" kern="1200" cap="none" spc="0" normalizeH="0" baseline="0" noProof="0" dirty="0">
                <a:ln>
                  <a:noFill/>
                </a:ln>
                <a:solidFill>
                  <a:srgbClr val="FFFFFF"/>
                </a:solidFill>
                <a:effectLst>
                  <a:glow rad="228600">
                    <a:srgbClr val="000000"/>
                  </a:glow>
                </a:effectLst>
                <a:uLnTx/>
                <a:uFillTx/>
                <a:latin typeface="Arial"/>
                <a:ea typeface="Arial" pitchFamily="-111" charset="0"/>
                <a:cs typeface="Arial"/>
              </a:rPr>
              <a:t> </a:t>
            </a:r>
          </a:p>
        </p:txBody>
      </p:sp>
      <p:sp>
        <p:nvSpPr>
          <p:cNvPr id="285701" name="Text Box 5"/>
          <p:cNvSpPr txBox="1">
            <a:spLocks noChangeArrowheads="1"/>
          </p:cNvSpPr>
          <p:nvPr/>
        </p:nvSpPr>
        <p:spPr bwMode="auto">
          <a:xfrm>
            <a:off x="305637" y="6117500"/>
            <a:ext cx="5778531" cy="523875"/>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glow>
                </a:effectLst>
                <a:uLnTx/>
                <a:uFillTx/>
                <a:latin typeface="Arial"/>
                <a:ea typeface="Arial" pitchFamily="-111" charset="0"/>
                <a:cs typeface="Arial"/>
              </a:rPr>
              <a:t>提摩太后书</a:t>
            </a:r>
            <a:r>
              <a:rPr kumimoji="0" lang="en-US" altLang="zh-CN" sz="2800" b="1" i="0" u="none" strike="noStrike" kern="1200" cap="none" spc="0" normalizeH="0" baseline="0" noProof="0" dirty="0">
                <a:ln>
                  <a:noFill/>
                </a:ln>
                <a:solidFill>
                  <a:srgbClr val="FFFFFF"/>
                </a:solidFill>
                <a:effectLst>
                  <a:glow rad="228600">
                    <a:srgbClr val="000000"/>
                  </a:glow>
                </a:effectLst>
                <a:uLnTx/>
                <a:uFillTx/>
                <a:latin typeface="Arial"/>
                <a:ea typeface="Arial" pitchFamily="-111" charset="0"/>
                <a:cs typeface="Arial"/>
              </a:rPr>
              <a:t>3:15</a:t>
            </a:r>
            <a:endParaRPr kumimoji="0" lang="en-US" sz="2800" b="1" i="0" u="none" strike="noStrike" kern="1200" cap="none" spc="0" normalizeH="0" baseline="0" noProof="0" dirty="0">
              <a:ln>
                <a:noFill/>
              </a:ln>
              <a:solidFill>
                <a:srgbClr val="FFFFFF"/>
              </a:solidFill>
              <a:effectLst>
                <a:glow rad="228600">
                  <a:srgbClr val="000000"/>
                </a:glow>
              </a:effectLst>
              <a:uLnTx/>
              <a:uFillTx/>
              <a:latin typeface="Arial"/>
              <a:ea typeface="Arial" pitchFamily="-111" charset="0"/>
              <a:cs typeface="Arial"/>
            </a:endParaRPr>
          </a:p>
        </p:txBody>
      </p:sp>
      <p:sp>
        <p:nvSpPr>
          <p:cNvPr id="285702" name="Rectangle 6"/>
          <p:cNvSpPr>
            <a:spLocks noGrp="1" noChangeArrowheads="1"/>
          </p:cNvSpPr>
          <p:nvPr>
            <p:ph type="title" idx="4294967295"/>
          </p:nvPr>
        </p:nvSpPr>
        <p:spPr>
          <a:xfrm>
            <a:off x="0" y="38088"/>
            <a:ext cx="9144000" cy="769937"/>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altLang="zh-CN" dirty="0"/>
              <a:t>《</a:t>
            </a:r>
            <a:r>
              <a:rPr lang="zh-CN" altLang="en-US" dirty="0"/>
              <a:t>民数记</a:t>
            </a:r>
            <a:r>
              <a:rPr lang="en-US" altLang="zh-CN" dirty="0"/>
              <a:t>》</a:t>
            </a:r>
            <a:r>
              <a:rPr lang="zh-CN" altLang="en-US" dirty="0"/>
              <a:t>带来智慧</a:t>
            </a:r>
            <a:endParaRPr lang="en-US" sz="4800" b="1" dirty="0">
              <a:solidFill>
                <a:srgbClr val="FFFFFF"/>
              </a:solidFill>
              <a:ea typeface="ＭＳ Ｐゴシック" charset="0"/>
            </a:endParaRPr>
          </a:p>
        </p:txBody>
      </p:sp>
    </p:spTree>
    <p:extLst>
      <p:ext uri="{BB962C8B-B14F-4D97-AF65-F5344CB8AC3E}">
        <p14:creationId xmlns:p14="http://schemas.microsoft.com/office/powerpoint/2010/main" val="3309081294"/>
      </p:ext>
    </p:extLst>
  </p:cSld>
  <p:clrMapOvr>
    <a:masterClrMapping/>
  </p:clrMapOvr>
  <p:transition spd="med">
    <p:randomBar dir="vert"/>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546" name="Picture 2" descr="OMSSO074"/>
          <p:cNvPicPr>
            <a:picLocks noChangeAspect="1" noChangeArrowheads="1"/>
          </p:cNvPicPr>
          <p:nvPr/>
        </p:nvPicPr>
        <p:blipFill>
          <a:blip r:embed="rId3">
            <a:lum bright="-36000"/>
            <a:extLst>
              <a:ext uri="{28A0092B-C50C-407E-A947-70E740481C1C}">
                <a14:useLocalDpi xmlns:a14="http://schemas.microsoft.com/office/drawing/2010/main" val="0"/>
              </a:ext>
            </a:extLst>
          </a:blip>
          <a:srcRect/>
          <a:stretch>
            <a:fillRect/>
          </a:stretch>
        </p:blipFill>
        <p:spPr bwMode="auto">
          <a:xfrm>
            <a:off x="0" y="0"/>
            <a:ext cx="5151438" cy="7013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5700" name="Text Box 4"/>
          <p:cNvSpPr txBox="1">
            <a:spLocks noChangeArrowheads="1"/>
          </p:cNvSpPr>
          <p:nvPr/>
        </p:nvSpPr>
        <p:spPr bwMode="auto">
          <a:xfrm>
            <a:off x="4932363" y="1325563"/>
            <a:ext cx="4059237" cy="4111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marL="0" algn="r" defTabSz="914400" eaLnBrk="1" latinLnBrk="0" hangingPunct="1">
              <a:defRPr sz="3600" i="1">
                <a:solidFill>
                  <a:srgbClr val="FFFFFF"/>
                </a:solidFill>
                <a:latin typeface="Arial"/>
                <a:ea typeface="Times New Roman" pitchFamily="-111" charset="0"/>
                <a:cs typeface="Arial"/>
              </a:defRPr>
            </a:lvl1pPr>
            <a:lvl2pPr defTabSz="457200" eaLnBrk="1" latinLnBrk="0" hangingPunct="1">
              <a:defRPr sz="1800">
                <a:latin typeface="+mn-lt"/>
                <a:ea typeface="+mn-ea"/>
                <a:cs typeface="+mn-cs"/>
              </a:defRPr>
            </a:lvl2pPr>
            <a:lvl3pPr defTabSz="457200" eaLnBrk="1" latinLnBrk="0" hangingPunct="1">
              <a:defRPr sz="1800">
                <a:latin typeface="+mn-lt"/>
                <a:ea typeface="+mn-ea"/>
                <a:cs typeface="+mn-cs"/>
              </a:defRPr>
            </a:lvl3pPr>
            <a:lvl4pPr defTabSz="457200" eaLnBrk="1" latinLnBrk="0" hangingPunct="1">
              <a:defRPr sz="1800">
                <a:latin typeface="+mn-lt"/>
                <a:ea typeface="+mn-ea"/>
                <a:cs typeface="+mn-cs"/>
              </a:defRPr>
            </a:lvl4pPr>
            <a:lvl5pPr defTabSz="457200" eaLnBrk="1" latinLnBrk="0" hangingPunct="1">
              <a:defRPr sz="1800">
                <a:latin typeface="+mn-lt"/>
                <a:ea typeface="+mn-ea"/>
                <a:cs typeface="+mn-cs"/>
              </a:defRPr>
            </a:lvl5pPr>
            <a:lvl6pPr>
              <a:defRPr sz="1800">
                <a:latin typeface="+mn-lt"/>
                <a:ea typeface="+mn-ea"/>
                <a:cs typeface="+mn-cs"/>
              </a:defRPr>
            </a:lvl6pPr>
            <a:lvl7pPr>
              <a:defRPr sz="1800">
                <a:latin typeface="+mn-lt"/>
                <a:ea typeface="+mn-ea"/>
                <a:cs typeface="+mn-cs"/>
              </a:defRPr>
            </a:lvl7pPr>
            <a:lvl8pPr>
              <a:defRPr sz="1800">
                <a:latin typeface="+mn-lt"/>
                <a:ea typeface="+mn-ea"/>
                <a:cs typeface="+mn-cs"/>
              </a:defRPr>
            </a:lvl8pPr>
            <a:lvl9pPr>
              <a:defRPr sz="1800">
                <a:latin typeface="+mn-lt"/>
                <a:ea typeface="+mn-ea"/>
                <a:cs typeface="+mn-cs"/>
              </a:defRPr>
            </a:lvl9pPr>
          </a:lstStyle>
          <a:p>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r>
              <a:rPr kumimoji="0" lang="en-US" altLang="zh-CN" sz="3600" b="1" i="1" u="none" strike="noStrike" kern="1200" cap="none" spc="0" normalizeH="0" baseline="0" noProof="0" dirty="0">
                <a:ln>
                  <a:noFill/>
                </a:ln>
                <a:solidFill>
                  <a:srgbClr val="FFFFFF"/>
                </a:solidFill>
                <a:effectLst/>
                <a:uLnTx/>
                <a:uFillTx/>
                <a:latin typeface="Arial"/>
                <a:cs typeface="Arial"/>
              </a:rPr>
              <a:t>. . . </a:t>
            </a:r>
            <a:r>
              <a:rPr kumimoji="0" lang="en-US" sz="3600" b="1" i="1" u="none" strike="noStrike" kern="1200" cap="none" spc="0" normalizeH="0" baseline="0" noProof="0" dirty="0" err="1">
                <a:ln>
                  <a:noFill/>
                </a:ln>
                <a:solidFill>
                  <a:srgbClr val="FFFFFF"/>
                </a:solidFill>
                <a:effectLst/>
                <a:uLnTx/>
                <a:uFillTx/>
                <a:latin typeface="Arial"/>
                <a:cs typeface="Arial"/>
              </a:rPr>
              <a:t>并且知道你是从小明白圣经，这圣经能使你因信基督耶稣，有得救的智慧</a:t>
            </a:r>
            <a:r>
              <a:rPr kumimoji="0" lang="zh-CN" altLang="en-US" sz="3600" b="1" i="1" u="none" strike="noStrike" kern="1200" cap="none" spc="0" normalizeH="0" baseline="0" noProof="0" dirty="0">
                <a:ln>
                  <a:noFill/>
                </a:ln>
                <a:solidFill>
                  <a:srgbClr val="FFFFFF"/>
                </a:solidFill>
                <a:effectLst/>
                <a:uLnTx/>
                <a:uFillTx/>
                <a:latin typeface="Arial"/>
                <a:cs typeface="Arial"/>
              </a:rPr>
              <a:t>。</a:t>
            </a:r>
          </a:p>
        </p:txBody>
      </p:sp>
      <p:sp>
        <p:nvSpPr>
          <p:cNvPr id="285701" name="Text Box 5"/>
          <p:cNvSpPr txBox="1">
            <a:spLocks noChangeArrowheads="1"/>
          </p:cNvSpPr>
          <p:nvPr/>
        </p:nvSpPr>
        <p:spPr bwMode="auto">
          <a:xfrm>
            <a:off x="1752600" y="612616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marL="0" algn="r" defTabSz="914400" eaLnBrk="1" latinLnBrk="0" hangingPunct="1">
              <a:defRPr sz="2800">
                <a:solidFill>
                  <a:srgbClr val="FFFFFF"/>
                </a:solidFill>
                <a:latin typeface="Arial"/>
                <a:ea typeface="Arial" pitchFamily="-111" charset="0"/>
                <a:cs typeface="Arial"/>
              </a:defRPr>
            </a:lvl1pPr>
            <a:lvl2pPr defTabSz="457200" eaLnBrk="1" latinLnBrk="0" hangingPunct="1">
              <a:defRPr sz="1800">
                <a:latin typeface="+mn-lt"/>
                <a:ea typeface="+mn-ea"/>
                <a:cs typeface="+mn-cs"/>
              </a:defRPr>
            </a:lvl2pPr>
            <a:lvl3pPr defTabSz="457200" eaLnBrk="1" latinLnBrk="0" hangingPunct="1">
              <a:defRPr sz="1800">
                <a:latin typeface="+mn-lt"/>
                <a:ea typeface="+mn-ea"/>
                <a:cs typeface="+mn-cs"/>
              </a:defRPr>
            </a:lvl3pPr>
            <a:lvl4pPr defTabSz="457200" eaLnBrk="1" latinLnBrk="0" hangingPunct="1">
              <a:defRPr sz="1800">
                <a:latin typeface="+mn-lt"/>
                <a:ea typeface="+mn-ea"/>
                <a:cs typeface="+mn-cs"/>
              </a:defRPr>
            </a:lvl4pPr>
            <a:lvl5pPr defTabSz="457200" eaLnBrk="1" latinLnBrk="0" hangingPunct="1">
              <a:defRPr sz="1800">
                <a:latin typeface="+mn-lt"/>
                <a:ea typeface="+mn-ea"/>
                <a:cs typeface="+mn-cs"/>
              </a:defRPr>
            </a:lvl5pPr>
            <a:lvl6pPr>
              <a:defRPr sz="1800">
                <a:latin typeface="+mn-lt"/>
                <a:ea typeface="+mn-ea"/>
                <a:cs typeface="+mn-cs"/>
              </a:defRPr>
            </a:lvl6pPr>
            <a:lvl7pPr>
              <a:defRPr sz="1800">
                <a:latin typeface="+mn-lt"/>
                <a:ea typeface="+mn-ea"/>
                <a:cs typeface="+mn-cs"/>
              </a:defRPr>
            </a:lvl7pPr>
            <a:lvl8pPr>
              <a:defRPr sz="1800">
                <a:latin typeface="+mn-lt"/>
                <a:ea typeface="+mn-ea"/>
                <a:cs typeface="+mn-cs"/>
              </a:defRPr>
            </a:lvl8pPr>
            <a:lvl9pPr>
              <a:defRPr sz="1800">
                <a:latin typeface="+mn-lt"/>
                <a:ea typeface="+mn-ea"/>
                <a:cs typeface="+mn-cs"/>
              </a:defRPr>
            </a:lvl9pPr>
          </a:lstStyle>
          <a:p>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r>
              <a:rPr kumimoji="0" lang="zh-CN" altLang="en-US" sz="2800" b="1" i="0" u="none" strike="noStrike" kern="1200" cap="none" spc="0" normalizeH="0" baseline="0" noProof="0" dirty="0">
                <a:ln>
                  <a:noFill/>
                </a:ln>
                <a:solidFill>
                  <a:srgbClr val="FFFFFF"/>
                </a:solidFill>
                <a:effectLst/>
                <a:uLnTx/>
                <a:uFillTx/>
                <a:latin typeface="Arial"/>
                <a:cs typeface="Arial"/>
              </a:rPr>
              <a:t>提摩太后书</a:t>
            </a:r>
            <a:r>
              <a:rPr kumimoji="0" lang="en-US" altLang="zh-CN" sz="2800" b="1" i="0" u="none" strike="noStrike" kern="1200" cap="none" spc="0" normalizeH="0" baseline="0" noProof="0" dirty="0">
                <a:ln>
                  <a:noFill/>
                </a:ln>
                <a:solidFill>
                  <a:srgbClr val="FFFFFF"/>
                </a:solidFill>
                <a:effectLst/>
                <a:uLnTx/>
                <a:uFillTx/>
                <a:latin typeface="Arial"/>
                <a:cs typeface="Arial"/>
              </a:rPr>
              <a:t>3:15</a:t>
            </a:r>
            <a:r>
              <a:rPr kumimoji="0" lang="en-US" altLang="ja-JP" sz="2800" b="1" i="0" u="none" strike="noStrike" kern="1200" cap="none" spc="0" normalizeH="0" baseline="0" noProof="0" dirty="0">
                <a:ln>
                  <a:noFill/>
                </a:ln>
                <a:solidFill>
                  <a:srgbClr val="FFFFFF"/>
                </a:solidFill>
                <a:effectLst/>
                <a:uLnTx/>
                <a:uFillTx/>
                <a:latin typeface="Arial"/>
                <a:cs typeface="Arial"/>
              </a:rPr>
              <a:t> </a:t>
            </a:r>
            <a:endParaRPr kumimoji="0" lang="en-US" altLang="zh-CN" sz="2800" b="1" i="0" u="none" strike="noStrike" kern="1200" cap="none" spc="0" normalizeH="0" baseline="0" noProof="0" dirty="0">
              <a:ln>
                <a:noFill/>
              </a:ln>
              <a:solidFill>
                <a:srgbClr val="FFFFFF"/>
              </a:solidFill>
              <a:effectLst/>
              <a:uLnTx/>
              <a:uFillTx/>
              <a:latin typeface="Arial"/>
              <a:cs typeface="Arial"/>
            </a:endParaRPr>
          </a:p>
        </p:txBody>
      </p:sp>
      <p:sp>
        <p:nvSpPr>
          <p:cNvPr id="285702" name="Rectangle 6"/>
          <p:cNvSpPr>
            <a:spLocks noGrp="1" noChangeArrowheads="1"/>
          </p:cNvSpPr>
          <p:nvPr>
            <p:ph type="title" idx="4294967295"/>
          </p:nvPr>
        </p:nvSpPr>
        <p:spPr>
          <a:xfrm>
            <a:off x="0" y="166688"/>
            <a:ext cx="9144000" cy="823912"/>
          </a:xfrm>
          <a:noFill/>
          <a:ln>
            <a:noFill/>
          </a:ln>
          <a:effectLst>
            <a:outerShdw blurRad="63500" dist="35921" dir="27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eaLnBrk="1" hangingPunct="1"/>
            <a:r>
              <a:rPr lang="zh-CN" altLang="en-US" b="1" dirty="0">
                <a:solidFill>
                  <a:srgbClr val="FFFFFF"/>
                </a:solidFill>
                <a:latin typeface="Arial"/>
                <a:ea typeface="ＭＳ Ｐゴシック" charset="0"/>
                <a:cs typeface="Arial"/>
              </a:rPr>
              <a:t>民数记中的智慧</a:t>
            </a:r>
          </a:p>
        </p:txBody>
      </p:sp>
    </p:spTree>
  </p:cSld>
  <p:clrMapOvr>
    <a:masterClrMapping/>
  </p:clrMapOvr>
  <p:transition spd="med">
    <p:randomBar dir="vert"/>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50" name="Picture 1026" descr="OMSSO074"/>
          <p:cNvPicPr>
            <a:picLocks noChangeAspect="1" noChangeArrowheads="1"/>
          </p:cNvPicPr>
          <p:nvPr/>
        </p:nvPicPr>
        <p:blipFill>
          <a:blip r:embed="rId3">
            <a:lum bright="-60000"/>
            <a:extLst>
              <a:ext uri="{28A0092B-C50C-407E-A947-70E740481C1C}">
                <a14:useLocalDpi xmlns:a14="http://schemas.microsoft.com/office/drawing/2010/main" val="0"/>
              </a:ext>
            </a:extLst>
          </a:blip>
          <a:srcRect/>
          <a:stretch>
            <a:fillRect/>
          </a:stretch>
        </p:blipFill>
        <p:spPr bwMode="auto">
          <a:xfrm>
            <a:off x="0" y="0"/>
            <a:ext cx="5151438" cy="7013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9797" name="Rectangle 1029"/>
          <p:cNvSpPr>
            <a:spLocks noGrp="1" noChangeArrowheads="1"/>
          </p:cNvSpPr>
          <p:nvPr>
            <p:ph type="title"/>
          </p:nvPr>
        </p:nvSpPr>
        <p:spPr>
          <a:xfrm>
            <a:off x="685800" y="304800"/>
            <a:ext cx="7772400" cy="685800"/>
          </a:xfrm>
          <a:effectLst>
            <a:outerShdw blurRad="63500" dist="35921" dir="2700000" algn="ctr" rotWithShape="0">
              <a:schemeClr val="tx1">
                <a:alpha val="74998"/>
              </a:schemeClr>
            </a:outerShdw>
          </a:effectLst>
        </p:spPr>
        <p:txBody>
          <a:bodyPr/>
          <a:lstStyle/>
          <a:p>
            <a:pPr eaLnBrk="1" hangingPunct="1"/>
            <a:r>
              <a:rPr kumimoji="1" lang="zh-CN" altLang="en-US" sz="4800" b="1" dirty="0">
                <a:solidFill>
                  <a:schemeClr val="bg1"/>
                </a:solidFill>
                <a:latin typeface="Times New Roman" charset="0"/>
                <a:ea typeface="SimSun" charset="0"/>
                <a:cs typeface="SimSun" charset="0"/>
              </a:rPr>
              <a:t>民族的诞生</a:t>
            </a:r>
            <a:endParaRPr kumimoji="1" lang="zh-CN" altLang="en-US" dirty="0">
              <a:latin typeface="Times New Roman" charset="0"/>
              <a:ea typeface="SimSun" charset="0"/>
              <a:cs typeface="SimSun" charset="0"/>
            </a:endParaRPr>
          </a:p>
        </p:txBody>
      </p:sp>
      <p:sp>
        <p:nvSpPr>
          <p:cNvPr id="289798" name="Rectangle 1030"/>
          <p:cNvSpPr>
            <a:spLocks noChangeArrowheads="1"/>
          </p:cNvSpPr>
          <p:nvPr/>
        </p:nvSpPr>
        <p:spPr bwMode="auto">
          <a:xfrm>
            <a:off x="533400" y="1371600"/>
            <a:ext cx="17526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Rounded MT Bold" charset="0"/>
                <a:ea typeface="SimSun" charset="0"/>
              </a:rPr>
              <a:t>出埃及记</a:t>
            </a:r>
            <a:endParaRPr kumimoji="0" lang="zh-CN" altLang="en-US" sz="2400" b="0" i="0" u="none" strike="noStrike" kern="1200" cap="none" spc="0" normalizeH="0" baseline="0" noProof="0">
              <a:ln>
                <a:noFill/>
              </a:ln>
              <a:solidFill>
                <a:srgbClr val="000000"/>
              </a:solidFill>
              <a:effectLst/>
              <a:uLnTx/>
              <a:uFillTx/>
              <a:latin typeface="Arial Rounded MT Bold" charset="0"/>
              <a:ea typeface="SimSun" charset="0"/>
            </a:endParaRPr>
          </a:p>
        </p:txBody>
      </p:sp>
      <p:sp>
        <p:nvSpPr>
          <p:cNvPr id="289799" name="Rectangle 1031"/>
          <p:cNvSpPr>
            <a:spLocks noChangeArrowheads="1"/>
          </p:cNvSpPr>
          <p:nvPr/>
        </p:nvSpPr>
        <p:spPr bwMode="auto">
          <a:xfrm>
            <a:off x="2381250" y="1371600"/>
            <a:ext cx="2590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Rounded MT Bold" charset="0"/>
                <a:ea typeface="SimSun" charset="0"/>
              </a:rPr>
              <a:t>利未记</a:t>
            </a:r>
          </a:p>
        </p:txBody>
      </p:sp>
      <p:sp>
        <p:nvSpPr>
          <p:cNvPr id="289800" name="Rectangle 1032"/>
          <p:cNvSpPr>
            <a:spLocks noChangeArrowheads="1"/>
          </p:cNvSpPr>
          <p:nvPr/>
        </p:nvSpPr>
        <p:spPr bwMode="auto">
          <a:xfrm>
            <a:off x="4686300" y="1371600"/>
            <a:ext cx="2590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Rounded MT Bold" charset="0"/>
                <a:ea typeface="SimSun" charset="0"/>
              </a:rPr>
              <a:t>民数记</a:t>
            </a:r>
            <a:endParaRPr kumimoji="0" lang="zh-CN" altLang="en-US" sz="2400" b="0" i="0" u="none" strike="noStrike" kern="1200" cap="none" spc="0" normalizeH="0" baseline="0" noProof="0">
              <a:ln>
                <a:noFill/>
              </a:ln>
              <a:solidFill>
                <a:srgbClr val="000000"/>
              </a:solidFill>
              <a:effectLst/>
              <a:uLnTx/>
              <a:uFillTx/>
              <a:latin typeface="Arial Rounded MT Bold" charset="0"/>
              <a:ea typeface="SimSun" charset="0"/>
            </a:endParaRPr>
          </a:p>
        </p:txBody>
      </p:sp>
      <p:sp>
        <p:nvSpPr>
          <p:cNvPr id="289801" name="Rectangle 1033"/>
          <p:cNvSpPr>
            <a:spLocks noChangeArrowheads="1"/>
          </p:cNvSpPr>
          <p:nvPr/>
        </p:nvSpPr>
        <p:spPr bwMode="auto">
          <a:xfrm>
            <a:off x="304800" y="2667000"/>
            <a:ext cx="2209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Rounded MT Bold" charset="0"/>
                <a:ea typeface="SimSun" charset="0"/>
              </a:rPr>
              <a:t>形成</a:t>
            </a:r>
            <a:endParaRPr kumimoji="0" lang="zh-CN" altLang="en-US" sz="2400" b="0" i="0" u="none" strike="noStrike" kern="1200" cap="none" spc="0" normalizeH="0" baseline="0" noProof="0">
              <a:ln>
                <a:noFill/>
              </a:ln>
              <a:solidFill>
                <a:srgbClr val="000000"/>
              </a:solidFill>
              <a:effectLst/>
              <a:uLnTx/>
              <a:uFillTx/>
              <a:latin typeface="Arial Rounded MT Bold" charset="0"/>
              <a:ea typeface="SimSun" charset="0"/>
            </a:endParaRPr>
          </a:p>
        </p:txBody>
      </p:sp>
      <p:sp>
        <p:nvSpPr>
          <p:cNvPr id="289802" name="Rectangle 1034"/>
          <p:cNvSpPr>
            <a:spLocks noChangeArrowheads="1"/>
          </p:cNvSpPr>
          <p:nvPr/>
        </p:nvSpPr>
        <p:spPr bwMode="auto">
          <a:xfrm>
            <a:off x="2057400" y="2667000"/>
            <a:ext cx="32385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Rounded MT Bold" charset="0"/>
                <a:ea typeface="SimSun" charset="0"/>
              </a:rPr>
              <a:t>成圣</a:t>
            </a:r>
          </a:p>
        </p:txBody>
      </p:sp>
      <p:sp>
        <p:nvSpPr>
          <p:cNvPr id="289803" name="Rectangle 1035"/>
          <p:cNvSpPr>
            <a:spLocks noChangeArrowheads="1"/>
          </p:cNvSpPr>
          <p:nvPr/>
        </p:nvSpPr>
        <p:spPr bwMode="auto">
          <a:xfrm>
            <a:off x="4495800" y="2667000"/>
            <a:ext cx="2971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Rounded MT Bold" charset="0"/>
                <a:ea typeface="SimSun" charset="0"/>
              </a:rPr>
              <a:t>预备</a:t>
            </a:r>
            <a:endParaRPr kumimoji="0" lang="zh-CN" altLang="en-US" sz="2400" b="0" i="0" u="none" strike="noStrike" kern="1200" cap="none" spc="0" normalizeH="0" baseline="0" noProof="0">
              <a:ln>
                <a:noFill/>
              </a:ln>
              <a:solidFill>
                <a:srgbClr val="000000"/>
              </a:solidFill>
              <a:effectLst/>
              <a:uLnTx/>
              <a:uFillTx/>
              <a:latin typeface="Arial Rounded MT Bold" charset="0"/>
              <a:ea typeface="SimSun" charset="0"/>
            </a:endParaRPr>
          </a:p>
        </p:txBody>
      </p:sp>
      <p:sp>
        <p:nvSpPr>
          <p:cNvPr id="289804" name="Rectangle 1036"/>
          <p:cNvSpPr>
            <a:spLocks noChangeArrowheads="1"/>
          </p:cNvSpPr>
          <p:nvPr/>
        </p:nvSpPr>
        <p:spPr bwMode="auto">
          <a:xfrm>
            <a:off x="304800" y="3962400"/>
            <a:ext cx="2209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Rounded MT Bold" charset="0"/>
                <a:ea typeface="SimSun" charset="0"/>
              </a:rPr>
              <a:t>救赎</a:t>
            </a:r>
            <a:endParaRPr kumimoji="0" lang="zh-CN" altLang="en-US" sz="2400" b="0" i="0" u="none" strike="noStrike" kern="1200" cap="none" spc="0" normalizeH="0" baseline="0" noProof="0">
              <a:ln>
                <a:noFill/>
              </a:ln>
              <a:solidFill>
                <a:srgbClr val="000000"/>
              </a:solidFill>
              <a:effectLst/>
              <a:uLnTx/>
              <a:uFillTx/>
              <a:latin typeface="Arial Rounded MT Bold" charset="0"/>
              <a:ea typeface="SimSun" charset="0"/>
            </a:endParaRPr>
          </a:p>
        </p:txBody>
      </p:sp>
      <p:sp>
        <p:nvSpPr>
          <p:cNvPr id="289805" name="Rectangle 1037"/>
          <p:cNvSpPr>
            <a:spLocks noChangeArrowheads="1"/>
          </p:cNvSpPr>
          <p:nvPr/>
        </p:nvSpPr>
        <p:spPr bwMode="auto">
          <a:xfrm>
            <a:off x="1981200" y="3962400"/>
            <a:ext cx="34290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Rounded MT Bold" charset="0"/>
                <a:ea typeface="SimSun" charset="0"/>
              </a:rPr>
              <a:t>指示</a:t>
            </a:r>
            <a:endParaRPr kumimoji="0" lang="zh-CN" altLang="en-US" sz="2400" b="0" i="0" u="none" strike="noStrike" kern="1200" cap="none" spc="0" normalizeH="0" baseline="0" noProof="0">
              <a:ln>
                <a:noFill/>
              </a:ln>
              <a:solidFill>
                <a:srgbClr val="000000"/>
              </a:solidFill>
              <a:effectLst/>
              <a:uLnTx/>
              <a:uFillTx/>
              <a:latin typeface="Arial Rounded MT Bold" charset="0"/>
              <a:ea typeface="SimSun" charset="0"/>
            </a:endParaRPr>
          </a:p>
        </p:txBody>
      </p:sp>
      <p:sp>
        <p:nvSpPr>
          <p:cNvPr id="289806" name="Rectangle 1038"/>
          <p:cNvSpPr>
            <a:spLocks noChangeArrowheads="1"/>
          </p:cNvSpPr>
          <p:nvPr/>
        </p:nvSpPr>
        <p:spPr bwMode="auto">
          <a:xfrm>
            <a:off x="5067300" y="3962400"/>
            <a:ext cx="1828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Rounded MT Bold" charset="0"/>
                <a:ea typeface="SimSun" charset="0"/>
              </a:rPr>
              <a:t>同行</a:t>
            </a:r>
            <a:endParaRPr kumimoji="0" lang="zh-CN" altLang="en-US" sz="2400" b="0" i="0" u="none" strike="noStrike" kern="1200" cap="none" spc="0" normalizeH="0" baseline="0" noProof="0">
              <a:ln>
                <a:noFill/>
              </a:ln>
              <a:solidFill>
                <a:srgbClr val="000000"/>
              </a:solidFill>
              <a:effectLst/>
              <a:uLnTx/>
              <a:uFillTx/>
              <a:latin typeface="Arial Rounded MT Bold" charset="0"/>
              <a:ea typeface="SimSun" charset="0"/>
            </a:endParaRPr>
          </a:p>
        </p:txBody>
      </p:sp>
      <p:sp>
        <p:nvSpPr>
          <p:cNvPr id="289807" name="Rectangle 1039"/>
          <p:cNvSpPr>
            <a:spLocks noChangeArrowheads="1"/>
          </p:cNvSpPr>
          <p:nvPr/>
        </p:nvSpPr>
        <p:spPr bwMode="auto">
          <a:xfrm>
            <a:off x="6819900" y="1371600"/>
            <a:ext cx="2590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Rounded MT Bold" charset="0"/>
                <a:ea typeface="SimSun" charset="0"/>
              </a:rPr>
              <a:t>约书亚记</a:t>
            </a:r>
            <a:endParaRPr kumimoji="0" lang="zh-CN" altLang="en-US" sz="2400" b="0" i="0" u="none" strike="noStrike" kern="1200" cap="none" spc="0" normalizeH="0" baseline="0" noProof="0">
              <a:ln>
                <a:noFill/>
              </a:ln>
              <a:solidFill>
                <a:srgbClr val="000000"/>
              </a:solidFill>
              <a:effectLst/>
              <a:uLnTx/>
              <a:uFillTx/>
              <a:latin typeface="Arial Rounded MT Bold" charset="0"/>
              <a:ea typeface="SimSun" charset="0"/>
            </a:endParaRPr>
          </a:p>
        </p:txBody>
      </p:sp>
      <p:sp>
        <p:nvSpPr>
          <p:cNvPr id="289808" name="Rectangle 1040"/>
          <p:cNvSpPr>
            <a:spLocks noChangeArrowheads="1"/>
          </p:cNvSpPr>
          <p:nvPr/>
        </p:nvSpPr>
        <p:spPr bwMode="auto">
          <a:xfrm>
            <a:off x="6629400" y="2667000"/>
            <a:ext cx="2971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Rounded MT Bold" charset="0"/>
                <a:ea typeface="SimSun" charset="0"/>
              </a:rPr>
              <a:t>占领</a:t>
            </a:r>
            <a:endParaRPr kumimoji="0" lang="zh-CN" altLang="en-US" sz="2400" b="0" i="0" u="none" strike="noStrike" kern="1200" cap="none" spc="0" normalizeH="0" baseline="0" noProof="0">
              <a:ln>
                <a:noFill/>
              </a:ln>
              <a:solidFill>
                <a:srgbClr val="000000"/>
              </a:solidFill>
              <a:effectLst/>
              <a:uLnTx/>
              <a:uFillTx/>
              <a:latin typeface="Arial Rounded MT Bold" charset="0"/>
              <a:ea typeface="SimSun" charset="0"/>
            </a:endParaRPr>
          </a:p>
        </p:txBody>
      </p:sp>
      <p:sp>
        <p:nvSpPr>
          <p:cNvPr id="289809" name="Rectangle 1041"/>
          <p:cNvSpPr>
            <a:spLocks noChangeArrowheads="1"/>
          </p:cNvSpPr>
          <p:nvPr/>
        </p:nvSpPr>
        <p:spPr bwMode="auto">
          <a:xfrm>
            <a:off x="7200900" y="3962400"/>
            <a:ext cx="1828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Rounded MT Bold" charset="0"/>
                <a:ea typeface="SimSun" charset="0"/>
              </a:rPr>
              <a:t>安息</a:t>
            </a:r>
            <a:endParaRPr kumimoji="0" lang="zh-CN" altLang="en-US" sz="2400" b="0" i="0" u="none" strike="noStrike" kern="1200" cap="none" spc="0" normalizeH="0" baseline="0" noProof="0">
              <a:ln>
                <a:noFill/>
              </a:ln>
              <a:solidFill>
                <a:srgbClr val="000000"/>
              </a:solidFill>
              <a:effectLst/>
              <a:uLnTx/>
              <a:uFillTx/>
              <a:latin typeface="Arial Rounded MT Bold" charset="0"/>
              <a:ea typeface="SimSun" charset="0"/>
            </a:endParaRPr>
          </a:p>
        </p:txBody>
      </p:sp>
      <p:sp>
        <p:nvSpPr>
          <p:cNvPr id="104464" name="WordArt 1042"/>
          <p:cNvSpPr>
            <a:spLocks noChangeArrowheads="1" noChangeShapeType="1" noTextEdit="1"/>
          </p:cNvSpPr>
          <p:nvPr/>
        </p:nvSpPr>
        <p:spPr bwMode="auto">
          <a:xfrm>
            <a:off x="0" y="2276475"/>
            <a:ext cx="1041400" cy="558800"/>
          </a:xfrm>
          <a:prstGeom prst="rect">
            <a:avLst/>
          </a:prstGeom>
        </p:spPr>
        <p:txBody>
          <a:bodyPr wrap="none" fromWordArt="1">
            <a:prstTxWarp prst="textCascadeUp">
              <a:avLst>
                <a:gd name="adj" fmla="val 44444"/>
              </a:avLst>
            </a:prstTxWarp>
            <a:scene3d>
              <a:camera prst="legacyPerspectiveFront">
                <a:rot lat="20519995"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TW" altLang="en-US" sz="3600" b="1"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他们</a:t>
            </a:r>
            <a:endParaRPr kumimoji="0" lang="en-US" sz="3600" b="1"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endParaRPr>
          </a:p>
        </p:txBody>
      </p:sp>
      <p:sp>
        <p:nvSpPr>
          <p:cNvPr id="104465" name="WordArt 1043"/>
          <p:cNvSpPr>
            <a:spLocks noChangeArrowheads="1" noChangeShapeType="1" noTextEdit="1"/>
          </p:cNvSpPr>
          <p:nvPr/>
        </p:nvSpPr>
        <p:spPr bwMode="auto">
          <a:xfrm>
            <a:off x="0" y="3716338"/>
            <a:ext cx="990600" cy="874712"/>
          </a:xfrm>
          <a:prstGeom prst="rect">
            <a:avLst/>
          </a:prstGeom>
        </p:spPr>
        <p:txBody>
          <a:bodyPr wrap="none" fromWordArt="1">
            <a:prstTxWarp prst="textCascadeUp">
              <a:avLst>
                <a:gd name="adj" fmla="val 44444"/>
              </a:avLst>
            </a:prstTxWarp>
            <a:scene3d>
              <a:camera prst="legacyPerspectiveFront">
                <a:rot lat="20519995"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TW" altLang="en-US" sz="3600" b="1"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我们</a:t>
            </a:r>
            <a:endParaRPr kumimoji="0" lang="en-US" sz="3600" b="1"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9798"/>
                                        </p:tgtEl>
                                        <p:attrNameLst>
                                          <p:attrName>style.visibility</p:attrName>
                                        </p:attrNameLst>
                                      </p:cBhvr>
                                      <p:to>
                                        <p:strVal val="visible"/>
                                      </p:to>
                                    </p:set>
                                    <p:animEffect transition="in" filter="dissolve">
                                      <p:cBhvr>
                                        <p:cTn id="7" dur="500"/>
                                        <p:tgtEl>
                                          <p:spTgt spid="2897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89799"/>
                                        </p:tgtEl>
                                        <p:attrNameLst>
                                          <p:attrName>style.visibility</p:attrName>
                                        </p:attrNameLst>
                                      </p:cBhvr>
                                      <p:to>
                                        <p:strVal val="visible"/>
                                      </p:to>
                                    </p:set>
                                    <p:animEffect transition="in" filter="dissolve">
                                      <p:cBhvr>
                                        <p:cTn id="12" dur="500"/>
                                        <p:tgtEl>
                                          <p:spTgt spid="28979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89800"/>
                                        </p:tgtEl>
                                        <p:attrNameLst>
                                          <p:attrName>style.visibility</p:attrName>
                                        </p:attrNameLst>
                                      </p:cBhvr>
                                      <p:to>
                                        <p:strVal val="visible"/>
                                      </p:to>
                                    </p:set>
                                    <p:animEffect transition="in" filter="dissolve">
                                      <p:cBhvr>
                                        <p:cTn id="17" dur="500"/>
                                        <p:tgtEl>
                                          <p:spTgt spid="2898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89801"/>
                                        </p:tgtEl>
                                        <p:attrNameLst>
                                          <p:attrName>style.visibility</p:attrName>
                                        </p:attrNameLst>
                                      </p:cBhvr>
                                      <p:to>
                                        <p:strVal val="visible"/>
                                      </p:to>
                                    </p:set>
                                    <p:animEffect transition="in" filter="dissolve">
                                      <p:cBhvr>
                                        <p:cTn id="22" dur="500"/>
                                        <p:tgtEl>
                                          <p:spTgt spid="2898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89802"/>
                                        </p:tgtEl>
                                        <p:attrNameLst>
                                          <p:attrName>style.visibility</p:attrName>
                                        </p:attrNameLst>
                                      </p:cBhvr>
                                      <p:to>
                                        <p:strVal val="visible"/>
                                      </p:to>
                                    </p:set>
                                    <p:animEffect transition="in" filter="dissolve">
                                      <p:cBhvr>
                                        <p:cTn id="27" dur="500"/>
                                        <p:tgtEl>
                                          <p:spTgt spid="2898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89803"/>
                                        </p:tgtEl>
                                        <p:attrNameLst>
                                          <p:attrName>style.visibility</p:attrName>
                                        </p:attrNameLst>
                                      </p:cBhvr>
                                      <p:to>
                                        <p:strVal val="visible"/>
                                      </p:to>
                                    </p:set>
                                    <p:animEffect transition="in" filter="dissolve">
                                      <p:cBhvr>
                                        <p:cTn id="32" dur="500"/>
                                        <p:tgtEl>
                                          <p:spTgt spid="2898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289804"/>
                                        </p:tgtEl>
                                        <p:attrNameLst>
                                          <p:attrName>style.visibility</p:attrName>
                                        </p:attrNameLst>
                                      </p:cBhvr>
                                      <p:to>
                                        <p:strVal val="visible"/>
                                      </p:to>
                                    </p:set>
                                    <p:animEffect transition="in" filter="dissolve">
                                      <p:cBhvr>
                                        <p:cTn id="37" dur="500"/>
                                        <p:tgtEl>
                                          <p:spTgt spid="28980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289805"/>
                                        </p:tgtEl>
                                        <p:attrNameLst>
                                          <p:attrName>style.visibility</p:attrName>
                                        </p:attrNameLst>
                                      </p:cBhvr>
                                      <p:to>
                                        <p:strVal val="visible"/>
                                      </p:to>
                                    </p:set>
                                    <p:animEffect transition="in" filter="dissolve">
                                      <p:cBhvr>
                                        <p:cTn id="42" dur="500"/>
                                        <p:tgtEl>
                                          <p:spTgt spid="28980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289806"/>
                                        </p:tgtEl>
                                        <p:attrNameLst>
                                          <p:attrName>style.visibility</p:attrName>
                                        </p:attrNameLst>
                                      </p:cBhvr>
                                      <p:to>
                                        <p:strVal val="visible"/>
                                      </p:to>
                                    </p:set>
                                    <p:animEffect transition="in" filter="dissolve">
                                      <p:cBhvr>
                                        <p:cTn id="47" dur="500"/>
                                        <p:tgtEl>
                                          <p:spTgt spid="28980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289807"/>
                                        </p:tgtEl>
                                        <p:attrNameLst>
                                          <p:attrName>style.visibility</p:attrName>
                                        </p:attrNameLst>
                                      </p:cBhvr>
                                      <p:to>
                                        <p:strVal val="visible"/>
                                      </p:to>
                                    </p:set>
                                    <p:animEffect transition="in" filter="dissolve">
                                      <p:cBhvr>
                                        <p:cTn id="52" dur="500"/>
                                        <p:tgtEl>
                                          <p:spTgt spid="28980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289808"/>
                                        </p:tgtEl>
                                        <p:attrNameLst>
                                          <p:attrName>style.visibility</p:attrName>
                                        </p:attrNameLst>
                                      </p:cBhvr>
                                      <p:to>
                                        <p:strVal val="visible"/>
                                      </p:to>
                                    </p:set>
                                    <p:animEffect transition="in" filter="dissolve">
                                      <p:cBhvr>
                                        <p:cTn id="57" dur="500"/>
                                        <p:tgtEl>
                                          <p:spTgt spid="289808"/>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289809"/>
                                        </p:tgtEl>
                                        <p:attrNameLst>
                                          <p:attrName>style.visibility</p:attrName>
                                        </p:attrNameLst>
                                      </p:cBhvr>
                                      <p:to>
                                        <p:strVal val="visible"/>
                                      </p:to>
                                    </p:set>
                                    <p:animEffect transition="in" filter="dissolve">
                                      <p:cBhvr>
                                        <p:cTn id="62" dur="500"/>
                                        <p:tgtEl>
                                          <p:spTgt spid="2898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798" grpId="0"/>
      <p:bldP spid="289799" grpId="0"/>
      <p:bldP spid="289800" grpId="0"/>
      <p:bldP spid="289801" grpId="0"/>
      <p:bldP spid="289802" grpId="0"/>
      <p:bldP spid="289803" grpId="0"/>
      <p:bldP spid="289804" grpId="0"/>
      <p:bldP spid="289805" grpId="0"/>
      <p:bldP spid="289806" grpId="0"/>
      <p:bldP spid="289807" grpId="0"/>
      <p:bldP spid="289808" grpId="0"/>
      <p:bldP spid="28980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92162"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333333"/>
                </a:solidFill>
                <a:effectLst/>
                <a:uLnTx/>
                <a:uFillTx/>
                <a:latin typeface="Arial" charset="0"/>
                <a:ea typeface="SimSun" charset="0"/>
                <a:cs typeface="Times New Roman" charset="0"/>
              </a:rPr>
              <a:t>135</a:t>
            </a:r>
          </a:p>
        </p:txBody>
      </p:sp>
      <p:sp>
        <p:nvSpPr>
          <p:cNvPr id="92163" name="Rectangle 3"/>
          <p:cNvSpPr>
            <a:spLocks noGrp="1" noChangeArrowheads="1"/>
          </p:cNvSpPr>
          <p:nvPr>
            <p:ph type="title" idx="4294967295"/>
          </p:nvPr>
        </p:nvSpPr>
        <p:spPr>
          <a:xfrm>
            <a:off x="3348038" y="476250"/>
            <a:ext cx="2520950" cy="890588"/>
          </a:xfrm>
          <a:solidFill>
            <a:srgbClr val="000000"/>
          </a:solidFill>
        </p:spPr>
        <p:txBody>
          <a:bodyPr/>
          <a:lstStyle/>
          <a:p>
            <a:pPr algn="ctr"/>
            <a:r>
              <a:rPr lang="zh-CN" altLang="en-US" sz="5400" b="1">
                <a:solidFill>
                  <a:srgbClr val="FFFFFF"/>
                </a:solidFill>
                <a:latin typeface="SimSun" charset="0"/>
                <a:ea typeface="SimSun" charset="0"/>
                <a:cs typeface="SimSun" charset="0"/>
              </a:rPr>
              <a:t>总结</a:t>
            </a:r>
          </a:p>
        </p:txBody>
      </p:sp>
      <p:sp>
        <p:nvSpPr>
          <p:cNvPr id="35844" name="Text Box 4"/>
          <p:cNvSpPr txBox="1">
            <a:spLocks noChangeArrowheads="1"/>
          </p:cNvSpPr>
          <p:nvPr/>
        </p:nvSpPr>
        <p:spPr bwMode="auto">
          <a:xfrm>
            <a:off x="539750" y="1773238"/>
            <a:ext cx="7993063" cy="3785652"/>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4800" b="1" i="0" u="none" strike="noStrike" kern="1200" cap="none" spc="0" normalizeH="0" baseline="0" noProof="0">
                <a:ln>
                  <a:noFill/>
                </a:ln>
                <a:solidFill>
                  <a:srgbClr val="FFFFFF"/>
                </a:solidFill>
                <a:effectLst/>
                <a:uLnTx/>
                <a:uFillTx/>
                <a:latin typeface="Arial" charset="0"/>
                <a:ea typeface="SimSun" charset="0"/>
                <a:cs typeface="Arial" charset="0"/>
              </a:rPr>
              <a:t>透过神信实预备以色列民进迦南与他们在旷野背信悖逆的对照，教导以色列人神是透过信靠神的一代人来无条件实现与亚伯拉罕之约。</a:t>
            </a:r>
            <a:endParaRPr kumimoji="0" lang="zh-CN" altLang="en-US" sz="4800" b="1" i="0" u="none" strike="noStrike" kern="1200" cap="none" spc="0" normalizeH="0" baseline="0" noProof="0" dirty="0">
              <a:ln>
                <a:noFill/>
              </a:ln>
              <a:solidFill>
                <a:srgbClr val="FFFFFF"/>
              </a:solidFill>
              <a:effectLst/>
              <a:uLnTx/>
              <a:uFillTx/>
              <a:latin typeface="Times" charset="0"/>
              <a:ea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5844"/>
                                        </p:tgtEl>
                                        <p:attrNameLst>
                                          <p:attrName>style.visibility</p:attrName>
                                        </p:attrNameLst>
                                      </p:cBhvr>
                                      <p:to>
                                        <p:strVal val="visible"/>
                                      </p:to>
                                    </p:set>
                                    <p:anim calcmode="lin" valueType="num">
                                      <p:cBhvr>
                                        <p:cTn id="7" dur="1000" fill="hold"/>
                                        <p:tgtEl>
                                          <p:spTgt spid="35844"/>
                                        </p:tgtEl>
                                        <p:attrNameLst>
                                          <p:attrName>ppt_w</p:attrName>
                                        </p:attrNameLst>
                                      </p:cBhvr>
                                      <p:tavLst>
                                        <p:tav tm="0">
                                          <p:val>
                                            <p:fltVal val="0"/>
                                          </p:val>
                                        </p:tav>
                                        <p:tav tm="100000">
                                          <p:val>
                                            <p:strVal val="#ppt_w"/>
                                          </p:val>
                                        </p:tav>
                                      </p:tavLst>
                                    </p:anim>
                                    <p:anim calcmode="lin" valueType="num">
                                      <p:cBhvr>
                                        <p:cTn id="8" dur="1000" fill="hold"/>
                                        <p:tgtEl>
                                          <p:spTgt spid="35844"/>
                                        </p:tgtEl>
                                        <p:attrNameLst>
                                          <p:attrName>ppt_h</p:attrName>
                                        </p:attrNameLst>
                                      </p:cBhvr>
                                      <p:tavLst>
                                        <p:tav tm="0">
                                          <p:val>
                                            <p:fltVal val="0"/>
                                          </p:val>
                                        </p:tav>
                                        <p:tav tm="100000">
                                          <p:val>
                                            <p:strVal val="#ppt_h"/>
                                          </p:val>
                                        </p:tav>
                                      </p:tavLst>
                                    </p:anim>
                                    <p:anim calcmode="lin" valueType="num">
                                      <p:cBhvr>
                                        <p:cTn id="9" dur="1000" fill="hold"/>
                                        <p:tgtEl>
                                          <p:spTgt spid="3584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584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4" grpId="0" animBg="1"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神如何</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预备</a:t>
            </a:r>
            <a:r>
              <a:rPr lang="zh-CN" altLang="en-US" sz="5400" b="1" dirty="0">
                <a:effectLst>
                  <a:glow rad="127000">
                    <a:schemeClr val="tx1"/>
                  </a:glow>
                </a:effectLst>
                <a:latin typeface="Arial" charset="0"/>
                <a:ea typeface="ＭＳ Ｐゴシック" charset="0"/>
                <a:cs typeface="ＭＳ Ｐゴシック" charset="0"/>
              </a:rPr>
              <a:t>我们来侍奉祂</a:t>
            </a:r>
            <a:r>
              <a:rPr lang="en-US" sz="5400"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a:off x="3030562" y="2557512"/>
            <a:ext cx="4819250" cy="138195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 typeface="Wingdings" charset="0"/>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a:t>
            </a: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个方法</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269031669"/>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整顿</a:t>
            </a:r>
            <a:r>
              <a:rPr lang="zh-CN" altLang="en-US" sz="4800" b="1" dirty="0">
                <a:effectLst>
                  <a:glow rad="127000">
                    <a:schemeClr val="tx1"/>
                  </a:glow>
                </a:effectLst>
                <a:latin typeface="Arial" charset="0"/>
                <a:ea typeface="ＭＳ Ｐゴシック" charset="0"/>
                <a:cs typeface="ＭＳ Ｐゴシック" charset="0"/>
              </a:rPr>
              <a:t>我们以成圣。</a:t>
            </a:r>
            <a:endParaRPr lang="en-US" sz="4800" b="1" dirty="0">
              <a:effectLst>
                <a:glow rad="127000">
                  <a:schemeClr val="tx1"/>
                </a:glow>
              </a:effectLst>
              <a:latin typeface="Arial" charset="0"/>
              <a:ea typeface="ＭＳ Ｐゴシック" charset="0"/>
              <a:cs typeface="ＭＳ Ｐゴシック" charset="0"/>
            </a:endParaRP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a:extLst>
              <a:ext uri="{FF2B5EF4-FFF2-40B4-BE49-F238E27FC236}">
                <a16:creationId xmlns:a16="http://schemas.microsoft.com/office/drawing/2014/main" id="{9E4926EF-B3A4-3844-BD46-5F5EA95EC910}"/>
              </a:ext>
            </a:extLst>
          </p:cNvPr>
          <p:cNvSpPr txBox="1">
            <a:spLocks noChangeArrowheads="1"/>
          </p:cNvSpPr>
          <p:nvPr/>
        </p:nvSpPr>
        <p:spPr bwMode="auto">
          <a:xfrm>
            <a:off x="1517915" y="6195193"/>
            <a:ext cx="73914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 typeface="Wingdings" charset="0"/>
              <a:buNone/>
              <a:tabLst/>
              <a:defRPr/>
            </a:pPr>
            <a:r>
              <a:rPr kumimoji="0" lang="ko-KR" altLang="en-US" sz="3200" b="1" i="0" u="none" strike="noStrike" kern="1200" cap="none" spc="0" normalizeH="0" baseline="0" noProof="0" dirty="0" err="1">
                <a:ln>
                  <a:noFill/>
                </a:ln>
                <a:solidFill>
                  <a:srgbClr val="FFFFFF"/>
                </a:solidFill>
                <a:effectLst/>
                <a:uLnTx/>
                <a:uFillTx/>
                <a:latin typeface="Arial"/>
                <a:ea typeface="Arial" pitchFamily="-111" charset="0"/>
                <a:cs typeface="Arial"/>
              </a:rPr>
              <a:t>民数记</a:t>
            </a:r>
            <a:r>
              <a:rPr kumimoji="0" lang="en-US" sz="3200" b="1" i="0" u="none" strike="noStrike" kern="1200" cap="none" spc="0" normalizeH="0" baseline="0" noProof="0" dirty="0">
                <a:ln>
                  <a:noFill/>
                </a:ln>
                <a:solidFill>
                  <a:srgbClr val="FFFFFF"/>
                </a:solidFill>
                <a:effectLst/>
                <a:uLnTx/>
                <a:uFillTx/>
                <a:latin typeface="Arial"/>
                <a:ea typeface="Arial" pitchFamily="-111" charset="0"/>
                <a:cs typeface="Arial"/>
              </a:rPr>
              <a:t> 1:1–10:10</a:t>
            </a:r>
          </a:p>
        </p:txBody>
      </p:sp>
    </p:spTree>
    <p:extLst>
      <p:ext uri="{BB962C8B-B14F-4D97-AF65-F5344CB8AC3E}">
        <p14:creationId xmlns:p14="http://schemas.microsoft.com/office/powerpoint/2010/main" val="2865584814"/>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1</a:t>
            </a:r>
          </a:p>
        </p:txBody>
      </p:sp>
    </p:spTree>
    <p:extLst>
      <p:ext uri="{BB962C8B-B14F-4D97-AF65-F5344CB8AC3E}">
        <p14:creationId xmlns:p14="http://schemas.microsoft.com/office/powerpoint/2010/main" val="3784957785"/>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118786" name="Group 2"/>
          <p:cNvGrpSpPr>
            <a:grpSpLocks/>
          </p:cNvGrpSpPr>
          <p:nvPr/>
        </p:nvGrpSpPr>
        <p:grpSpPr bwMode="auto">
          <a:xfrm>
            <a:off x="0" y="765175"/>
            <a:ext cx="9144000" cy="755650"/>
            <a:chOff x="0" y="0"/>
            <a:chExt cx="4560" cy="671"/>
          </a:xfrm>
        </p:grpSpPr>
        <p:sp>
          <p:nvSpPr>
            <p:cNvPr id="118891"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预备占领迦南地</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92"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7" name="Group 5"/>
          <p:cNvGrpSpPr>
            <a:grpSpLocks/>
          </p:cNvGrpSpPr>
          <p:nvPr/>
        </p:nvGrpSpPr>
        <p:grpSpPr bwMode="auto">
          <a:xfrm>
            <a:off x="0" y="1517650"/>
            <a:ext cx="2630488" cy="904875"/>
            <a:chOff x="0" y="671"/>
            <a:chExt cx="1312" cy="805"/>
          </a:xfrm>
        </p:grpSpPr>
        <p:sp>
          <p:nvSpPr>
            <p:cNvPr id="118889"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先一代的预备</a:t>
              </a:r>
            </a:p>
          </p:txBody>
        </p:sp>
        <p:sp>
          <p:nvSpPr>
            <p:cNvPr id="118890"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8" name="Group 8"/>
          <p:cNvGrpSpPr>
            <a:grpSpLocks/>
          </p:cNvGrpSpPr>
          <p:nvPr/>
        </p:nvGrpSpPr>
        <p:grpSpPr bwMode="auto">
          <a:xfrm>
            <a:off x="2627313" y="1516063"/>
            <a:ext cx="3673475" cy="904875"/>
            <a:chOff x="1312" y="671"/>
            <a:chExt cx="1832" cy="805"/>
          </a:xfrm>
        </p:grpSpPr>
        <p:sp>
          <p:nvSpPr>
            <p:cNvPr id="118887"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Arial Narrow" charset="0"/>
                  <a:ea typeface="SimSun" charset="0"/>
                </a:rPr>
                <a:t>因不信而耽延</a:t>
              </a:r>
              <a:endParaRPr kumimoji="0" lang="zh-CN" altLang="en-US"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8"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9" name="Group 11"/>
          <p:cNvGrpSpPr>
            <a:grpSpLocks/>
          </p:cNvGrpSpPr>
          <p:nvPr/>
        </p:nvGrpSpPr>
        <p:grpSpPr bwMode="auto">
          <a:xfrm>
            <a:off x="6303963" y="1517650"/>
            <a:ext cx="2840037" cy="904875"/>
            <a:chOff x="3144" y="671"/>
            <a:chExt cx="1416" cy="805"/>
          </a:xfrm>
        </p:grpSpPr>
        <p:sp>
          <p:nvSpPr>
            <p:cNvPr id="118885"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新一代的预备</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6"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0" name="Group 14"/>
          <p:cNvGrpSpPr>
            <a:grpSpLocks/>
          </p:cNvGrpSpPr>
          <p:nvPr/>
        </p:nvGrpSpPr>
        <p:grpSpPr bwMode="auto">
          <a:xfrm>
            <a:off x="0" y="2422525"/>
            <a:ext cx="2630488" cy="476250"/>
            <a:chOff x="0" y="1476"/>
            <a:chExt cx="1312" cy="422"/>
          </a:xfrm>
        </p:grpSpPr>
        <p:sp>
          <p:nvSpPr>
            <p:cNvPr id="118883"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4"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1" name="Group 17"/>
          <p:cNvGrpSpPr>
            <a:grpSpLocks/>
          </p:cNvGrpSpPr>
          <p:nvPr/>
        </p:nvGrpSpPr>
        <p:grpSpPr bwMode="auto">
          <a:xfrm>
            <a:off x="2630488" y="2422525"/>
            <a:ext cx="3673475" cy="476250"/>
            <a:chOff x="1312" y="1476"/>
            <a:chExt cx="1832" cy="422"/>
          </a:xfrm>
        </p:grpSpPr>
        <p:sp>
          <p:nvSpPr>
            <p:cNvPr id="118881"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2"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2" name="Group 20"/>
          <p:cNvGrpSpPr>
            <a:grpSpLocks/>
          </p:cNvGrpSpPr>
          <p:nvPr/>
        </p:nvGrpSpPr>
        <p:grpSpPr bwMode="auto">
          <a:xfrm>
            <a:off x="6303963" y="2422525"/>
            <a:ext cx="2840037" cy="476250"/>
            <a:chOff x="3144" y="1476"/>
            <a:chExt cx="1416" cy="422"/>
          </a:xfrm>
        </p:grpSpPr>
        <p:sp>
          <p:nvSpPr>
            <p:cNvPr id="118879"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0"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3" name="Group 23"/>
          <p:cNvGrpSpPr>
            <a:grpSpLocks/>
          </p:cNvGrpSpPr>
          <p:nvPr/>
        </p:nvGrpSpPr>
        <p:grpSpPr bwMode="auto">
          <a:xfrm>
            <a:off x="0" y="2898775"/>
            <a:ext cx="2630488" cy="474663"/>
            <a:chOff x="0" y="1898"/>
            <a:chExt cx="1312" cy="422"/>
          </a:xfrm>
        </p:grpSpPr>
        <p:sp>
          <p:nvSpPr>
            <p:cNvPr id="118877"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神的信实</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8"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4" name="Group 26"/>
          <p:cNvGrpSpPr>
            <a:grpSpLocks/>
          </p:cNvGrpSpPr>
          <p:nvPr/>
        </p:nvGrpSpPr>
        <p:grpSpPr bwMode="auto">
          <a:xfrm>
            <a:off x="2630488" y="2898775"/>
            <a:ext cx="3673475" cy="474663"/>
            <a:chOff x="1312" y="1898"/>
            <a:chExt cx="1832" cy="422"/>
          </a:xfrm>
        </p:grpSpPr>
        <p:sp>
          <p:nvSpPr>
            <p:cNvPr id="118875"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以色列的不信</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6"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5" name="Group 29"/>
          <p:cNvGrpSpPr>
            <a:grpSpLocks/>
          </p:cNvGrpSpPr>
          <p:nvPr/>
        </p:nvGrpSpPr>
        <p:grpSpPr bwMode="auto">
          <a:xfrm>
            <a:off x="6303963" y="2898775"/>
            <a:ext cx="2840037" cy="474663"/>
            <a:chOff x="3144" y="1898"/>
            <a:chExt cx="1416" cy="422"/>
          </a:xfrm>
        </p:grpSpPr>
        <p:sp>
          <p:nvSpPr>
            <p:cNvPr id="118873"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神的信实</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74"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6" name="Group 32"/>
          <p:cNvGrpSpPr>
            <a:grpSpLocks/>
          </p:cNvGrpSpPr>
          <p:nvPr/>
        </p:nvGrpSpPr>
        <p:grpSpPr bwMode="auto">
          <a:xfrm>
            <a:off x="0" y="3373438"/>
            <a:ext cx="2630488" cy="474662"/>
            <a:chOff x="0" y="2320"/>
            <a:chExt cx="1312" cy="422"/>
          </a:xfrm>
        </p:grpSpPr>
        <p:sp>
          <p:nvSpPr>
            <p:cNvPr id="118871"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神的赐福</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2"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7" name="Group 35"/>
          <p:cNvGrpSpPr>
            <a:grpSpLocks/>
          </p:cNvGrpSpPr>
          <p:nvPr/>
        </p:nvGrpSpPr>
        <p:grpSpPr bwMode="auto">
          <a:xfrm>
            <a:off x="2630488" y="3373438"/>
            <a:ext cx="3673475" cy="474662"/>
            <a:chOff x="1312" y="2320"/>
            <a:chExt cx="1832" cy="422"/>
          </a:xfrm>
        </p:grpSpPr>
        <p:sp>
          <p:nvSpPr>
            <p:cNvPr id="118869"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神的管教</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0"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8" name="Group 38"/>
          <p:cNvGrpSpPr>
            <a:grpSpLocks/>
          </p:cNvGrpSpPr>
          <p:nvPr/>
        </p:nvGrpSpPr>
        <p:grpSpPr bwMode="auto">
          <a:xfrm>
            <a:off x="6303963" y="3373438"/>
            <a:ext cx="2840037" cy="474662"/>
            <a:chOff x="3144" y="2320"/>
            <a:chExt cx="1416" cy="422"/>
          </a:xfrm>
        </p:grpSpPr>
        <p:sp>
          <p:nvSpPr>
            <p:cNvPr id="118867"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神的赐福</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68"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9" name="Group 41"/>
          <p:cNvGrpSpPr>
            <a:grpSpLocks/>
          </p:cNvGrpSpPr>
          <p:nvPr/>
        </p:nvGrpSpPr>
        <p:grpSpPr bwMode="auto">
          <a:xfrm>
            <a:off x="0" y="3848100"/>
            <a:ext cx="2630488" cy="474663"/>
            <a:chOff x="0" y="2742"/>
            <a:chExt cx="1312" cy="422"/>
          </a:xfrm>
        </p:grpSpPr>
        <p:sp>
          <p:nvSpPr>
            <p:cNvPr id="118865"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以色列的委身</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6"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0" name="Group 44"/>
          <p:cNvGrpSpPr>
            <a:grpSpLocks/>
          </p:cNvGrpSpPr>
          <p:nvPr/>
        </p:nvGrpSpPr>
        <p:grpSpPr bwMode="auto">
          <a:xfrm>
            <a:off x="2630488" y="3848100"/>
            <a:ext cx="3673475" cy="474663"/>
            <a:chOff x="1312" y="2742"/>
            <a:chExt cx="1832" cy="422"/>
          </a:xfrm>
        </p:grpSpPr>
        <p:sp>
          <p:nvSpPr>
            <p:cNvPr id="118863"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以色列的抱怨</a:t>
              </a:r>
            </a:p>
          </p:txBody>
        </p:sp>
        <p:sp>
          <p:nvSpPr>
            <p:cNvPr id="118864"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1" name="Group 47"/>
          <p:cNvGrpSpPr>
            <a:grpSpLocks/>
          </p:cNvGrpSpPr>
          <p:nvPr/>
        </p:nvGrpSpPr>
        <p:grpSpPr bwMode="auto">
          <a:xfrm>
            <a:off x="6303963" y="3848100"/>
            <a:ext cx="2840037" cy="474663"/>
            <a:chOff x="3144" y="2742"/>
            <a:chExt cx="1416" cy="422"/>
          </a:xfrm>
        </p:grpSpPr>
        <p:sp>
          <p:nvSpPr>
            <p:cNvPr id="118861"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以色列的委身</a:t>
              </a: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62"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2" name="Group 50"/>
          <p:cNvGrpSpPr>
            <a:grpSpLocks/>
          </p:cNvGrpSpPr>
          <p:nvPr/>
        </p:nvGrpSpPr>
        <p:grpSpPr bwMode="auto">
          <a:xfrm>
            <a:off x="0" y="4322763"/>
            <a:ext cx="2630488" cy="476250"/>
            <a:chOff x="0" y="3164"/>
            <a:chExt cx="1312" cy="422"/>
          </a:xfrm>
        </p:grpSpPr>
        <p:sp>
          <p:nvSpPr>
            <p:cNvPr id="118859"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有序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0"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3" name="Group 53"/>
          <p:cNvGrpSpPr>
            <a:grpSpLocks/>
          </p:cNvGrpSpPr>
          <p:nvPr/>
        </p:nvGrpSpPr>
        <p:grpSpPr bwMode="auto">
          <a:xfrm>
            <a:off x="2630488" y="4322763"/>
            <a:ext cx="3673475" cy="476250"/>
            <a:chOff x="1312" y="3164"/>
            <a:chExt cx="1832" cy="422"/>
          </a:xfrm>
        </p:grpSpPr>
        <p:sp>
          <p:nvSpPr>
            <p:cNvPr id="118857"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无序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8"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4" name="Group 56"/>
          <p:cNvGrpSpPr>
            <a:grpSpLocks/>
          </p:cNvGrpSpPr>
          <p:nvPr/>
        </p:nvGrpSpPr>
        <p:grpSpPr bwMode="auto">
          <a:xfrm>
            <a:off x="6303963" y="4322763"/>
            <a:ext cx="2840037" cy="476250"/>
            <a:chOff x="3144" y="3164"/>
            <a:chExt cx="1416" cy="422"/>
          </a:xfrm>
        </p:grpSpPr>
        <p:sp>
          <p:nvSpPr>
            <p:cNvPr id="118855"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重整</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6"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5" name="Group 59"/>
          <p:cNvGrpSpPr>
            <a:grpSpLocks/>
          </p:cNvGrpSpPr>
          <p:nvPr/>
        </p:nvGrpSpPr>
        <p:grpSpPr bwMode="auto">
          <a:xfrm>
            <a:off x="0" y="4799013"/>
            <a:ext cx="2630488" cy="474662"/>
            <a:chOff x="0" y="3586"/>
            <a:chExt cx="1312" cy="422"/>
          </a:xfrm>
        </p:grpSpPr>
        <p:sp>
          <p:nvSpPr>
            <p:cNvPr id="118853"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西奈山</a:t>
              </a:r>
            </a:p>
          </p:txBody>
        </p:sp>
        <p:sp>
          <p:nvSpPr>
            <p:cNvPr id="118854"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6" name="Group 62"/>
          <p:cNvGrpSpPr>
            <a:grpSpLocks/>
          </p:cNvGrpSpPr>
          <p:nvPr/>
        </p:nvGrpSpPr>
        <p:grpSpPr bwMode="auto">
          <a:xfrm>
            <a:off x="2630488" y="4799013"/>
            <a:ext cx="3673475" cy="474662"/>
            <a:chOff x="1312" y="3586"/>
            <a:chExt cx="1832" cy="422"/>
          </a:xfrm>
        </p:grpSpPr>
        <p:sp>
          <p:nvSpPr>
            <p:cNvPr id="118851"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旷野</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2"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7" name="Group 65"/>
          <p:cNvGrpSpPr>
            <a:grpSpLocks/>
          </p:cNvGrpSpPr>
          <p:nvPr/>
        </p:nvGrpSpPr>
        <p:grpSpPr bwMode="auto">
          <a:xfrm>
            <a:off x="6303963" y="4799013"/>
            <a:ext cx="2840037" cy="474662"/>
            <a:chOff x="3144" y="3586"/>
            <a:chExt cx="1416" cy="422"/>
          </a:xfrm>
        </p:grpSpPr>
        <p:sp>
          <p:nvSpPr>
            <p:cNvPr id="118849"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摩押</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0"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8" name="Group 68"/>
          <p:cNvGrpSpPr>
            <a:grpSpLocks/>
          </p:cNvGrpSpPr>
          <p:nvPr/>
        </p:nvGrpSpPr>
        <p:grpSpPr bwMode="auto">
          <a:xfrm>
            <a:off x="0" y="5273675"/>
            <a:ext cx="2630488" cy="582613"/>
            <a:chOff x="0" y="4008"/>
            <a:chExt cx="1312" cy="518"/>
          </a:xfrm>
        </p:grpSpPr>
        <p:sp>
          <p:nvSpPr>
            <p:cNvPr id="118847"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20 </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天</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8"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9" name="Group 71"/>
          <p:cNvGrpSpPr>
            <a:grpSpLocks/>
          </p:cNvGrpSpPr>
          <p:nvPr/>
        </p:nvGrpSpPr>
        <p:grpSpPr bwMode="auto">
          <a:xfrm>
            <a:off x="2630488" y="5273675"/>
            <a:ext cx="3673475" cy="582613"/>
            <a:chOff x="1312" y="4008"/>
            <a:chExt cx="1832" cy="518"/>
          </a:xfrm>
        </p:grpSpPr>
        <p:sp>
          <p:nvSpPr>
            <p:cNvPr id="118845"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Times" charset="0"/>
                  <a:ea typeface="SimSun" charset="0"/>
                </a:rPr>
                <a:t>38</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年</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3</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个月零</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10</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天</a:t>
              </a:r>
              <a:endParaRPr kumimoji="0" lang="en-US" altLang="zh-CN" sz="2400" b="1" i="0" u="none" strike="noStrike" kern="1200" cap="none" spc="0" normalizeH="0" baseline="0" noProof="0">
                <a:ln>
                  <a:noFill/>
                </a:ln>
                <a:solidFill>
                  <a:srgbClr val="FFFFFF"/>
                </a:solidFill>
                <a:effectLst/>
                <a:uLnTx/>
                <a:uFillTx/>
                <a:latin typeface="Times" charset="0"/>
                <a:ea typeface="SimSun" charset="0"/>
              </a:endParaRPr>
            </a:p>
          </p:txBody>
        </p:sp>
        <p:sp>
          <p:nvSpPr>
            <p:cNvPr id="118846"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0" name="Group 74"/>
          <p:cNvGrpSpPr>
            <a:grpSpLocks/>
          </p:cNvGrpSpPr>
          <p:nvPr/>
        </p:nvGrpSpPr>
        <p:grpSpPr bwMode="auto">
          <a:xfrm>
            <a:off x="6303963" y="5273675"/>
            <a:ext cx="2840037" cy="582613"/>
            <a:chOff x="3144" y="4008"/>
            <a:chExt cx="1416" cy="518"/>
          </a:xfrm>
        </p:grpSpPr>
        <p:sp>
          <p:nvSpPr>
            <p:cNvPr id="118843"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约</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5</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个月</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4"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1" name="Group 77"/>
          <p:cNvGrpSpPr>
            <a:grpSpLocks/>
          </p:cNvGrpSpPr>
          <p:nvPr/>
        </p:nvGrpSpPr>
        <p:grpSpPr bwMode="auto">
          <a:xfrm>
            <a:off x="0" y="5856288"/>
            <a:ext cx="1347788" cy="1001712"/>
            <a:chOff x="0" y="4526"/>
            <a:chExt cx="672" cy="890"/>
          </a:xfrm>
        </p:grpSpPr>
        <p:sp>
          <p:nvSpPr>
            <p:cNvPr id="118841"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组织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(1-4)</a:t>
              </a:r>
            </a:p>
          </p:txBody>
        </p:sp>
        <p:sp>
          <p:nvSpPr>
            <p:cNvPr id="118842"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2" name="Group 80"/>
          <p:cNvGrpSpPr>
            <a:grpSpLocks/>
          </p:cNvGrpSpPr>
          <p:nvPr/>
        </p:nvGrpSpPr>
        <p:grpSpPr bwMode="auto">
          <a:xfrm>
            <a:off x="1347788" y="5856288"/>
            <a:ext cx="1282700" cy="1001712"/>
            <a:chOff x="672" y="4526"/>
            <a:chExt cx="640" cy="890"/>
          </a:xfrm>
        </p:grpSpPr>
        <p:sp>
          <p:nvSpPr>
            <p:cNvPr id="118839"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成圣</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(5:1-10:10)</a:t>
              </a:r>
            </a:p>
          </p:txBody>
        </p:sp>
        <p:sp>
          <p:nvSpPr>
            <p:cNvPr id="118840"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3" name="Group 83"/>
          <p:cNvGrpSpPr>
            <a:grpSpLocks/>
          </p:cNvGrpSpPr>
          <p:nvPr/>
        </p:nvGrpSpPr>
        <p:grpSpPr bwMode="auto">
          <a:xfrm>
            <a:off x="2630488" y="5856288"/>
            <a:ext cx="785812" cy="1001712"/>
            <a:chOff x="1312" y="4526"/>
            <a:chExt cx="392" cy="890"/>
          </a:xfrm>
        </p:grpSpPr>
        <p:sp>
          <p:nvSpPr>
            <p:cNvPr id="118837"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12:16)</a:t>
              </a:r>
            </a:p>
          </p:txBody>
        </p:sp>
        <p:sp>
          <p:nvSpPr>
            <p:cNvPr id="118838"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4" name="Group 86"/>
          <p:cNvGrpSpPr>
            <a:grpSpLocks/>
          </p:cNvGrpSpPr>
          <p:nvPr/>
        </p:nvGrpSpPr>
        <p:grpSpPr bwMode="auto">
          <a:xfrm>
            <a:off x="3419475" y="5856288"/>
            <a:ext cx="722313" cy="1001712"/>
            <a:chOff x="1704" y="4526"/>
            <a:chExt cx="360" cy="890"/>
          </a:xfrm>
        </p:grpSpPr>
        <p:sp>
          <p:nvSpPr>
            <p:cNvPr id="118835"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罪</a:t>
              </a:r>
              <a:endPar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(13-14)</a:t>
              </a:r>
            </a:p>
          </p:txBody>
        </p:sp>
        <p:sp>
          <p:nvSpPr>
            <p:cNvPr id="118836"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5" name="Group 89"/>
          <p:cNvGrpSpPr>
            <a:grpSpLocks/>
          </p:cNvGrpSpPr>
          <p:nvPr/>
        </p:nvGrpSpPr>
        <p:grpSpPr bwMode="auto">
          <a:xfrm>
            <a:off x="4138613" y="5856288"/>
            <a:ext cx="722312" cy="1001712"/>
            <a:chOff x="2064" y="4526"/>
            <a:chExt cx="360" cy="890"/>
          </a:xfrm>
        </p:grpSpPr>
        <p:sp>
          <p:nvSpPr>
            <p:cNvPr id="118833"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旷野</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(15-19)</a:t>
              </a:r>
            </a:p>
          </p:txBody>
        </p:sp>
        <p:sp>
          <p:nvSpPr>
            <p:cNvPr id="118834"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6" name="Group 92"/>
          <p:cNvGrpSpPr>
            <a:grpSpLocks/>
          </p:cNvGrpSpPr>
          <p:nvPr/>
        </p:nvGrpSpPr>
        <p:grpSpPr bwMode="auto">
          <a:xfrm>
            <a:off x="4860925" y="5856288"/>
            <a:ext cx="657225" cy="1001712"/>
            <a:chOff x="2424" y="4526"/>
            <a:chExt cx="328" cy="890"/>
          </a:xfrm>
        </p:grpSpPr>
        <p:sp>
          <p:nvSpPr>
            <p:cNvPr id="118831"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摩押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(20-21)</a:t>
              </a:r>
            </a:p>
          </p:txBody>
        </p:sp>
        <p:sp>
          <p:nvSpPr>
            <p:cNvPr id="118832"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dirty="0">
                <a:ln>
                  <a:noFill/>
                </a:ln>
                <a:solidFill>
                  <a:srgbClr val="FFFFFF"/>
                </a:solidFill>
                <a:effectLst/>
                <a:uLnTx/>
                <a:uFillTx/>
                <a:latin typeface="Times" charset="0"/>
                <a:ea typeface="SimSun" charset="0"/>
                <a:cs typeface="Times New Roman" charset="0"/>
              </a:endParaRPr>
            </a:p>
          </p:txBody>
        </p:sp>
      </p:grpSp>
      <p:grpSp>
        <p:nvGrpSpPr>
          <p:cNvPr id="118817" name="Group 95"/>
          <p:cNvGrpSpPr>
            <a:grpSpLocks/>
          </p:cNvGrpSpPr>
          <p:nvPr/>
        </p:nvGrpSpPr>
        <p:grpSpPr bwMode="auto">
          <a:xfrm>
            <a:off x="5518150" y="5856288"/>
            <a:ext cx="785813" cy="1001712"/>
            <a:chOff x="2752" y="4526"/>
            <a:chExt cx="392" cy="890"/>
          </a:xfrm>
        </p:grpSpPr>
        <p:sp>
          <p:nvSpPr>
            <p:cNvPr id="118829"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在摩押的罪</a:t>
              </a:r>
              <a:endParaRPr kumimoji="0" lang="en-GB" altLang="zh-CN" sz="1400" b="0"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(22-25)</a:t>
              </a:r>
            </a:p>
          </p:txBody>
        </p:sp>
        <p:sp>
          <p:nvSpPr>
            <p:cNvPr id="118830"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8" name="Group 98"/>
          <p:cNvGrpSpPr>
            <a:grpSpLocks/>
          </p:cNvGrpSpPr>
          <p:nvPr/>
        </p:nvGrpSpPr>
        <p:grpSpPr bwMode="auto">
          <a:xfrm>
            <a:off x="6303963" y="5856288"/>
            <a:ext cx="890587" cy="1001712"/>
            <a:chOff x="3144" y="4526"/>
            <a:chExt cx="444" cy="890"/>
          </a:xfrm>
        </p:grpSpPr>
        <p:sp>
          <p:nvSpPr>
            <p:cNvPr id="118827"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预备土地</a:t>
              </a:r>
              <a:endParaRPr kumimoji="0" lang="en-GB" altLang="zh-CN" sz="16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(26-27)</a:t>
              </a:r>
            </a:p>
          </p:txBody>
        </p:sp>
        <p:sp>
          <p:nvSpPr>
            <p:cNvPr id="118828"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9" name="Group 101"/>
          <p:cNvGrpSpPr>
            <a:grpSpLocks/>
          </p:cNvGrpSpPr>
          <p:nvPr/>
        </p:nvGrpSpPr>
        <p:grpSpPr bwMode="auto">
          <a:xfrm>
            <a:off x="7194550" y="5856288"/>
            <a:ext cx="882650" cy="1001712"/>
            <a:chOff x="3588" y="4526"/>
            <a:chExt cx="440" cy="890"/>
          </a:xfrm>
        </p:grpSpPr>
        <p:sp>
          <p:nvSpPr>
            <p:cNvPr id="118825"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献祭与许愿</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(28-30)</a:t>
              </a:r>
            </a:p>
          </p:txBody>
        </p:sp>
        <p:sp>
          <p:nvSpPr>
            <p:cNvPr id="118826"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sp>
        <p:nvSpPr>
          <p:cNvPr id="118820"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最终的预备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(31-36)</a:t>
            </a:r>
          </a:p>
        </p:txBody>
      </p:sp>
      <p:sp>
        <p:nvSpPr>
          <p:cNvPr id="118821"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
        <p:nvSpPr>
          <p:cNvPr id="118822" name="Text Box 106"/>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333333"/>
                </a:solidFill>
                <a:effectLst/>
                <a:uLnTx/>
                <a:uFillTx/>
                <a:latin typeface="Arial" charset="0"/>
                <a:ea typeface="SimSun" charset="0"/>
                <a:cs typeface="Times New Roman" charset="0"/>
              </a:rPr>
              <a:t>135</a:t>
            </a:r>
          </a:p>
        </p:txBody>
      </p:sp>
      <p:sp>
        <p:nvSpPr>
          <p:cNvPr id="118823"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zh-CN" altLang="en-US">
                <a:solidFill>
                  <a:srgbClr val="000000"/>
                </a:solidFill>
                <a:latin typeface="Impact" charset="0"/>
                <a:ea typeface="SimSun" charset="0"/>
                <a:cs typeface="SimSun" charset="0"/>
              </a:rPr>
              <a:t>民数记</a:t>
            </a:r>
          </a:p>
        </p:txBody>
      </p:sp>
      <p:sp>
        <p:nvSpPr>
          <p:cNvPr id="108" name="Oval 108">
            <a:extLst>
              <a:ext uri="{FF2B5EF4-FFF2-40B4-BE49-F238E27FC236}">
                <a16:creationId xmlns:a16="http://schemas.microsoft.com/office/drawing/2014/main" id="{B4E00AED-4EB8-4869-B42A-5B471A61643C}"/>
              </a:ext>
            </a:extLst>
          </p:cNvPr>
          <p:cNvSpPr>
            <a:spLocks noChangeArrowheads="1"/>
          </p:cNvSpPr>
          <p:nvPr/>
        </p:nvSpPr>
        <p:spPr bwMode="auto">
          <a:xfrm>
            <a:off x="1588" y="6029325"/>
            <a:ext cx="1368425" cy="66675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zh-CN" altLang="en-US" sz="2400">
              <a:latin typeface="Times" charset="0"/>
              <a:cs typeface="Times New Roman" charset="0"/>
            </a:endParaRPr>
          </a:p>
        </p:txBody>
      </p:sp>
    </p:spTree>
    <p:extLst>
      <p:ext uri="{BB962C8B-B14F-4D97-AF65-F5344CB8AC3E}">
        <p14:creationId xmlns:p14="http://schemas.microsoft.com/office/powerpoint/2010/main" val="3009909857"/>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Text Box 108"/>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140</a:t>
            </a:r>
          </a:p>
        </p:txBody>
      </p:sp>
      <p:sp>
        <p:nvSpPr>
          <p:cNvPr id="120835" name="Rectangle 109"/>
          <p:cNvSpPr>
            <a:spLocks noGrp="1" noChangeArrowheads="1"/>
          </p:cNvSpPr>
          <p:nvPr>
            <p:ph type="title"/>
          </p:nvPr>
        </p:nvSpPr>
        <p:spPr>
          <a:xfrm>
            <a:off x="228600" y="152400"/>
            <a:ext cx="7772400" cy="609600"/>
          </a:xfrm>
          <a:solidFill>
            <a:schemeClr val="accent1"/>
          </a:solidFill>
          <a:ln>
            <a:solidFill>
              <a:schemeClr val="tx1"/>
            </a:solidFill>
            <a:miter lim="800000"/>
            <a:headEnd/>
            <a:tailEnd/>
          </a:ln>
        </p:spPr>
        <p:txBody>
          <a:bodyPr anchor="ctr" anchorCtr="1"/>
          <a:lstStyle/>
          <a:p>
            <a:pPr algn="ctr"/>
            <a:r>
              <a:rPr lang="zh-CN" altLang="en-US" sz="3800" b="1">
                <a:solidFill>
                  <a:srgbClr val="000000"/>
                </a:solidFill>
                <a:latin typeface="Impact" charset="0"/>
                <a:ea typeface="SimSun" charset="0"/>
                <a:cs typeface="SimSun" charset="0"/>
              </a:rPr>
              <a:t>旷野中人口的变化</a:t>
            </a:r>
          </a:p>
        </p:txBody>
      </p:sp>
      <p:grpSp>
        <p:nvGrpSpPr>
          <p:cNvPr id="120836" name="Group 202"/>
          <p:cNvGrpSpPr>
            <a:grpSpLocks/>
          </p:cNvGrpSpPr>
          <p:nvPr/>
        </p:nvGrpSpPr>
        <p:grpSpPr bwMode="auto">
          <a:xfrm>
            <a:off x="250825" y="1628775"/>
            <a:ext cx="9142413" cy="4445000"/>
            <a:chOff x="64" y="1262"/>
            <a:chExt cx="5250" cy="2588"/>
          </a:xfrm>
        </p:grpSpPr>
        <p:sp>
          <p:nvSpPr>
            <p:cNvPr id="120884" name="Rectangle 115"/>
            <p:cNvSpPr>
              <a:spLocks noChangeArrowheads="1"/>
            </p:cNvSpPr>
            <p:nvPr/>
          </p:nvSpPr>
          <p:spPr bwMode="auto">
            <a:xfrm>
              <a:off x="64" y="1262"/>
              <a:ext cx="800"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流便</a:t>
              </a:r>
              <a:endParaRPr lang="en-US" altLang="zh-CN" sz="2400">
                <a:latin typeface="Times" charset="0"/>
              </a:endParaRPr>
            </a:p>
          </p:txBody>
        </p:sp>
        <p:sp>
          <p:nvSpPr>
            <p:cNvPr id="120885" name="Rectangle 116"/>
            <p:cNvSpPr>
              <a:spLocks noChangeArrowheads="1"/>
            </p:cNvSpPr>
            <p:nvPr/>
          </p:nvSpPr>
          <p:spPr bwMode="auto">
            <a:xfrm>
              <a:off x="864" y="1262"/>
              <a:ext cx="1494"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46,500</a:t>
              </a:r>
            </a:p>
          </p:txBody>
        </p:sp>
        <p:sp>
          <p:nvSpPr>
            <p:cNvPr id="120886" name="Rectangle 117"/>
            <p:cNvSpPr>
              <a:spLocks noChangeArrowheads="1"/>
            </p:cNvSpPr>
            <p:nvPr/>
          </p:nvSpPr>
          <p:spPr bwMode="auto">
            <a:xfrm>
              <a:off x="2358" y="1262"/>
              <a:ext cx="1494"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43,730</a:t>
              </a:r>
            </a:p>
          </p:txBody>
        </p:sp>
        <p:sp>
          <p:nvSpPr>
            <p:cNvPr id="120887" name="Rectangle 118"/>
            <p:cNvSpPr>
              <a:spLocks noChangeArrowheads="1"/>
            </p:cNvSpPr>
            <p:nvPr/>
          </p:nvSpPr>
          <p:spPr bwMode="auto">
            <a:xfrm>
              <a:off x="3852" y="1262"/>
              <a:ext cx="1462"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(2,770)</a:t>
              </a:r>
            </a:p>
          </p:txBody>
        </p:sp>
        <p:sp>
          <p:nvSpPr>
            <p:cNvPr id="120888" name="Rectangle 119"/>
            <p:cNvSpPr>
              <a:spLocks noChangeArrowheads="1"/>
            </p:cNvSpPr>
            <p:nvPr/>
          </p:nvSpPr>
          <p:spPr bwMode="auto">
            <a:xfrm>
              <a:off x="64" y="1498"/>
              <a:ext cx="800"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西缅</a:t>
              </a:r>
              <a:endParaRPr lang="en-US" altLang="zh-CN" sz="2400">
                <a:latin typeface="Times" charset="0"/>
              </a:endParaRPr>
            </a:p>
          </p:txBody>
        </p:sp>
        <p:sp>
          <p:nvSpPr>
            <p:cNvPr id="120889" name="Rectangle 120"/>
            <p:cNvSpPr>
              <a:spLocks noChangeArrowheads="1"/>
            </p:cNvSpPr>
            <p:nvPr/>
          </p:nvSpPr>
          <p:spPr bwMode="auto">
            <a:xfrm>
              <a:off x="864" y="1498"/>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59,300</a:t>
              </a:r>
            </a:p>
          </p:txBody>
        </p:sp>
        <p:sp>
          <p:nvSpPr>
            <p:cNvPr id="120890" name="Rectangle 121"/>
            <p:cNvSpPr>
              <a:spLocks noChangeArrowheads="1"/>
            </p:cNvSpPr>
            <p:nvPr/>
          </p:nvSpPr>
          <p:spPr bwMode="auto">
            <a:xfrm>
              <a:off x="2358" y="1498"/>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22,200</a:t>
              </a:r>
            </a:p>
          </p:txBody>
        </p:sp>
        <p:sp>
          <p:nvSpPr>
            <p:cNvPr id="120891" name="Rectangle 122"/>
            <p:cNvSpPr>
              <a:spLocks noChangeArrowheads="1"/>
            </p:cNvSpPr>
            <p:nvPr/>
          </p:nvSpPr>
          <p:spPr bwMode="auto">
            <a:xfrm>
              <a:off x="3852" y="1498"/>
              <a:ext cx="1462"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(37,100)</a:t>
              </a:r>
            </a:p>
          </p:txBody>
        </p:sp>
        <p:sp>
          <p:nvSpPr>
            <p:cNvPr id="120892" name="Rectangle 123"/>
            <p:cNvSpPr>
              <a:spLocks noChangeArrowheads="1"/>
            </p:cNvSpPr>
            <p:nvPr/>
          </p:nvSpPr>
          <p:spPr bwMode="auto">
            <a:xfrm>
              <a:off x="64" y="1733"/>
              <a:ext cx="800"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迦得</a:t>
              </a:r>
              <a:endParaRPr lang="en-US" altLang="zh-CN" sz="2400">
                <a:latin typeface="Times" charset="0"/>
              </a:endParaRPr>
            </a:p>
          </p:txBody>
        </p:sp>
        <p:sp>
          <p:nvSpPr>
            <p:cNvPr id="120893" name="Rectangle 124"/>
            <p:cNvSpPr>
              <a:spLocks noChangeArrowheads="1"/>
            </p:cNvSpPr>
            <p:nvPr/>
          </p:nvSpPr>
          <p:spPr bwMode="auto">
            <a:xfrm>
              <a:off x="864" y="1733"/>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45,650</a:t>
              </a:r>
            </a:p>
          </p:txBody>
        </p:sp>
        <p:sp>
          <p:nvSpPr>
            <p:cNvPr id="120894" name="Rectangle 125"/>
            <p:cNvSpPr>
              <a:spLocks noChangeArrowheads="1"/>
            </p:cNvSpPr>
            <p:nvPr/>
          </p:nvSpPr>
          <p:spPr bwMode="auto">
            <a:xfrm>
              <a:off x="2358" y="1733"/>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40,500</a:t>
              </a:r>
            </a:p>
          </p:txBody>
        </p:sp>
        <p:sp>
          <p:nvSpPr>
            <p:cNvPr id="120895" name="Rectangle 126"/>
            <p:cNvSpPr>
              <a:spLocks noChangeArrowheads="1"/>
            </p:cNvSpPr>
            <p:nvPr/>
          </p:nvSpPr>
          <p:spPr bwMode="auto">
            <a:xfrm>
              <a:off x="3852" y="1733"/>
              <a:ext cx="1462"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(5,150)</a:t>
              </a:r>
            </a:p>
          </p:txBody>
        </p:sp>
        <p:sp>
          <p:nvSpPr>
            <p:cNvPr id="120896" name="Rectangle 127"/>
            <p:cNvSpPr>
              <a:spLocks noChangeArrowheads="1"/>
            </p:cNvSpPr>
            <p:nvPr/>
          </p:nvSpPr>
          <p:spPr bwMode="auto">
            <a:xfrm>
              <a:off x="64" y="1968"/>
              <a:ext cx="800"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Arial Narrow" charset="0"/>
                </a:rPr>
                <a:t>犹大</a:t>
              </a:r>
            </a:p>
          </p:txBody>
        </p:sp>
        <p:sp>
          <p:nvSpPr>
            <p:cNvPr id="120897" name="Rectangle 128"/>
            <p:cNvSpPr>
              <a:spLocks noChangeArrowheads="1"/>
            </p:cNvSpPr>
            <p:nvPr/>
          </p:nvSpPr>
          <p:spPr bwMode="auto">
            <a:xfrm>
              <a:off x="864" y="1968"/>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74,600</a:t>
              </a:r>
            </a:p>
          </p:txBody>
        </p:sp>
        <p:sp>
          <p:nvSpPr>
            <p:cNvPr id="120898" name="Rectangle 129"/>
            <p:cNvSpPr>
              <a:spLocks noChangeArrowheads="1"/>
            </p:cNvSpPr>
            <p:nvPr/>
          </p:nvSpPr>
          <p:spPr bwMode="auto">
            <a:xfrm>
              <a:off x="2358" y="1968"/>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76,500</a:t>
              </a:r>
            </a:p>
          </p:txBody>
        </p:sp>
        <p:sp>
          <p:nvSpPr>
            <p:cNvPr id="120899" name="Rectangle 130"/>
            <p:cNvSpPr>
              <a:spLocks noChangeArrowheads="1"/>
            </p:cNvSpPr>
            <p:nvPr/>
          </p:nvSpPr>
          <p:spPr bwMode="auto">
            <a:xfrm>
              <a:off x="3852" y="1968"/>
              <a:ext cx="1462"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1,900</a:t>
              </a:r>
            </a:p>
          </p:txBody>
        </p:sp>
        <p:sp>
          <p:nvSpPr>
            <p:cNvPr id="120900" name="Rectangle 131"/>
            <p:cNvSpPr>
              <a:spLocks noChangeArrowheads="1"/>
            </p:cNvSpPr>
            <p:nvPr/>
          </p:nvSpPr>
          <p:spPr bwMode="auto">
            <a:xfrm>
              <a:off x="64" y="2203"/>
              <a:ext cx="800"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以萨迦</a:t>
              </a:r>
              <a:endParaRPr lang="en-US" altLang="zh-CN" sz="2400">
                <a:latin typeface="Times" charset="0"/>
              </a:endParaRPr>
            </a:p>
          </p:txBody>
        </p:sp>
        <p:sp>
          <p:nvSpPr>
            <p:cNvPr id="120901" name="Rectangle 132"/>
            <p:cNvSpPr>
              <a:spLocks noChangeArrowheads="1"/>
            </p:cNvSpPr>
            <p:nvPr/>
          </p:nvSpPr>
          <p:spPr bwMode="auto">
            <a:xfrm>
              <a:off x="864" y="2203"/>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54,400</a:t>
              </a:r>
            </a:p>
          </p:txBody>
        </p:sp>
        <p:sp>
          <p:nvSpPr>
            <p:cNvPr id="120902" name="Rectangle 133"/>
            <p:cNvSpPr>
              <a:spLocks noChangeArrowheads="1"/>
            </p:cNvSpPr>
            <p:nvPr/>
          </p:nvSpPr>
          <p:spPr bwMode="auto">
            <a:xfrm>
              <a:off x="2358" y="2203"/>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64,300</a:t>
              </a:r>
            </a:p>
          </p:txBody>
        </p:sp>
        <p:sp>
          <p:nvSpPr>
            <p:cNvPr id="120903" name="Rectangle 134"/>
            <p:cNvSpPr>
              <a:spLocks noChangeArrowheads="1"/>
            </p:cNvSpPr>
            <p:nvPr/>
          </p:nvSpPr>
          <p:spPr bwMode="auto">
            <a:xfrm>
              <a:off x="3852" y="2203"/>
              <a:ext cx="1462"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9,900</a:t>
              </a:r>
            </a:p>
          </p:txBody>
        </p:sp>
        <p:sp>
          <p:nvSpPr>
            <p:cNvPr id="120904" name="Rectangle 135"/>
            <p:cNvSpPr>
              <a:spLocks noChangeArrowheads="1"/>
            </p:cNvSpPr>
            <p:nvPr/>
          </p:nvSpPr>
          <p:spPr bwMode="auto">
            <a:xfrm>
              <a:off x="64" y="2438"/>
              <a:ext cx="800"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西布伦</a:t>
              </a:r>
              <a:endParaRPr lang="en-US" altLang="zh-CN" sz="2400">
                <a:latin typeface="Times" charset="0"/>
              </a:endParaRPr>
            </a:p>
          </p:txBody>
        </p:sp>
        <p:sp>
          <p:nvSpPr>
            <p:cNvPr id="120905" name="Rectangle 136"/>
            <p:cNvSpPr>
              <a:spLocks noChangeArrowheads="1"/>
            </p:cNvSpPr>
            <p:nvPr/>
          </p:nvSpPr>
          <p:spPr bwMode="auto">
            <a:xfrm>
              <a:off x="864" y="2438"/>
              <a:ext cx="1494"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57,400</a:t>
              </a:r>
            </a:p>
          </p:txBody>
        </p:sp>
        <p:sp>
          <p:nvSpPr>
            <p:cNvPr id="120906" name="Rectangle 137"/>
            <p:cNvSpPr>
              <a:spLocks noChangeArrowheads="1"/>
            </p:cNvSpPr>
            <p:nvPr/>
          </p:nvSpPr>
          <p:spPr bwMode="auto">
            <a:xfrm>
              <a:off x="2358" y="2438"/>
              <a:ext cx="1494"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60,500</a:t>
              </a:r>
            </a:p>
          </p:txBody>
        </p:sp>
        <p:sp>
          <p:nvSpPr>
            <p:cNvPr id="120907" name="Rectangle 138"/>
            <p:cNvSpPr>
              <a:spLocks noChangeArrowheads="1"/>
            </p:cNvSpPr>
            <p:nvPr/>
          </p:nvSpPr>
          <p:spPr bwMode="auto">
            <a:xfrm>
              <a:off x="3852" y="2438"/>
              <a:ext cx="1462"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3,100</a:t>
              </a:r>
            </a:p>
          </p:txBody>
        </p:sp>
        <p:sp>
          <p:nvSpPr>
            <p:cNvPr id="120908" name="Rectangle 139"/>
            <p:cNvSpPr>
              <a:spLocks noChangeArrowheads="1"/>
            </p:cNvSpPr>
            <p:nvPr/>
          </p:nvSpPr>
          <p:spPr bwMode="auto">
            <a:xfrm>
              <a:off x="64" y="2674"/>
              <a:ext cx="800"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以法莲</a:t>
              </a:r>
              <a:endParaRPr lang="en-US" altLang="zh-CN" sz="2400">
                <a:latin typeface="Times" charset="0"/>
              </a:endParaRPr>
            </a:p>
          </p:txBody>
        </p:sp>
        <p:sp>
          <p:nvSpPr>
            <p:cNvPr id="120909" name="Rectangle 140"/>
            <p:cNvSpPr>
              <a:spLocks noChangeArrowheads="1"/>
            </p:cNvSpPr>
            <p:nvPr/>
          </p:nvSpPr>
          <p:spPr bwMode="auto">
            <a:xfrm>
              <a:off x="864" y="2674"/>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40,500</a:t>
              </a:r>
            </a:p>
          </p:txBody>
        </p:sp>
        <p:sp>
          <p:nvSpPr>
            <p:cNvPr id="120910" name="Rectangle 141"/>
            <p:cNvSpPr>
              <a:spLocks noChangeArrowheads="1"/>
            </p:cNvSpPr>
            <p:nvPr/>
          </p:nvSpPr>
          <p:spPr bwMode="auto">
            <a:xfrm>
              <a:off x="2358" y="2674"/>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32,500</a:t>
              </a:r>
            </a:p>
          </p:txBody>
        </p:sp>
        <p:sp>
          <p:nvSpPr>
            <p:cNvPr id="120911" name="Rectangle 142"/>
            <p:cNvSpPr>
              <a:spLocks noChangeArrowheads="1"/>
            </p:cNvSpPr>
            <p:nvPr/>
          </p:nvSpPr>
          <p:spPr bwMode="auto">
            <a:xfrm>
              <a:off x="3852" y="2674"/>
              <a:ext cx="1462"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(8,000)</a:t>
              </a:r>
            </a:p>
          </p:txBody>
        </p:sp>
        <p:sp>
          <p:nvSpPr>
            <p:cNvPr id="120912" name="Rectangle 143"/>
            <p:cNvSpPr>
              <a:spLocks noChangeArrowheads="1"/>
            </p:cNvSpPr>
            <p:nvPr/>
          </p:nvSpPr>
          <p:spPr bwMode="auto">
            <a:xfrm>
              <a:off x="64" y="2909"/>
              <a:ext cx="800"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玛拿西</a:t>
              </a:r>
              <a:endParaRPr lang="en-US" altLang="zh-CN" sz="2400">
                <a:latin typeface="Times" charset="0"/>
              </a:endParaRPr>
            </a:p>
          </p:txBody>
        </p:sp>
        <p:sp>
          <p:nvSpPr>
            <p:cNvPr id="120913" name="Rectangle 144"/>
            <p:cNvSpPr>
              <a:spLocks noChangeArrowheads="1"/>
            </p:cNvSpPr>
            <p:nvPr/>
          </p:nvSpPr>
          <p:spPr bwMode="auto">
            <a:xfrm>
              <a:off x="864" y="2909"/>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32,200</a:t>
              </a:r>
            </a:p>
          </p:txBody>
        </p:sp>
        <p:sp>
          <p:nvSpPr>
            <p:cNvPr id="120914" name="Rectangle 145"/>
            <p:cNvSpPr>
              <a:spLocks noChangeArrowheads="1"/>
            </p:cNvSpPr>
            <p:nvPr/>
          </p:nvSpPr>
          <p:spPr bwMode="auto">
            <a:xfrm>
              <a:off x="2358" y="2909"/>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52,700</a:t>
              </a:r>
            </a:p>
          </p:txBody>
        </p:sp>
        <p:sp>
          <p:nvSpPr>
            <p:cNvPr id="120915" name="Rectangle 146"/>
            <p:cNvSpPr>
              <a:spLocks noChangeArrowheads="1"/>
            </p:cNvSpPr>
            <p:nvPr/>
          </p:nvSpPr>
          <p:spPr bwMode="auto">
            <a:xfrm>
              <a:off x="3852" y="2909"/>
              <a:ext cx="1462"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20,500</a:t>
              </a:r>
            </a:p>
          </p:txBody>
        </p:sp>
        <p:sp>
          <p:nvSpPr>
            <p:cNvPr id="120916" name="Rectangle 147"/>
            <p:cNvSpPr>
              <a:spLocks noChangeArrowheads="1"/>
            </p:cNvSpPr>
            <p:nvPr/>
          </p:nvSpPr>
          <p:spPr bwMode="auto">
            <a:xfrm>
              <a:off x="64" y="3144"/>
              <a:ext cx="800"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便雅悯</a:t>
              </a:r>
              <a:endParaRPr lang="en-US" altLang="zh-CN" sz="2400">
                <a:latin typeface="Times" charset="0"/>
              </a:endParaRPr>
            </a:p>
          </p:txBody>
        </p:sp>
        <p:sp>
          <p:nvSpPr>
            <p:cNvPr id="120917" name="Rectangle 148"/>
            <p:cNvSpPr>
              <a:spLocks noChangeArrowheads="1"/>
            </p:cNvSpPr>
            <p:nvPr/>
          </p:nvSpPr>
          <p:spPr bwMode="auto">
            <a:xfrm>
              <a:off x="864" y="3144"/>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35,400</a:t>
              </a:r>
            </a:p>
          </p:txBody>
        </p:sp>
        <p:sp>
          <p:nvSpPr>
            <p:cNvPr id="120918" name="Rectangle 149"/>
            <p:cNvSpPr>
              <a:spLocks noChangeArrowheads="1"/>
            </p:cNvSpPr>
            <p:nvPr/>
          </p:nvSpPr>
          <p:spPr bwMode="auto">
            <a:xfrm>
              <a:off x="2358" y="3144"/>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45,600</a:t>
              </a:r>
            </a:p>
          </p:txBody>
        </p:sp>
        <p:sp>
          <p:nvSpPr>
            <p:cNvPr id="120919" name="Rectangle 150"/>
            <p:cNvSpPr>
              <a:spLocks noChangeArrowheads="1"/>
            </p:cNvSpPr>
            <p:nvPr/>
          </p:nvSpPr>
          <p:spPr bwMode="auto">
            <a:xfrm>
              <a:off x="3852" y="3144"/>
              <a:ext cx="1462"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10,200</a:t>
              </a:r>
            </a:p>
          </p:txBody>
        </p:sp>
        <p:sp>
          <p:nvSpPr>
            <p:cNvPr id="120920" name="Rectangle 151"/>
            <p:cNvSpPr>
              <a:spLocks noChangeArrowheads="1"/>
            </p:cNvSpPr>
            <p:nvPr/>
          </p:nvSpPr>
          <p:spPr bwMode="auto">
            <a:xfrm>
              <a:off x="64" y="3379"/>
              <a:ext cx="800"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但</a:t>
              </a:r>
              <a:endParaRPr lang="en-US" altLang="zh-CN" sz="2400">
                <a:latin typeface="Times" charset="0"/>
              </a:endParaRPr>
            </a:p>
          </p:txBody>
        </p:sp>
        <p:sp>
          <p:nvSpPr>
            <p:cNvPr id="120921" name="Rectangle 152"/>
            <p:cNvSpPr>
              <a:spLocks noChangeArrowheads="1"/>
            </p:cNvSpPr>
            <p:nvPr/>
          </p:nvSpPr>
          <p:spPr bwMode="auto">
            <a:xfrm>
              <a:off x="864" y="3379"/>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62,700</a:t>
              </a:r>
            </a:p>
          </p:txBody>
        </p:sp>
        <p:sp>
          <p:nvSpPr>
            <p:cNvPr id="120922" name="Rectangle 153"/>
            <p:cNvSpPr>
              <a:spLocks noChangeArrowheads="1"/>
            </p:cNvSpPr>
            <p:nvPr/>
          </p:nvSpPr>
          <p:spPr bwMode="auto">
            <a:xfrm>
              <a:off x="2358" y="3379"/>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64,400</a:t>
              </a:r>
            </a:p>
          </p:txBody>
        </p:sp>
        <p:sp>
          <p:nvSpPr>
            <p:cNvPr id="120923" name="Rectangle 154"/>
            <p:cNvSpPr>
              <a:spLocks noChangeArrowheads="1"/>
            </p:cNvSpPr>
            <p:nvPr/>
          </p:nvSpPr>
          <p:spPr bwMode="auto">
            <a:xfrm>
              <a:off x="3852" y="3379"/>
              <a:ext cx="1462"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1,700</a:t>
              </a:r>
            </a:p>
          </p:txBody>
        </p:sp>
        <p:sp>
          <p:nvSpPr>
            <p:cNvPr id="120924" name="Rectangle 155"/>
            <p:cNvSpPr>
              <a:spLocks noChangeArrowheads="1"/>
            </p:cNvSpPr>
            <p:nvPr/>
          </p:nvSpPr>
          <p:spPr bwMode="auto">
            <a:xfrm>
              <a:off x="64" y="3614"/>
              <a:ext cx="800"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亚设</a:t>
              </a:r>
              <a:endParaRPr lang="en-US" altLang="zh-CN" sz="2400">
                <a:latin typeface="Times" charset="0"/>
              </a:endParaRPr>
            </a:p>
          </p:txBody>
        </p:sp>
        <p:sp>
          <p:nvSpPr>
            <p:cNvPr id="120925" name="Rectangle 156"/>
            <p:cNvSpPr>
              <a:spLocks noChangeArrowheads="1"/>
            </p:cNvSpPr>
            <p:nvPr/>
          </p:nvSpPr>
          <p:spPr bwMode="auto">
            <a:xfrm>
              <a:off x="864" y="3614"/>
              <a:ext cx="1494"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41,500</a:t>
              </a:r>
            </a:p>
          </p:txBody>
        </p:sp>
        <p:sp>
          <p:nvSpPr>
            <p:cNvPr id="120926" name="Rectangle 157"/>
            <p:cNvSpPr>
              <a:spLocks noChangeArrowheads="1"/>
            </p:cNvSpPr>
            <p:nvPr/>
          </p:nvSpPr>
          <p:spPr bwMode="auto">
            <a:xfrm>
              <a:off x="2358" y="3614"/>
              <a:ext cx="1494"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53,400</a:t>
              </a:r>
            </a:p>
          </p:txBody>
        </p:sp>
        <p:sp>
          <p:nvSpPr>
            <p:cNvPr id="120927" name="Rectangle 158"/>
            <p:cNvSpPr>
              <a:spLocks noChangeArrowheads="1"/>
            </p:cNvSpPr>
            <p:nvPr/>
          </p:nvSpPr>
          <p:spPr bwMode="auto">
            <a:xfrm>
              <a:off x="3852" y="3614"/>
              <a:ext cx="1462"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11,900</a:t>
              </a:r>
            </a:p>
          </p:txBody>
        </p:sp>
      </p:grpSp>
      <p:grpSp>
        <p:nvGrpSpPr>
          <p:cNvPr id="120837" name="Group 203"/>
          <p:cNvGrpSpPr>
            <a:grpSpLocks/>
          </p:cNvGrpSpPr>
          <p:nvPr/>
        </p:nvGrpSpPr>
        <p:grpSpPr bwMode="auto">
          <a:xfrm>
            <a:off x="250825" y="836613"/>
            <a:ext cx="9144000" cy="766762"/>
            <a:chOff x="0" y="960"/>
            <a:chExt cx="5760" cy="302"/>
          </a:xfrm>
        </p:grpSpPr>
        <p:grpSp>
          <p:nvGrpSpPr>
            <p:cNvPr id="120864" name="Group 170"/>
            <p:cNvGrpSpPr>
              <a:grpSpLocks/>
            </p:cNvGrpSpPr>
            <p:nvPr/>
          </p:nvGrpSpPr>
          <p:grpSpPr bwMode="auto">
            <a:xfrm>
              <a:off x="0" y="960"/>
              <a:ext cx="928" cy="302"/>
              <a:chOff x="0" y="0"/>
              <a:chExt cx="626" cy="518"/>
            </a:xfrm>
          </p:grpSpPr>
          <p:sp>
            <p:nvSpPr>
              <p:cNvPr id="120880" name="Rectangle 169"/>
              <p:cNvSpPr>
                <a:spLocks noChangeArrowheads="1"/>
              </p:cNvSpPr>
              <p:nvPr/>
            </p:nvSpPr>
            <p:spPr bwMode="auto">
              <a:xfrm>
                <a:off x="0" y="0"/>
                <a:ext cx="626" cy="518"/>
              </a:xfrm>
              <a:prstGeom prst="rect">
                <a:avLst/>
              </a:prstGeom>
              <a:solidFill>
                <a:srgbClr val="E9E9E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nvGrpSpPr>
              <p:cNvPr id="120881" name="Group 168"/>
              <p:cNvGrpSpPr>
                <a:grpSpLocks/>
              </p:cNvGrpSpPr>
              <p:nvPr/>
            </p:nvGrpSpPr>
            <p:grpSpPr bwMode="auto">
              <a:xfrm>
                <a:off x="0" y="0"/>
                <a:ext cx="626" cy="518"/>
                <a:chOff x="0" y="0"/>
                <a:chExt cx="626" cy="518"/>
              </a:xfrm>
            </p:grpSpPr>
            <p:sp>
              <p:nvSpPr>
                <p:cNvPr id="120882" name="Rectangle 111"/>
                <p:cNvSpPr>
                  <a:spLocks noChangeArrowheads="1"/>
                </p:cNvSpPr>
                <p:nvPr/>
              </p:nvSpPr>
              <p:spPr bwMode="auto">
                <a:xfrm>
                  <a:off x="43" y="0"/>
                  <a:ext cx="540" cy="518"/>
                </a:xfrm>
                <a:prstGeom prst="rect">
                  <a:avLst/>
                </a:prstGeom>
                <a:solidFill>
                  <a:srgbClr val="660033"/>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solidFill>
                        <a:srgbClr val="FFFFFF"/>
                      </a:solidFill>
                      <a:latin typeface="Times" charset="0"/>
                    </a:rPr>
                    <a:t>支派</a:t>
                  </a:r>
                </a:p>
              </p:txBody>
            </p:sp>
            <p:sp>
              <p:nvSpPr>
                <p:cNvPr id="120883" name="Rectangle 167"/>
                <p:cNvSpPr>
                  <a:spLocks noChangeArrowheads="1"/>
                </p:cNvSpPr>
                <p:nvPr/>
              </p:nvSpPr>
              <p:spPr bwMode="auto">
                <a:xfrm>
                  <a:off x="0" y="0"/>
                  <a:ext cx="62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grpSp>
          <p:nvGrpSpPr>
            <p:cNvPr id="120865" name="Group 174"/>
            <p:cNvGrpSpPr>
              <a:grpSpLocks/>
            </p:cNvGrpSpPr>
            <p:nvPr/>
          </p:nvGrpSpPr>
          <p:grpSpPr bwMode="auto">
            <a:xfrm>
              <a:off x="928" y="960"/>
              <a:ext cx="1621" cy="302"/>
              <a:chOff x="626" y="0"/>
              <a:chExt cx="1094" cy="518"/>
            </a:xfrm>
          </p:grpSpPr>
          <p:sp>
            <p:nvSpPr>
              <p:cNvPr id="120876" name="Rectangle 173"/>
              <p:cNvSpPr>
                <a:spLocks noChangeArrowheads="1"/>
              </p:cNvSpPr>
              <p:nvPr/>
            </p:nvSpPr>
            <p:spPr bwMode="auto">
              <a:xfrm>
                <a:off x="626" y="0"/>
                <a:ext cx="1094" cy="518"/>
              </a:xfrm>
              <a:prstGeom prst="rect">
                <a:avLst/>
              </a:prstGeom>
              <a:solidFill>
                <a:srgbClr val="E9E9E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nvGrpSpPr>
              <p:cNvPr id="120877" name="Group 172"/>
              <p:cNvGrpSpPr>
                <a:grpSpLocks/>
              </p:cNvGrpSpPr>
              <p:nvPr/>
            </p:nvGrpSpPr>
            <p:grpSpPr bwMode="auto">
              <a:xfrm>
                <a:off x="626" y="0"/>
                <a:ext cx="1094" cy="518"/>
                <a:chOff x="626" y="0"/>
                <a:chExt cx="1094" cy="518"/>
              </a:xfrm>
            </p:grpSpPr>
            <p:sp>
              <p:nvSpPr>
                <p:cNvPr id="120878" name="Rectangle 112"/>
                <p:cNvSpPr>
                  <a:spLocks noChangeArrowheads="1"/>
                </p:cNvSpPr>
                <p:nvPr/>
              </p:nvSpPr>
              <p:spPr bwMode="auto">
                <a:xfrm>
                  <a:off x="669" y="0"/>
                  <a:ext cx="1008" cy="518"/>
                </a:xfrm>
                <a:prstGeom prst="rect">
                  <a:avLst/>
                </a:prstGeom>
                <a:solidFill>
                  <a:srgbClr val="660033"/>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200">
                      <a:solidFill>
                        <a:srgbClr val="FFFFFF"/>
                      </a:solidFill>
                      <a:latin typeface="Arial Narrow" charset="0"/>
                    </a:rPr>
                    <a:t>民数记</a:t>
                  </a:r>
                  <a:r>
                    <a:rPr lang="en-US" altLang="zh-CN" sz="2200">
                      <a:solidFill>
                        <a:srgbClr val="FFFFFF"/>
                      </a:solidFill>
                      <a:latin typeface="Arial Narrow" charset="0"/>
                    </a:rPr>
                    <a:t>1</a:t>
                  </a:r>
                  <a:r>
                    <a:rPr lang="zh-CN" altLang="en-US" sz="2200">
                      <a:solidFill>
                        <a:srgbClr val="FFFFFF"/>
                      </a:solidFill>
                      <a:latin typeface="Arial Narrow" charset="0"/>
                    </a:rPr>
                    <a:t>章</a:t>
                  </a:r>
                  <a:r>
                    <a:rPr lang="en-US" altLang="zh-CN" sz="2200">
                      <a:solidFill>
                        <a:srgbClr val="FFFFFF"/>
                      </a:solidFill>
                      <a:latin typeface="Arial Narrow" charset="0"/>
                    </a:rPr>
                    <a:t>(</a:t>
                  </a:r>
                  <a:r>
                    <a:rPr lang="zh-CN" altLang="en-US" sz="2200">
                      <a:solidFill>
                        <a:srgbClr val="FFFFFF"/>
                      </a:solidFill>
                      <a:latin typeface="Arial Narrow" charset="0"/>
                    </a:rPr>
                    <a:t>公园前</a:t>
                  </a:r>
                  <a:r>
                    <a:rPr lang="en-US" altLang="zh-CN" sz="2200">
                      <a:solidFill>
                        <a:srgbClr val="FFFFFF"/>
                      </a:solidFill>
                      <a:latin typeface="Arial Narrow" charset="0"/>
                    </a:rPr>
                    <a:t>1444)</a:t>
                  </a:r>
                  <a:r>
                    <a:rPr lang="zh-CN" altLang="en-US" sz="2200">
                      <a:solidFill>
                        <a:srgbClr val="FFFFFF"/>
                      </a:solidFill>
                      <a:latin typeface="Arial Narrow" charset="0"/>
                    </a:rPr>
                    <a:t>。 漂流的开始</a:t>
                  </a:r>
                </a:p>
              </p:txBody>
            </p:sp>
            <p:sp>
              <p:nvSpPr>
                <p:cNvPr id="120879" name="Rectangle 171"/>
                <p:cNvSpPr>
                  <a:spLocks noChangeArrowheads="1"/>
                </p:cNvSpPr>
                <p:nvPr/>
              </p:nvSpPr>
              <p:spPr bwMode="auto">
                <a:xfrm>
                  <a:off x="626" y="0"/>
                  <a:ext cx="109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grpSp>
          <p:nvGrpSpPr>
            <p:cNvPr id="120866" name="Group 178"/>
            <p:cNvGrpSpPr>
              <a:grpSpLocks/>
            </p:cNvGrpSpPr>
            <p:nvPr/>
          </p:nvGrpSpPr>
          <p:grpSpPr bwMode="auto">
            <a:xfrm>
              <a:off x="2549" y="960"/>
              <a:ext cx="1622" cy="302"/>
              <a:chOff x="1720" y="0"/>
              <a:chExt cx="1094" cy="518"/>
            </a:xfrm>
          </p:grpSpPr>
          <p:sp>
            <p:nvSpPr>
              <p:cNvPr id="120872" name="Rectangle 177"/>
              <p:cNvSpPr>
                <a:spLocks noChangeArrowheads="1"/>
              </p:cNvSpPr>
              <p:nvPr/>
            </p:nvSpPr>
            <p:spPr bwMode="auto">
              <a:xfrm>
                <a:off x="1720" y="0"/>
                <a:ext cx="1094" cy="518"/>
              </a:xfrm>
              <a:prstGeom prst="rect">
                <a:avLst/>
              </a:prstGeom>
              <a:solidFill>
                <a:srgbClr val="E9E9E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nvGrpSpPr>
              <p:cNvPr id="120873" name="Group 176"/>
              <p:cNvGrpSpPr>
                <a:grpSpLocks/>
              </p:cNvGrpSpPr>
              <p:nvPr/>
            </p:nvGrpSpPr>
            <p:grpSpPr bwMode="auto">
              <a:xfrm>
                <a:off x="1720" y="0"/>
                <a:ext cx="1094" cy="518"/>
                <a:chOff x="1720" y="0"/>
                <a:chExt cx="1094" cy="518"/>
              </a:xfrm>
            </p:grpSpPr>
            <p:sp>
              <p:nvSpPr>
                <p:cNvPr id="120874" name="Rectangle 113"/>
                <p:cNvSpPr>
                  <a:spLocks noChangeArrowheads="1"/>
                </p:cNvSpPr>
                <p:nvPr/>
              </p:nvSpPr>
              <p:spPr bwMode="auto">
                <a:xfrm>
                  <a:off x="1763" y="0"/>
                  <a:ext cx="1008" cy="518"/>
                </a:xfrm>
                <a:prstGeom prst="rect">
                  <a:avLst/>
                </a:prstGeom>
                <a:solidFill>
                  <a:srgbClr val="660033"/>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000">
                      <a:solidFill>
                        <a:srgbClr val="FFFFFF"/>
                      </a:solidFill>
                      <a:latin typeface="Times" charset="0"/>
                    </a:rPr>
                    <a:t>民数记</a:t>
                  </a:r>
                  <a:r>
                    <a:rPr lang="en-US" altLang="zh-CN" sz="2000">
                      <a:solidFill>
                        <a:srgbClr val="FFFFFF"/>
                      </a:solidFill>
                      <a:latin typeface="Times" charset="0"/>
                    </a:rPr>
                    <a:t>26</a:t>
                  </a:r>
                  <a:r>
                    <a:rPr lang="zh-CN" altLang="en-US" sz="2000">
                      <a:solidFill>
                        <a:srgbClr val="FFFFFF"/>
                      </a:solidFill>
                      <a:latin typeface="Times" charset="0"/>
                    </a:rPr>
                    <a:t>章 </a:t>
                  </a:r>
                  <a:r>
                    <a:rPr lang="en-US" altLang="zh-CN" sz="2000">
                      <a:solidFill>
                        <a:srgbClr val="FFFFFF"/>
                      </a:solidFill>
                      <a:latin typeface="Arial Narrow" charset="0"/>
                    </a:rPr>
                    <a:t>(</a:t>
                  </a:r>
                  <a:r>
                    <a:rPr lang="zh-CN" altLang="en-US" sz="2000">
                      <a:solidFill>
                        <a:srgbClr val="FFFFFF"/>
                      </a:solidFill>
                      <a:latin typeface="Times" charset="0"/>
                    </a:rPr>
                    <a:t>公园前</a:t>
                  </a:r>
                  <a:r>
                    <a:rPr lang="en-US" altLang="zh-CN" sz="2000">
                      <a:solidFill>
                        <a:srgbClr val="FFFFFF"/>
                      </a:solidFill>
                      <a:latin typeface="Arial Narrow" charset="0"/>
                    </a:rPr>
                    <a:t>1406) </a:t>
                  </a:r>
                  <a:r>
                    <a:rPr lang="zh-CN" altLang="en-US" sz="2000">
                      <a:solidFill>
                        <a:srgbClr val="FFFFFF"/>
                      </a:solidFill>
                      <a:latin typeface="Times" charset="0"/>
                    </a:rPr>
                    <a:t>漂流的结束</a:t>
                  </a:r>
                </a:p>
              </p:txBody>
            </p:sp>
            <p:sp>
              <p:nvSpPr>
                <p:cNvPr id="120875" name="Rectangle 175"/>
                <p:cNvSpPr>
                  <a:spLocks noChangeArrowheads="1"/>
                </p:cNvSpPr>
                <p:nvPr/>
              </p:nvSpPr>
              <p:spPr bwMode="auto">
                <a:xfrm>
                  <a:off x="1720" y="0"/>
                  <a:ext cx="109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grpSp>
          <p:nvGrpSpPr>
            <p:cNvPr id="120867" name="Group 182"/>
            <p:cNvGrpSpPr>
              <a:grpSpLocks/>
            </p:cNvGrpSpPr>
            <p:nvPr/>
          </p:nvGrpSpPr>
          <p:grpSpPr bwMode="auto">
            <a:xfrm>
              <a:off x="4171" y="960"/>
              <a:ext cx="1589" cy="302"/>
              <a:chOff x="2814" y="0"/>
              <a:chExt cx="1072" cy="518"/>
            </a:xfrm>
          </p:grpSpPr>
          <p:sp>
            <p:nvSpPr>
              <p:cNvPr id="120868" name="Rectangle 181"/>
              <p:cNvSpPr>
                <a:spLocks noChangeArrowheads="1"/>
              </p:cNvSpPr>
              <p:nvPr/>
            </p:nvSpPr>
            <p:spPr bwMode="auto">
              <a:xfrm>
                <a:off x="2814" y="0"/>
                <a:ext cx="1072" cy="518"/>
              </a:xfrm>
              <a:prstGeom prst="rect">
                <a:avLst/>
              </a:prstGeom>
              <a:solidFill>
                <a:srgbClr val="E9E9E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nvGrpSpPr>
              <p:cNvPr id="120869" name="Group 180"/>
              <p:cNvGrpSpPr>
                <a:grpSpLocks/>
              </p:cNvGrpSpPr>
              <p:nvPr/>
            </p:nvGrpSpPr>
            <p:grpSpPr bwMode="auto">
              <a:xfrm>
                <a:off x="2814" y="0"/>
                <a:ext cx="1072" cy="518"/>
                <a:chOff x="2814" y="0"/>
                <a:chExt cx="1072" cy="518"/>
              </a:xfrm>
            </p:grpSpPr>
            <p:sp>
              <p:nvSpPr>
                <p:cNvPr id="120870" name="Rectangle 114"/>
                <p:cNvSpPr>
                  <a:spLocks noChangeArrowheads="1"/>
                </p:cNvSpPr>
                <p:nvPr/>
              </p:nvSpPr>
              <p:spPr bwMode="auto">
                <a:xfrm>
                  <a:off x="2857" y="0"/>
                  <a:ext cx="986" cy="518"/>
                </a:xfrm>
                <a:prstGeom prst="rect">
                  <a:avLst/>
                </a:prstGeom>
                <a:solidFill>
                  <a:srgbClr val="660033"/>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solidFill>
                        <a:srgbClr val="FFFFFF"/>
                      </a:solidFill>
                      <a:latin typeface="Arial Narrow" charset="0"/>
                    </a:rPr>
                    <a:t>曾加 </a:t>
                  </a:r>
                </a:p>
                <a:p>
                  <a:pPr algn="ctr" eaLnBrk="1" hangingPunct="1">
                    <a:spcBef>
                      <a:spcPct val="0"/>
                    </a:spcBef>
                    <a:buFontTx/>
                    <a:buNone/>
                  </a:pPr>
                  <a:r>
                    <a:rPr lang="en-US" altLang="zh-CN" sz="2400">
                      <a:solidFill>
                        <a:srgbClr val="FFFFFF"/>
                      </a:solidFill>
                      <a:latin typeface="Arial Narrow" charset="0"/>
                    </a:rPr>
                    <a:t>(</a:t>
                  </a:r>
                  <a:r>
                    <a:rPr lang="zh-CN" altLang="en-US" sz="2400">
                      <a:solidFill>
                        <a:srgbClr val="FFFFFF"/>
                      </a:solidFill>
                      <a:latin typeface="Arial Narrow" charset="0"/>
                    </a:rPr>
                    <a:t>减低</a:t>
                  </a:r>
                  <a:r>
                    <a:rPr lang="en-US" altLang="zh-CN" sz="2400">
                      <a:solidFill>
                        <a:srgbClr val="FFFFFF"/>
                      </a:solidFill>
                      <a:latin typeface="Arial Narrow" charset="0"/>
                    </a:rPr>
                    <a:t>)</a:t>
                  </a:r>
                </a:p>
              </p:txBody>
            </p:sp>
            <p:sp>
              <p:nvSpPr>
                <p:cNvPr id="120871" name="Rectangle 179"/>
                <p:cNvSpPr>
                  <a:spLocks noChangeArrowheads="1"/>
                </p:cNvSpPr>
                <p:nvPr/>
              </p:nvSpPr>
              <p:spPr bwMode="auto">
                <a:xfrm>
                  <a:off x="2814" y="0"/>
                  <a:ext cx="107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grpSp>
      <p:grpSp>
        <p:nvGrpSpPr>
          <p:cNvPr id="120838" name="Group 201"/>
          <p:cNvGrpSpPr>
            <a:grpSpLocks/>
          </p:cNvGrpSpPr>
          <p:nvPr/>
        </p:nvGrpSpPr>
        <p:grpSpPr bwMode="auto">
          <a:xfrm>
            <a:off x="250825" y="6049963"/>
            <a:ext cx="9144000" cy="808037"/>
            <a:chOff x="0" y="3850"/>
            <a:chExt cx="5760" cy="470"/>
          </a:xfrm>
        </p:grpSpPr>
        <p:grpSp>
          <p:nvGrpSpPr>
            <p:cNvPr id="120840" name="Group 184"/>
            <p:cNvGrpSpPr>
              <a:grpSpLocks/>
            </p:cNvGrpSpPr>
            <p:nvPr/>
          </p:nvGrpSpPr>
          <p:grpSpPr bwMode="auto">
            <a:xfrm>
              <a:off x="0" y="3850"/>
              <a:ext cx="928" cy="235"/>
              <a:chOff x="0" y="4951"/>
              <a:chExt cx="626" cy="403"/>
            </a:xfrm>
          </p:grpSpPr>
          <p:sp>
            <p:nvSpPr>
              <p:cNvPr id="120862" name="Rectangle 159"/>
              <p:cNvSpPr>
                <a:spLocks noChangeArrowheads="1"/>
              </p:cNvSpPr>
              <p:nvPr/>
            </p:nvSpPr>
            <p:spPr bwMode="auto">
              <a:xfrm>
                <a:off x="43" y="4951"/>
                <a:ext cx="54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拿弗他利</a:t>
                </a:r>
                <a:endParaRPr lang="en-US" altLang="zh-CN" sz="2400">
                  <a:latin typeface="Times" charset="0"/>
                </a:endParaRPr>
              </a:p>
            </p:txBody>
          </p:sp>
          <p:sp>
            <p:nvSpPr>
              <p:cNvPr id="120863" name="Rectangle 183"/>
              <p:cNvSpPr>
                <a:spLocks noChangeArrowheads="1"/>
              </p:cNvSpPr>
              <p:nvPr/>
            </p:nvSpPr>
            <p:spPr bwMode="auto">
              <a:xfrm>
                <a:off x="0" y="4951"/>
                <a:ext cx="62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nvGrpSpPr>
            <p:cNvPr id="120841" name="Group 186"/>
            <p:cNvGrpSpPr>
              <a:grpSpLocks/>
            </p:cNvGrpSpPr>
            <p:nvPr/>
          </p:nvGrpSpPr>
          <p:grpSpPr bwMode="auto">
            <a:xfrm>
              <a:off x="928" y="3850"/>
              <a:ext cx="1621" cy="235"/>
              <a:chOff x="626" y="4951"/>
              <a:chExt cx="1094" cy="403"/>
            </a:xfrm>
          </p:grpSpPr>
          <p:sp>
            <p:nvSpPr>
              <p:cNvPr id="120860" name="Rectangle 160"/>
              <p:cNvSpPr>
                <a:spLocks noChangeArrowheads="1"/>
              </p:cNvSpPr>
              <p:nvPr/>
            </p:nvSpPr>
            <p:spPr bwMode="auto">
              <a:xfrm>
                <a:off x="669" y="4951"/>
                <a:ext cx="100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53,400</a:t>
                </a:r>
              </a:p>
            </p:txBody>
          </p:sp>
          <p:sp>
            <p:nvSpPr>
              <p:cNvPr id="120861" name="Rectangle 185"/>
              <p:cNvSpPr>
                <a:spLocks noChangeArrowheads="1"/>
              </p:cNvSpPr>
              <p:nvPr/>
            </p:nvSpPr>
            <p:spPr bwMode="auto">
              <a:xfrm>
                <a:off x="626" y="4951"/>
                <a:ext cx="109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nvGrpSpPr>
            <p:cNvPr id="120842" name="Group 188"/>
            <p:cNvGrpSpPr>
              <a:grpSpLocks/>
            </p:cNvGrpSpPr>
            <p:nvPr/>
          </p:nvGrpSpPr>
          <p:grpSpPr bwMode="auto">
            <a:xfrm>
              <a:off x="2549" y="3850"/>
              <a:ext cx="1622" cy="235"/>
              <a:chOff x="1720" y="4951"/>
              <a:chExt cx="1094" cy="403"/>
            </a:xfrm>
          </p:grpSpPr>
          <p:sp>
            <p:nvSpPr>
              <p:cNvPr id="120858" name="Rectangle 161"/>
              <p:cNvSpPr>
                <a:spLocks noChangeArrowheads="1"/>
              </p:cNvSpPr>
              <p:nvPr/>
            </p:nvSpPr>
            <p:spPr bwMode="auto">
              <a:xfrm>
                <a:off x="1763" y="4951"/>
                <a:ext cx="100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45,400</a:t>
                </a:r>
              </a:p>
            </p:txBody>
          </p:sp>
          <p:sp>
            <p:nvSpPr>
              <p:cNvPr id="120859" name="Rectangle 187"/>
              <p:cNvSpPr>
                <a:spLocks noChangeArrowheads="1"/>
              </p:cNvSpPr>
              <p:nvPr/>
            </p:nvSpPr>
            <p:spPr bwMode="auto">
              <a:xfrm>
                <a:off x="1720" y="4951"/>
                <a:ext cx="109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nvGrpSpPr>
            <p:cNvPr id="120843" name="Group 190"/>
            <p:cNvGrpSpPr>
              <a:grpSpLocks/>
            </p:cNvGrpSpPr>
            <p:nvPr/>
          </p:nvGrpSpPr>
          <p:grpSpPr bwMode="auto">
            <a:xfrm>
              <a:off x="4171" y="3850"/>
              <a:ext cx="1589" cy="235"/>
              <a:chOff x="2814" y="4951"/>
              <a:chExt cx="1072" cy="403"/>
            </a:xfrm>
          </p:grpSpPr>
          <p:sp>
            <p:nvSpPr>
              <p:cNvPr id="120856" name="Rectangle 162"/>
              <p:cNvSpPr>
                <a:spLocks noChangeArrowheads="1"/>
              </p:cNvSpPr>
              <p:nvPr/>
            </p:nvSpPr>
            <p:spPr bwMode="auto">
              <a:xfrm>
                <a:off x="2857" y="4951"/>
                <a:ext cx="98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(8,000)</a:t>
                </a:r>
              </a:p>
            </p:txBody>
          </p:sp>
          <p:sp>
            <p:nvSpPr>
              <p:cNvPr id="120857" name="Rectangle 189"/>
              <p:cNvSpPr>
                <a:spLocks noChangeArrowheads="1"/>
              </p:cNvSpPr>
              <p:nvPr/>
            </p:nvSpPr>
            <p:spPr bwMode="auto">
              <a:xfrm>
                <a:off x="2814" y="4951"/>
                <a:ext cx="1072"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nvGrpSpPr>
            <p:cNvPr id="120844" name="Group 192"/>
            <p:cNvGrpSpPr>
              <a:grpSpLocks/>
            </p:cNvGrpSpPr>
            <p:nvPr/>
          </p:nvGrpSpPr>
          <p:grpSpPr bwMode="auto">
            <a:xfrm>
              <a:off x="0" y="4085"/>
              <a:ext cx="928" cy="235"/>
              <a:chOff x="0" y="5354"/>
              <a:chExt cx="626" cy="403"/>
            </a:xfrm>
          </p:grpSpPr>
          <p:sp>
            <p:nvSpPr>
              <p:cNvPr id="120854" name="Rectangle 163"/>
              <p:cNvSpPr>
                <a:spLocks noChangeArrowheads="1"/>
              </p:cNvSpPr>
              <p:nvPr/>
            </p:nvSpPr>
            <p:spPr bwMode="auto">
              <a:xfrm>
                <a:off x="43" y="5354"/>
                <a:ext cx="540" cy="403"/>
              </a:xfrm>
              <a:prstGeom prst="rect">
                <a:avLst/>
              </a:prstGeom>
              <a:solidFill>
                <a:srgbClr val="9900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solidFill>
                      <a:srgbClr val="FFFFFF"/>
                    </a:solidFill>
                    <a:latin typeface="Arial Narrow" charset="0"/>
                  </a:rPr>
                  <a:t>总数</a:t>
                </a:r>
              </a:p>
            </p:txBody>
          </p:sp>
          <p:sp>
            <p:nvSpPr>
              <p:cNvPr id="120855" name="Rectangle 191"/>
              <p:cNvSpPr>
                <a:spLocks noChangeArrowheads="1"/>
              </p:cNvSpPr>
              <p:nvPr/>
            </p:nvSpPr>
            <p:spPr bwMode="auto">
              <a:xfrm>
                <a:off x="0" y="5354"/>
                <a:ext cx="62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nvGrpSpPr>
            <p:cNvPr id="120845" name="Group 194"/>
            <p:cNvGrpSpPr>
              <a:grpSpLocks/>
            </p:cNvGrpSpPr>
            <p:nvPr/>
          </p:nvGrpSpPr>
          <p:grpSpPr bwMode="auto">
            <a:xfrm>
              <a:off x="928" y="4085"/>
              <a:ext cx="1621" cy="235"/>
              <a:chOff x="626" y="5354"/>
              <a:chExt cx="1094" cy="403"/>
            </a:xfrm>
          </p:grpSpPr>
          <p:sp>
            <p:nvSpPr>
              <p:cNvPr id="120852" name="Rectangle 164"/>
              <p:cNvSpPr>
                <a:spLocks noChangeArrowheads="1"/>
              </p:cNvSpPr>
              <p:nvPr/>
            </p:nvSpPr>
            <p:spPr bwMode="auto">
              <a:xfrm>
                <a:off x="669" y="5354"/>
                <a:ext cx="1008" cy="403"/>
              </a:xfrm>
              <a:prstGeom prst="rect">
                <a:avLst/>
              </a:prstGeom>
              <a:solidFill>
                <a:srgbClr val="9900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solidFill>
                      <a:srgbClr val="FFFFFF"/>
                    </a:solidFill>
                    <a:latin typeface="Arial Narrow" charset="0"/>
                  </a:rPr>
                  <a:t>603,550</a:t>
                </a:r>
              </a:p>
            </p:txBody>
          </p:sp>
          <p:sp>
            <p:nvSpPr>
              <p:cNvPr id="120853" name="Rectangle 193"/>
              <p:cNvSpPr>
                <a:spLocks noChangeArrowheads="1"/>
              </p:cNvSpPr>
              <p:nvPr/>
            </p:nvSpPr>
            <p:spPr bwMode="auto">
              <a:xfrm>
                <a:off x="626" y="5354"/>
                <a:ext cx="109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nvGrpSpPr>
            <p:cNvPr id="120846" name="Group 196"/>
            <p:cNvGrpSpPr>
              <a:grpSpLocks/>
            </p:cNvGrpSpPr>
            <p:nvPr/>
          </p:nvGrpSpPr>
          <p:grpSpPr bwMode="auto">
            <a:xfrm>
              <a:off x="2549" y="4085"/>
              <a:ext cx="1622" cy="235"/>
              <a:chOff x="1720" y="5354"/>
              <a:chExt cx="1094" cy="403"/>
            </a:xfrm>
          </p:grpSpPr>
          <p:sp>
            <p:nvSpPr>
              <p:cNvPr id="120850" name="Rectangle 165"/>
              <p:cNvSpPr>
                <a:spLocks noChangeArrowheads="1"/>
              </p:cNvSpPr>
              <p:nvPr/>
            </p:nvSpPr>
            <p:spPr bwMode="auto">
              <a:xfrm>
                <a:off x="1763" y="5354"/>
                <a:ext cx="1008" cy="403"/>
              </a:xfrm>
              <a:prstGeom prst="rect">
                <a:avLst/>
              </a:prstGeom>
              <a:solidFill>
                <a:srgbClr val="9900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solidFill>
                      <a:srgbClr val="FFFFFF"/>
                    </a:solidFill>
                    <a:latin typeface="Arial Narrow" charset="0"/>
                  </a:rPr>
                  <a:t>601,730</a:t>
                </a:r>
              </a:p>
            </p:txBody>
          </p:sp>
          <p:sp>
            <p:nvSpPr>
              <p:cNvPr id="120851" name="Rectangle 195"/>
              <p:cNvSpPr>
                <a:spLocks noChangeArrowheads="1"/>
              </p:cNvSpPr>
              <p:nvPr/>
            </p:nvSpPr>
            <p:spPr bwMode="auto">
              <a:xfrm>
                <a:off x="1720" y="5354"/>
                <a:ext cx="109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nvGrpSpPr>
            <p:cNvPr id="120847" name="Group 198"/>
            <p:cNvGrpSpPr>
              <a:grpSpLocks/>
            </p:cNvGrpSpPr>
            <p:nvPr/>
          </p:nvGrpSpPr>
          <p:grpSpPr bwMode="auto">
            <a:xfrm>
              <a:off x="4171" y="4085"/>
              <a:ext cx="1589" cy="235"/>
              <a:chOff x="2814" y="5354"/>
              <a:chExt cx="1072" cy="403"/>
            </a:xfrm>
          </p:grpSpPr>
          <p:sp>
            <p:nvSpPr>
              <p:cNvPr id="120848" name="Rectangle 166"/>
              <p:cNvSpPr>
                <a:spLocks noChangeArrowheads="1"/>
              </p:cNvSpPr>
              <p:nvPr/>
            </p:nvSpPr>
            <p:spPr bwMode="auto">
              <a:xfrm>
                <a:off x="2857" y="5354"/>
                <a:ext cx="986" cy="403"/>
              </a:xfrm>
              <a:prstGeom prst="rect">
                <a:avLst/>
              </a:prstGeom>
              <a:solidFill>
                <a:srgbClr val="9900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solidFill>
                      <a:srgbClr val="FFFFFF"/>
                    </a:solidFill>
                    <a:latin typeface="Arial Narrow" charset="0"/>
                  </a:rPr>
                  <a:t>(1,820)</a:t>
                </a:r>
              </a:p>
            </p:txBody>
          </p:sp>
          <p:sp>
            <p:nvSpPr>
              <p:cNvPr id="120849" name="Rectangle 197"/>
              <p:cNvSpPr>
                <a:spLocks noChangeArrowheads="1"/>
              </p:cNvSpPr>
              <p:nvPr/>
            </p:nvSpPr>
            <p:spPr bwMode="auto">
              <a:xfrm>
                <a:off x="2814" y="5354"/>
                <a:ext cx="1072"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sp>
        <p:nvSpPr>
          <p:cNvPr id="13519" name="Oval 207"/>
          <p:cNvSpPr>
            <a:spLocks noChangeArrowheads="1"/>
          </p:cNvSpPr>
          <p:nvPr/>
        </p:nvSpPr>
        <p:spPr bwMode="auto">
          <a:xfrm>
            <a:off x="1930400" y="6296025"/>
            <a:ext cx="2209800" cy="666750"/>
          </a:xfrm>
          <a:prstGeom prst="ellipse">
            <a:avLst/>
          </a:prstGeom>
          <a:noFill/>
          <a:ln w="57150" cap="sq">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zh-CN" altLang="en-US" sz="2400">
              <a:latin typeface="Times" charset="0"/>
              <a:cs typeface="Times New Roma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3519"/>
                                        </p:tgtEl>
                                        <p:attrNameLst>
                                          <p:attrName>style.visibility</p:attrName>
                                        </p:attrNameLst>
                                      </p:cBhvr>
                                      <p:to>
                                        <p:strVal val="visible"/>
                                      </p:to>
                                    </p:set>
                                    <p:animEffect transition="in" filter="fade">
                                      <p:cBhvr>
                                        <p:cTn id="7" dur="2000"/>
                                        <p:tgtEl>
                                          <p:spTgt spid="13519"/>
                                        </p:tgtEl>
                                      </p:cBhvr>
                                    </p:animEffect>
                                    <p:anim calcmode="lin" valueType="num">
                                      <p:cBhvr>
                                        <p:cTn id="8" dur="2000" fill="hold"/>
                                        <p:tgtEl>
                                          <p:spTgt spid="13519"/>
                                        </p:tgtEl>
                                        <p:attrNameLst>
                                          <p:attrName>style.rotation</p:attrName>
                                        </p:attrNameLst>
                                      </p:cBhvr>
                                      <p:tavLst>
                                        <p:tav tm="0">
                                          <p:val>
                                            <p:fltVal val="720"/>
                                          </p:val>
                                        </p:tav>
                                        <p:tav tm="100000">
                                          <p:val>
                                            <p:fltVal val="0"/>
                                          </p:val>
                                        </p:tav>
                                      </p:tavLst>
                                    </p:anim>
                                    <p:anim calcmode="lin" valueType="num">
                                      <p:cBhvr>
                                        <p:cTn id="9" dur="2000" fill="hold"/>
                                        <p:tgtEl>
                                          <p:spTgt spid="13519"/>
                                        </p:tgtEl>
                                        <p:attrNameLst>
                                          <p:attrName>ppt_h</p:attrName>
                                        </p:attrNameLst>
                                      </p:cBhvr>
                                      <p:tavLst>
                                        <p:tav tm="0">
                                          <p:val>
                                            <p:fltVal val="0"/>
                                          </p:val>
                                        </p:tav>
                                        <p:tav tm="100000">
                                          <p:val>
                                            <p:strVal val="#ppt_h"/>
                                          </p:val>
                                        </p:tav>
                                      </p:tavLst>
                                    </p:anim>
                                    <p:anim calcmode="lin" valueType="num">
                                      <p:cBhvr>
                                        <p:cTn id="10" dur="2000" fill="hold"/>
                                        <p:tgtEl>
                                          <p:spTgt spid="13519"/>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圣约</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buNone/>
              <a:defRPr/>
            </a:pPr>
            <a:r>
              <a:rPr lang="zh-CN" altLang="en-US" sz="2800" dirty="0">
                <a:solidFill>
                  <a:srgbClr val="FFFFFF"/>
                </a:solidFill>
                <a:effectLst>
                  <a:glow rad="127000">
                    <a:srgbClr val="000000"/>
                  </a:glow>
                </a:effectLst>
                <a:latin typeface="Arial" charset="0"/>
                <a:ea typeface="ＭＳ Ｐゴシック" charset="0"/>
                <a:cs typeface="ＭＳ Ｐゴシック" charset="0"/>
              </a:rPr>
              <a:t>神指示了以色列民如何获得亚伯拉罕之约的祝福（</a:t>
            </a:r>
            <a:r>
              <a:rPr lang="en-SG" altLang="zh-CN" sz="2800" dirty="0">
                <a:solidFill>
                  <a:srgbClr val="FFFFFF"/>
                </a:solidFill>
                <a:effectLst>
                  <a:glow rad="127000">
                    <a:srgbClr val="000000"/>
                  </a:glow>
                </a:effectLst>
                <a:latin typeface="Arial" charset="0"/>
                <a:ea typeface="ＭＳ Ｐゴシック" charset="0"/>
                <a:cs typeface="ＭＳ Ｐゴシック" charset="0"/>
              </a:rPr>
              <a:t>1:1</a:t>
            </a:r>
            <a:r>
              <a:rPr lang="en-US" altLang="zh-CN" sz="2800" dirty="0">
                <a:solidFill>
                  <a:srgbClr val="FFFFFF"/>
                </a:solidFill>
                <a:effectLst>
                  <a:glow rad="127000">
                    <a:srgbClr val="000000"/>
                  </a:glow>
                </a:effectLst>
                <a:latin typeface="Arial" charset="0"/>
                <a:ea typeface="ＭＳ Ｐゴシック" charset="0"/>
                <a:cs typeface="ＭＳ Ｐゴシック" charset="0"/>
              </a:rPr>
              <a:t>-10</a:t>
            </a:r>
            <a:r>
              <a:rPr lang="en-SG" altLang="zh-CN" sz="2800" dirty="0">
                <a:solidFill>
                  <a:srgbClr val="FFFFFF"/>
                </a:solidFill>
                <a:effectLst>
                  <a:glow rad="127000">
                    <a:srgbClr val="000000"/>
                  </a:glow>
                </a:effectLst>
                <a:latin typeface="Arial" charset="0"/>
                <a:ea typeface="ＭＳ Ｐゴシック" charset="0"/>
                <a:cs typeface="ＭＳ Ｐゴシック" charset="0"/>
              </a:rPr>
              <a:t>:10</a:t>
            </a:r>
            <a:r>
              <a:rPr lang="zh-CN" altLang="en-US" sz="2800" dirty="0">
                <a:solidFill>
                  <a:srgbClr val="FFFFFF"/>
                </a:solidFill>
                <a:effectLst>
                  <a:glow rad="127000">
                    <a:srgbClr val="000000"/>
                  </a:glow>
                </a:effectLst>
                <a:latin typeface="Arial" charset="0"/>
                <a:ea typeface="ＭＳ Ｐゴシック" charset="0"/>
                <a:cs typeface="ＭＳ Ｐゴシック" charset="0"/>
              </a:rPr>
              <a:t>），但也指出获取祝福要凭信心（</a:t>
            </a:r>
            <a:r>
              <a:rPr lang="en-SG" altLang="zh-CN" sz="2800" dirty="0">
                <a:solidFill>
                  <a:srgbClr val="FFFFFF"/>
                </a:solidFill>
                <a:effectLst>
                  <a:glow rad="127000">
                    <a:srgbClr val="000000"/>
                  </a:glow>
                </a:effectLst>
                <a:latin typeface="Arial" charset="0"/>
                <a:ea typeface="ＭＳ Ｐゴシック" charset="0"/>
                <a:cs typeface="ＭＳ Ｐゴシック" charset="0"/>
              </a:rPr>
              <a:t>1:11</a:t>
            </a:r>
            <a:r>
              <a:rPr lang="en-US" altLang="zh-CN" sz="2800" dirty="0">
                <a:solidFill>
                  <a:srgbClr val="FFFFFF"/>
                </a:solidFill>
                <a:effectLst>
                  <a:glow rad="127000">
                    <a:srgbClr val="000000"/>
                  </a:glow>
                </a:effectLst>
                <a:latin typeface="Arial" charset="0"/>
                <a:ea typeface="ＭＳ Ｐゴシック" charset="0"/>
                <a:cs typeface="ＭＳ Ｐゴシック" charset="0"/>
              </a:rPr>
              <a:t>-25</a:t>
            </a:r>
            <a:r>
              <a:rPr lang="en-SG" altLang="zh-CN" sz="2800" dirty="0">
                <a:solidFill>
                  <a:srgbClr val="FFFFFF"/>
                </a:solidFill>
                <a:effectLst>
                  <a:glow rad="127000">
                    <a:srgbClr val="000000"/>
                  </a:glow>
                </a:effectLst>
                <a:latin typeface="Arial" charset="0"/>
                <a:ea typeface="ＭＳ Ｐゴシック" charset="0"/>
                <a:cs typeface="ＭＳ Ｐゴシック" charset="0"/>
              </a:rPr>
              <a:t>:18</a:t>
            </a:r>
            <a:r>
              <a:rPr lang="zh-CN" altLang="en-US" sz="2800" dirty="0">
                <a:solidFill>
                  <a:srgbClr val="FFFFFF"/>
                </a:solidFill>
                <a:effectLst>
                  <a:glow rad="127000">
                    <a:srgbClr val="000000"/>
                  </a:glow>
                </a:effectLst>
                <a:latin typeface="Arial" charset="0"/>
                <a:ea typeface="ＭＳ Ｐゴシック" charset="0"/>
                <a:cs typeface="ＭＳ Ｐゴシック" charset="0"/>
              </a:rPr>
              <a:t>），并且只有通过新一代人才能实现（</a:t>
            </a:r>
            <a:r>
              <a:rPr lang="en-SG" altLang="zh-CN" sz="2800" dirty="0">
                <a:solidFill>
                  <a:srgbClr val="FFFFFF"/>
                </a:solidFill>
                <a:effectLst>
                  <a:glow rad="127000">
                    <a:srgbClr val="000000"/>
                  </a:glow>
                </a:effectLst>
                <a:latin typeface="Arial" charset="0"/>
                <a:ea typeface="ＭＳ Ｐゴシック" charset="0"/>
                <a:cs typeface="ＭＳ Ｐゴシック" charset="0"/>
              </a:rPr>
              <a:t>26</a:t>
            </a:r>
            <a:r>
              <a:rPr lang="en-US" altLang="zh-CN" sz="2800" dirty="0">
                <a:solidFill>
                  <a:srgbClr val="FFFFFF"/>
                </a:solidFill>
                <a:effectLst>
                  <a:glow rad="127000">
                    <a:srgbClr val="000000"/>
                  </a:glow>
                </a:effectLst>
                <a:latin typeface="Arial" charset="0"/>
                <a:ea typeface="ＭＳ Ｐゴシック" charset="0"/>
                <a:cs typeface="ＭＳ Ｐゴシック" charset="0"/>
              </a:rPr>
              <a:t>-36</a:t>
            </a:r>
            <a:r>
              <a:rPr lang="zh-CN" altLang="en-US" sz="2800" dirty="0">
                <a:solidFill>
                  <a:srgbClr val="FFFFFF"/>
                </a:solidFill>
                <a:effectLst>
                  <a:glow rad="127000">
                    <a:srgbClr val="000000"/>
                  </a:glow>
                </a:effectLst>
                <a:latin typeface="Arial" charset="0"/>
                <a:ea typeface="ＭＳ Ｐゴシック" charset="0"/>
                <a:cs typeface="ＭＳ Ｐゴシック" charset="0"/>
              </a:rPr>
              <a:t>）。</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民数记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5960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8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79400" y="0"/>
            <a:ext cx="85725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75011" name="Rectangle 3"/>
          <p:cNvSpPr>
            <a:spLocks noGrp="1" noChangeArrowheads="1"/>
          </p:cNvSpPr>
          <p:nvPr>
            <p:ph type="title"/>
          </p:nvPr>
        </p:nvSpPr>
        <p:spPr>
          <a:xfrm>
            <a:off x="0" y="190500"/>
            <a:ext cx="9144000" cy="1143000"/>
          </a:xfrm>
        </p:spPr>
        <p:txBody>
          <a:bodyPr/>
          <a:lstStyle/>
          <a:p>
            <a:pPr eaLnBrk="1" hangingPunct="1">
              <a:defRPr/>
            </a:pPr>
            <a:r>
              <a:rPr lang="zh-TW" altLang="en-US" sz="4000" b="1" dirty="0">
                <a:solidFill>
                  <a:schemeClr val="bg1"/>
                </a:solidFill>
                <a:effectLst>
                  <a:outerShdw blurRad="50800" dist="63500" dir="2700000" algn="tl" rotWithShape="0">
                    <a:srgbClr val="000000">
                      <a:alpha val="91000"/>
                    </a:srgbClr>
                  </a:outerShdw>
                </a:effectLst>
                <a:ea typeface="ＭＳ Ｐゴシック" charset="0"/>
              </a:rPr>
              <a:t>民数记 </a:t>
            </a:r>
            <a:r>
              <a:rPr lang="en-US" altLang="zh-TW" sz="4000" b="1" dirty="0">
                <a:solidFill>
                  <a:schemeClr val="bg1"/>
                </a:solidFill>
                <a:effectLst>
                  <a:outerShdw blurRad="50800" dist="63500" dir="2700000" algn="tl" rotWithShape="0">
                    <a:srgbClr val="000000">
                      <a:alpha val="91000"/>
                    </a:srgbClr>
                  </a:outerShdw>
                </a:effectLst>
                <a:ea typeface="ＭＳ Ｐゴシック" charset="0"/>
              </a:rPr>
              <a:t>2 </a:t>
            </a:r>
            <a:r>
              <a:rPr lang="zh-TW" altLang="en-US" sz="4000" b="1" dirty="0">
                <a:solidFill>
                  <a:schemeClr val="bg1"/>
                </a:solidFill>
                <a:effectLst>
                  <a:outerShdw blurRad="50800" dist="63500" dir="2700000" algn="tl" rotWithShape="0">
                    <a:srgbClr val="000000">
                      <a:alpha val="91000"/>
                    </a:srgbClr>
                  </a:outerShdw>
                </a:effectLst>
                <a:ea typeface="ＭＳ Ｐゴシック" charset="0"/>
              </a:rPr>
              <a:t>章 对照撒母耳记下 </a:t>
            </a:r>
            <a:r>
              <a:rPr lang="en-US" altLang="zh-TW" sz="4000" b="1" dirty="0">
                <a:solidFill>
                  <a:schemeClr val="bg1"/>
                </a:solidFill>
                <a:effectLst>
                  <a:outerShdw blurRad="50800" dist="63500" dir="2700000" algn="tl" rotWithShape="0">
                    <a:srgbClr val="000000">
                      <a:alpha val="91000"/>
                    </a:srgbClr>
                  </a:outerShdw>
                </a:effectLst>
                <a:ea typeface="ＭＳ Ｐゴシック" charset="0"/>
              </a:rPr>
              <a:t>24 </a:t>
            </a:r>
            <a:r>
              <a:rPr lang="zh-TW" altLang="en-US" sz="4000" b="1" dirty="0">
                <a:solidFill>
                  <a:schemeClr val="bg1"/>
                </a:solidFill>
                <a:effectLst>
                  <a:outerShdw blurRad="50800" dist="63500" dir="2700000" algn="tl" rotWithShape="0">
                    <a:srgbClr val="000000">
                      <a:alpha val="91000"/>
                    </a:srgbClr>
                  </a:outerShdw>
                </a:effectLst>
                <a:ea typeface="ＭＳ Ｐゴシック" charset="0"/>
              </a:rPr>
              <a:t>章</a:t>
            </a:r>
            <a:endParaRPr lang="en-US" sz="4000" b="1" dirty="0">
              <a:effectLst>
                <a:outerShdw blurRad="50800" dist="63500" dir="2700000" algn="tl" rotWithShape="0">
                  <a:srgbClr val="000000">
                    <a:alpha val="91000"/>
                  </a:srgbClr>
                </a:outerShdw>
              </a:effectLst>
              <a:ea typeface="ＭＳ Ｐゴシック" charset="0"/>
            </a:endParaRPr>
          </a:p>
        </p:txBody>
      </p:sp>
      <p:sp>
        <p:nvSpPr>
          <p:cNvPr id="2475012" name="Rectangle 4"/>
          <p:cNvSpPr>
            <a:spLocks noChangeArrowheads="1"/>
          </p:cNvSpPr>
          <p:nvPr/>
        </p:nvSpPr>
        <p:spPr bwMode="auto">
          <a:xfrm>
            <a:off x="279400" y="1333500"/>
            <a:ext cx="8572500" cy="2667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outerShdw blurRad="50800" dist="63500" dir="2700000" algn="tl" rotWithShape="0">
                    <a:srgbClr val="000000">
                      <a:alpha val="91000"/>
                    </a:srgbClr>
                  </a:outerShdw>
                </a:effectLst>
                <a:uLnTx/>
                <a:uFillTx/>
                <a:latin typeface="Arial"/>
                <a:ea typeface="ＭＳ Ｐゴシック" charset="0"/>
                <a:cs typeface="Arial"/>
              </a:rPr>
              <a:t>为什么这次人口普查没有问题，而几年后大卫统治下的人口普查却带来了上帝的审判？</a:t>
            </a:r>
            <a:endParaRPr kumimoji="0" lang="en-US" sz="4000" b="1" i="0" u="none" strike="noStrike" kern="1200" cap="none" spc="0" normalizeH="0" baseline="0" noProof="0" dirty="0">
              <a:ln>
                <a:noFill/>
              </a:ln>
              <a:solidFill>
                <a:srgbClr val="000000"/>
              </a:solidFill>
              <a:effectLst>
                <a:outerShdw blurRad="50800" dist="63500" dir="2700000" algn="tl" rotWithShape="0">
                  <a:srgbClr val="000000">
                    <a:alpha val="91000"/>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108767611"/>
      </p:ext>
    </p:extLst>
  </p:cSld>
  <p:clrMapOvr>
    <a:masterClrMapping/>
  </p:clrMapOvr>
  <p:transition spd="med">
    <p:randomBar dir="vert"/>
  </p:transition>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2</a:t>
            </a:r>
          </a:p>
        </p:txBody>
      </p:sp>
    </p:spTree>
    <p:extLst>
      <p:ext uri="{BB962C8B-B14F-4D97-AF65-F5344CB8AC3E}">
        <p14:creationId xmlns:p14="http://schemas.microsoft.com/office/powerpoint/2010/main" val="2870439655"/>
      </p:ext>
    </p:extLst>
  </p:cSld>
  <p:clrMapOvr>
    <a:overrideClrMapping bg1="lt1" tx1="dk1" bg2="lt2" tx2="dk2" accent1="accent1" accent2="accent2" accent3="accent3" accent4="accent4" accent5="accent5" accent6="accent6" hlink="hlink" folHlink="folHlink"/>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Grp="1" noChangeArrowheads="1"/>
          </p:cNvSpPr>
          <p:nvPr>
            <p:ph type="title"/>
          </p:nvPr>
        </p:nvSpPr>
        <p:spPr>
          <a:xfrm>
            <a:off x="533400" y="-76200"/>
            <a:ext cx="8229600" cy="1143000"/>
          </a:xfrm>
        </p:spPr>
        <p:txBody>
          <a:bodyPr/>
          <a:lstStyle/>
          <a:p>
            <a:r>
              <a:rPr lang="zh-CN" altLang="en-US" sz="4000">
                <a:latin typeface="Times New Roman" charset="0"/>
                <a:ea typeface="SimSun" charset="0"/>
                <a:cs typeface="SimSun" charset="0"/>
              </a:rPr>
              <a:t>什么地方容得下以色列的两百万人</a:t>
            </a:r>
            <a:endParaRPr lang="en-US" altLang="zh-CN" sz="4000">
              <a:latin typeface="Times New Roman" charset="0"/>
              <a:ea typeface="MS PGothic" charset="0"/>
              <a:cs typeface="MS PGothic" charset="0"/>
            </a:endParaRPr>
          </a:p>
        </p:txBody>
      </p:sp>
      <p:sp>
        <p:nvSpPr>
          <p:cNvPr id="122883" name="Rectangle 3"/>
          <p:cNvSpPr>
            <a:spLocks noGrp="1" noChangeArrowheads="1"/>
          </p:cNvSpPr>
          <p:nvPr>
            <p:ph type="body" idx="1"/>
          </p:nvPr>
        </p:nvSpPr>
        <p:spPr/>
        <p:txBody>
          <a:bodyPr/>
          <a:lstStyle/>
          <a:p>
            <a:endParaRPr lang="zh-CN" altLang="en-US">
              <a:latin typeface="Times New Roman" charset="0"/>
              <a:ea typeface="MS PGothic" charset="0"/>
              <a:cs typeface="MS PGothic" charset="0"/>
            </a:endParaRPr>
          </a:p>
        </p:txBody>
      </p:sp>
      <p:pic>
        <p:nvPicPr>
          <p:cNvPr id="122884" name="Picture 4"/>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1657350"/>
            <a:ext cx="9144000" cy="5276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122885" name="Text Box 5"/>
          <p:cNvSpPr txBox="1">
            <a:spLocks noChangeArrowheads="1"/>
          </p:cNvSpPr>
          <p:nvPr/>
        </p:nvSpPr>
        <p:spPr bwMode="auto">
          <a:xfrm>
            <a:off x="1944688" y="5780088"/>
            <a:ext cx="83883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indent="-914400">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 typeface="Wingdings" charset="0"/>
              <a:buNone/>
            </a:pPr>
            <a:r>
              <a:rPr lang="zh-CN" altLang="en-US" sz="2400">
                <a:solidFill>
                  <a:srgbClr val="FFFFFF"/>
                </a:solidFill>
                <a:latin typeface="SimSun" charset="0"/>
              </a:rPr>
              <a:t>西奈北部的拉法平原大到足够以色列全民扎营</a:t>
            </a: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sz="3200">
              <a:latin typeface="Times" charset="0"/>
              <a:cs typeface="Times New Roman" charset="0"/>
            </a:endParaRPr>
          </a:p>
        </p:txBody>
      </p:sp>
      <p:grpSp>
        <p:nvGrpSpPr>
          <p:cNvPr id="124931" name="Group 38"/>
          <p:cNvGrpSpPr>
            <a:grpSpLocks/>
          </p:cNvGrpSpPr>
          <p:nvPr/>
        </p:nvGrpSpPr>
        <p:grpSpPr bwMode="auto">
          <a:xfrm rot="-381983">
            <a:off x="234950" y="936625"/>
            <a:ext cx="9232900" cy="5372100"/>
            <a:chOff x="140" y="336"/>
            <a:chExt cx="5816" cy="3384"/>
          </a:xfrm>
        </p:grpSpPr>
        <p:grpSp>
          <p:nvGrpSpPr>
            <p:cNvPr id="124935" name="Group 3"/>
            <p:cNvGrpSpPr>
              <a:grpSpLocks/>
            </p:cNvGrpSpPr>
            <p:nvPr/>
          </p:nvGrpSpPr>
          <p:grpSpPr bwMode="auto">
            <a:xfrm rot="-2375501">
              <a:off x="1758" y="1283"/>
              <a:ext cx="2256" cy="1788"/>
              <a:chOff x="2256" y="1632"/>
              <a:chExt cx="1207" cy="972"/>
            </a:xfrm>
          </p:grpSpPr>
          <p:grpSp>
            <p:nvGrpSpPr>
              <p:cNvPr id="124954" name="Group 4"/>
              <p:cNvGrpSpPr>
                <a:grpSpLocks/>
              </p:cNvGrpSpPr>
              <p:nvPr/>
            </p:nvGrpSpPr>
            <p:grpSpPr bwMode="auto">
              <a:xfrm>
                <a:off x="2256" y="1704"/>
                <a:ext cx="1207" cy="900"/>
                <a:chOff x="2256" y="1704"/>
                <a:chExt cx="1207" cy="900"/>
              </a:xfrm>
            </p:grpSpPr>
            <p:pic>
              <p:nvPicPr>
                <p:cNvPr id="124956" name="Picture 5" descr="Mosaic Tab cut-out"/>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124957" name="Group 6"/>
                <p:cNvGrpSpPr>
                  <a:grpSpLocks/>
                </p:cNvGrpSpPr>
                <p:nvPr/>
              </p:nvGrpSpPr>
              <p:grpSpPr bwMode="auto">
                <a:xfrm>
                  <a:off x="2256" y="1749"/>
                  <a:ext cx="1207" cy="855"/>
                  <a:chOff x="2256" y="1749"/>
                  <a:chExt cx="1207" cy="855"/>
                </a:xfrm>
              </p:grpSpPr>
              <p:grpSp>
                <p:nvGrpSpPr>
                  <p:cNvPr id="124958" name="Group 7"/>
                  <p:cNvGrpSpPr>
                    <a:grpSpLocks/>
                  </p:cNvGrpSpPr>
                  <p:nvPr/>
                </p:nvGrpSpPr>
                <p:grpSpPr bwMode="auto">
                  <a:xfrm>
                    <a:off x="2299" y="1749"/>
                    <a:ext cx="1164" cy="855"/>
                    <a:chOff x="2299" y="1749"/>
                    <a:chExt cx="1164" cy="855"/>
                  </a:xfrm>
                </p:grpSpPr>
                <p:sp>
                  <p:nvSpPr>
                    <p:cNvPr id="124960"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sz="2400">
                        <a:latin typeface="Times" charset="0"/>
                        <a:cs typeface="Times New Roman" charset="0"/>
                      </a:endParaRPr>
                    </a:p>
                  </p:txBody>
                </p:sp>
                <p:sp>
                  <p:nvSpPr>
                    <p:cNvPr id="124961"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vert="eaVert" wrap="none" anchor="ctr"/>
                    <a:lstStyle/>
                    <a:p>
                      <a:endParaRPr lang="zh-CN" altLang="en-US" sz="2400">
                        <a:latin typeface="Times" charset="0"/>
                        <a:cs typeface="Times New Roman" charset="0"/>
                      </a:endParaRPr>
                    </a:p>
                  </p:txBody>
                </p:sp>
                <p:sp>
                  <p:nvSpPr>
                    <p:cNvPr id="124962"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endParaRPr lang="zh-CN" altLang="en-US" sz="2400">
                        <a:latin typeface="Times" charset="0"/>
                        <a:cs typeface="Times New Roman" charset="0"/>
                      </a:endParaRPr>
                    </a:p>
                  </p:txBody>
                </p:sp>
                <p:sp>
                  <p:nvSpPr>
                    <p:cNvPr id="124963"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vert="eaVert"/>
                    <a:lstStyle/>
                    <a:p>
                      <a:endParaRPr lang="zh-CN" altLang="en-US" sz="2400">
                        <a:latin typeface="Times" charset="0"/>
                        <a:cs typeface="Times New Roman" charset="0"/>
                      </a:endParaRPr>
                    </a:p>
                  </p:txBody>
                </p:sp>
                <p:sp>
                  <p:nvSpPr>
                    <p:cNvPr id="124964" name="Freeform 12" descr="Stationery"/>
                    <p:cNvSpPr>
                      <a:spLocks/>
                    </p:cNvSpPr>
                    <p:nvPr/>
                  </p:nvSpPr>
                  <p:spPr bwMode="auto">
                    <a:xfrm>
                      <a:off x="3168" y="2304"/>
                      <a:ext cx="258" cy="264"/>
                    </a:xfrm>
                    <a:custGeom>
                      <a:avLst/>
                      <a:gdLst>
                        <a:gd name="T0" fmla="*/ 137 w 230"/>
                        <a:gd name="T1" fmla="*/ 6 h 264"/>
                        <a:gd name="T2" fmla="*/ 102 w 230"/>
                        <a:gd name="T3" fmla="*/ 77 h 264"/>
                        <a:gd name="T4" fmla="*/ 76 w 230"/>
                        <a:gd name="T5" fmla="*/ 140 h 264"/>
                        <a:gd name="T6" fmla="*/ 46 w 230"/>
                        <a:gd name="T7" fmla="*/ 171 h 264"/>
                        <a:gd name="T8" fmla="*/ 26 w 230"/>
                        <a:gd name="T9" fmla="*/ 192 h 264"/>
                        <a:gd name="T10" fmla="*/ 21 w 230"/>
                        <a:gd name="T11" fmla="*/ 197 h 264"/>
                        <a:gd name="T12" fmla="*/ 149 w 230"/>
                        <a:gd name="T13" fmla="*/ 258 h 264"/>
                        <a:gd name="T14" fmla="*/ 233 w 230"/>
                        <a:gd name="T15" fmla="*/ 222 h 264"/>
                        <a:gd name="T16" fmla="*/ 241 w 230"/>
                        <a:gd name="T17" fmla="*/ 182 h 264"/>
                        <a:gd name="T18" fmla="*/ 224 w 230"/>
                        <a:gd name="T19" fmla="*/ 42 h 264"/>
                        <a:gd name="T20" fmla="*/ 154 w 230"/>
                        <a:gd name="T21" fmla="*/ 0 h 264"/>
                        <a:gd name="T22" fmla="*/ 137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vert="eaVert"/>
                    <a:lstStyle/>
                    <a:p>
                      <a:endParaRPr lang="zh-CN" altLang="en-US" sz="2400">
                        <a:latin typeface="Times" charset="0"/>
                        <a:cs typeface="Times New Roman" charset="0"/>
                      </a:endParaRPr>
                    </a:p>
                  </p:txBody>
                </p:sp>
                <p:sp>
                  <p:nvSpPr>
                    <p:cNvPr id="124965"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vert="eaVert"/>
                    <a:lstStyle/>
                    <a:p>
                      <a:endParaRPr lang="zh-CN" altLang="en-US" sz="2400">
                        <a:latin typeface="Times" charset="0"/>
                        <a:cs typeface="Times New Roman" charset="0"/>
                      </a:endParaRPr>
                    </a:p>
                  </p:txBody>
                </p:sp>
                <p:sp>
                  <p:nvSpPr>
                    <p:cNvPr id="124966"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vert="eaVert"/>
                    <a:lstStyle/>
                    <a:p>
                      <a:endParaRPr lang="zh-CN" altLang="en-US" sz="2400">
                        <a:latin typeface="Times" charset="0"/>
                        <a:cs typeface="Times New Roman" charset="0"/>
                      </a:endParaRPr>
                    </a:p>
                  </p:txBody>
                </p:sp>
              </p:grpSp>
              <p:sp>
                <p:nvSpPr>
                  <p:cNvPr id="124959" name="Freeform 15" descr="Stationery"/>
                  <p:cNvSpPr>
                    <a:spLocks/>
                  </p:cNvSpPr>
                  <p:nvPr/>
                </p:nvSpPr>
                <p:spPr bwMode="auto">
                  <a:xfrm>
                    <a:off x="2256" y="2139"/>
                    <a:ext cx="146" cy="117"/>
                  </a:xfrm>
                  <a:custGeom>
                    <a:avLst/>
                    <a:gdLst>
                      <a:gd name="T0" fmla="*/ 27 w 98"/>
                      <a:gd name="T1" fmla="*/ 30 h 117"/>
                      <a:gd name="T2" fmla="*/ 52 w 98"/>
                      <a:gd name="T3" fmla="*/ 117 h 117"/>
                      <a:gd name="T4" fmla="*/ 146 w 98"/>
                      <a:gd name="T5" fmla="*/ 84 h 117"/>
                      <a:gd name="T6" fmla="*/ 27 w 98"/>
                      <a:gd name="T7" fmla="*/ 0 h 117"/>
                      <a:gd name="T8" fmla="*/ 3 w 98"/>
                      <a:gd name="T9" fmla="*/ 27 h 117"/>
                      <a:gd name="T10" fmla="*/ 30 w 98"/>
                      <a:gd name="T11" fmla="*/ 56 h 117"/>
                      <a:gd name="T12" fmla="*/ 45 w 98"/>
                      <a:gd name="T13" fmla="*/ 57 h 117"/>
                      <a:gd name="T14" fmla="*/ 72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vert="eaVert"/>
                  <a:lstStyle/>
                  <a:p>
                    <a:endParaRPr lang="zh-CN" altLang="en-US" sz="2400">
                      <a:latin typeface="Times" charset="0"/>
                      <a:cs typeface="Times New Roman" charset="0"/>
                    </a:endParaRPr>
                  </a:p>
                </p:txBody>
              </p:sp>
            </p:grpSp>
          </p:grpSp>
          <p:sp>
            <p:nvSpPr>
              <p:cNvPr id="124955"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vert="eaVert" wrap="none" anchor="ctr"/>
              <a:lstStyle/>
              <a:p>
                <a:endParaRPr lang="zh-CN" altLang="en-US" sz="2400">
                  <a:latin typeface="Times" charset="0"/>
                  <a:cs typeface="Times New Roman" charset="0"/>
                </a:endParaRPr>
              </a:p>
            </p:txBody>
          </p:sp>
        </p:grpSp>
        <p:grpSp>
          <p:nvGrpSpPr>
            <p:cNvPr id="124936" name="Group 17"/>
            <p:cNvGrpSpPr>
              <a:grpSpLocks/>
            </p:cNvGrpSpPr>
            <p:nvPr/>
          </p:nvGrpSpPr>
          <p:grpSpPr bwMode="auto">
            <a:xfrm rot="283815">
              <a:off x="140" y="336"/>
              <a:ext cx="1286" cy="1054"/>
              <a:chOff x="3297" y="-48"/>
              <a:chExt cx="1286" cy="1054"/>
            </a:xfrm>
          </p:grpSpPr>
          <p:sp>
            <p:nvSpPr>
              <p:cNvPr id="124949" name="AutoShape 18"/>
              <p:cNvSpPr>
                <a:spLocks noChangeArrowheads="1"/>
              </p:cNvSpPr>
              <p:nvPr/>
            </p:nvSpPr>
            <p:spPr bwMode="auto">
              <a:xfrm>
                <a:off x="3648" y="192"/>
                <a:ext cx="576" cy="576"/>
              </a:xfrm>
              <a:custGeom>
                <a:avLst/>
                <a:gdLst>
                  <a:gd name="T0" fmla="*/ 15 w 21600"/>
                  <a:gd name="T1" fmla="*/ 8 h 21600"/>
                  <a:gd name="T2" fmla="*/ 8 w 21600"/>
                  <a:gd name="T3" fmla="*/ 15 h 21600"/>
                  <a:gd name="T4" fmla="*/ 0 w 21600"/>
                  <a:gd name="T5" fmla="*/ 8 h 21600"/>
                  <a:gd name="T6" fmla="*/ 8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close/>
                  </a:path>
                </a:pathLst>
              </a:custGeom>
              <a:solidFill>
                <a:srgbClr val="FF3300"/>
              </a:solidFill>
              <a:ln w="9525">
                <a:solidFill>
                  <a:schemeClr val="tx1"/>
                </a:solidFill>
                <a:miter lim="800000"/>
                <a:headEnd/>
                <a:tailEnd/>
              </a:ln>
            </p:spPr>
            <p:txBody>
              <a:bodyPr wrap="none" anchor="ctr"/>
              <a:lstStyle/>
              <a:p>
                <a:endParaRPr lang="zh-CN" altLang="en-US" sz="2400">
                  <a:latin typeface="Times" charset="0"/>
                  <a:cs typeface="Times New Roman" charset="0"/>
                </a:endParaRPr>
              </a:p>
            </p:txBody>
          </p:sp>
          <p:sp>
            <p:nvSpPr>
              <p:cNvPr id="102419" name="Text Box 19"/>
              <p:cNvSpPr txBox="1">
                <a:spLocks noChangeArrowheads="1"/>
              </p:cNvSpPr>
              <p:nvPr/>
            </p:nvSpPr>
            <p:spPr bwMode="auto">
              <a:xfrm>
                <a:off x="4147" y="313"/>
                <a:ext cx="432"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2800">
                    <a:solidFill>
                      <a:srgbClr val="00FFFF"/>
                    </a:solidFill>
                    <a:latin typeface="Times New Roman" charset="0"/>
                  </a:rPr>
                  <a:t>东</a:t>
                </a:r>
              </a:p>
            </p:txBody>
          </p:sp>
          <p:sp>
            <p:nvSpPr>
              <p:cNvPr id="102420" name="Text Box 20"/>
              <p:cNvSpPr txBox="1">
                <a:spLocks noChangeArrowheads="1"/>
              </p:cNvSpPr>
              <p:nvPr/>
            </p:nvSpPr>
            <p:spPr bwMode="auto">
              <a:xfrm>
                <a:off x="3717" y="678"/>
                <a:ext cx="432"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800">
                    <a:solidFill>
                      <a:srgbClr val="00FFFF"/>
                    </a:solidFill>
                    <a:latin typeface="Times New Roman" charset="0"/>
                  </a:rPr>
                  <a:t>南</a:t>
                </a:r>
              </a:p>
            </p:txBody>
          </p:sp>
          <p:sp>
            <p:nvSpPr>
              <p:cNvPr id="102421" name="Text Box 21"/>
              <p:cNvSpPr txBox="1">
                <a:spLocks noChangeArrowheads="1"/>
              </p:cNvSpPr>
              <p:nvPr/>
            </p:nvSpPr>
            <p:spPr bwMode="auto">
              <a:xfrm>
                <a:off x="3718" y="-50"/>
                <a:ext cx="432"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800">
                    <a:solidFill>
                      <a:srgbClr val="00FFFF"/>
                    </a:solidFill>
                    <a:latin typeface="Times New Roman" charset="0"/>
                  </a:rPr>
                  <a:t>北</a:t>
                </a:r>
              </a:p>
            </p:txBody>
          </p:sp>
          <p:sp>
            <p:nvSpPr>
              <p:cNvPr id="102422" name="Text Box 22"/>
              <p:cNvSpPr txBox="1">
                <a:spLocks noChangeArrowheads="1"/>
              </p:cNvSpPr>
              <p:nvPr/>
            </p:nvSpPr>
            <p:spPr bwMode="auto">
              <a:xfrm>
                <a:off x="3295" y="314"/>
                <a:ext cx="432"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2800">
                    <a:solidFill>
                      <a:srgbClr val="00FFFF"/>
                    </a:solidFill>
                    <a:latin typeface="Times New Roman" charset="0"/>
                  </a:rPr>
                  <a:t>西</a:t>
                </a:r>
              </a:p>
            </p:txBody>
          </p:sp>
        </p:grpSp>
        <p:sp>
          <p:nvSpPr>
            <p:cNvPr id="124937" name="Text Box 23"/>
            <p:cNvSpPr txBox="1">
              <a:spLocks noChangeArrowheads="1"/>
            </p:cNvSpPr>
            <p:nvPr/>
          </p:nvSpPr>
          <p:spPr bwMode="auto">
            <a:xfrm rot="-960098">
              <a:off x="883" y="1097"/>
              <a:ext cx="1536" cy="4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spcBef>
                  <a:spcPct val="0"/>
                </a:spcBef>
                <a:buFontTx/>
                <a:buNone/>
              </a:pPr>
              <a:r>
                <a:rPr lang="zh-CN" altLang="en-US" sz="3600">
                  <a:latin typeface="Times" charset="0"/>
                </a:rPr>
                <a:t>以法莲</a:t>
              </a:r>
              <a:endParaRPr lang="en-US" altLang="zh-CN" sz="3600">
                <a:latin typeface="Times" charset="0"/>
              </a:endParaRPr>
            </a:p>
          </p:txBody>
        </p:sp>
        <p:sp>
          <p:nvSpPr>
            <p:cNvPr id="124938" name="Text Box 24"/>
            <p:cNvSpPr txBox="1">
              <a:spLocks noChangeArrowheads="1"/>
            </p:cNvSpPr>
            <p:nvPr/>
          </p:nvSpPr>
          <p:spPr bwMode="auto">
            <a:xfrm rot="-960098">
              <a:off x="415" y="1584"/>
              <a:ext cx="1536" cy="4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600">
                  <a:latin typeface="Times" charset="0"/>
                </a:rPr>
                <a:t>玛拿西</a:t>
              </a:r>
            </a:p>
          </p:txBody>
        </p:sp>
        <p:sp>
          <p:nvSpPr>
            <p:cNvPr id="124939" name="Text Box 25"/>
            <p:cNvSpPr txBox="1">
              <a:spLocks noChangeArrowheads="1"/>
            </p:cNvSpPr>
            <p:nvPr/>
          </p:nvSpPr>
          <p:spPr bwMode="auto">
            <a:xfrm rot="-960098">
              <a:off x="321" y="1998"/>
              <a:ext cx="1536" cy="4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3600">
                  <a:latin typeface="Times" charset="0"/>
                </a:rPr>
                <a:t>便雅悯</a:t>
              </a:r>
            </a:p>
          </p:txBody>
        </p:sp>
        <p:sp>
          <p:nvSpPr>
            <p:cNvPr id="124940" name="Text Box 26"/>
            <p:cNvSpPr txBox="1">
              <a:spLocks noChangeArrowheads="1"/>
            </p:cNvSpPr>
            <p:nvPr/>
          </p:nvSpPr>
          <p:spPr bwMode="auto">
            <a:xfrm rot="-960030">
              <a:off x="4420" y="1533"/>
              <a:ext cx="1536" cy="4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3600">
                  <a:latin typeface="Times" charset="0"/>
                </a:rPr>
                <a:t>犹大</a:t>
              </a:r>
            </a:p>
          </p:txBody>
        </p:sp>
        <p:sp>
          <p:nvSpPr>
            <p:cNvPr id="124941" name="Text Box 27"/>
            <p:cNvSpPr txBox="1">
              <a:spLocks noChangeArrowheads="1"/>
            </p:cNvSpPr>
            <p:nvPr/>
          </p:nvSpPr>
          <p:spPr bwMode="auto">
            <a:xfrm rot="-960030">
              <a:off x="3988" y="1991"/>
              <a:ext cx="1536" cy="4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600">
                  <a:latin typeface="Times" charset="0"/>
                </a:rPr>
                <a:t>以萨迦</a:t>
              </a:r>
            </a:p>
          </p:txBody>
        </p:sp>
        <p:sp>
          <p:nvSpPr>
            <p:cNvPr id="124942" name="Text Box 28"/>
            <p:cNvSpPr txBox="1">
              <a:spLocks noChangeArrowheads="1"/>
            </p:cNvSpPr>
            <p:nvPr/>
          </p:nvSpPr>
          <p:spPr bwMode="auto">
            <a:xfrm rot="-960030">
              <a:off x="3385" y="2615"/>
              <a:ext cx="1536" cy="4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600">
                  <a:latin typeface="Times" charset="0"/>
                </a:rPr>
                <a:t>西布伦</a:t>
              </a:r>
            </a:p>
          </p:txBody>
        </p:sp>
        <p:sp>
          <p:nvSpPr>
            <p:cNvPr id="124943" name="Text Box 29"/>
            <p:cNvSpPr txBox="1">
              <a:spLocks noChangeArrowheads="1"/>
            </p:cNvSpPr>
            <p:nvPr/>
          </p:nvSpPr>
          <p:spPr bwMode="auto">
            <a:xfrm rot="-2375501">
              <a:off x="778" y="3185"/>
              <a:ext cx="864" cy="4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600">
                  <a:latin typeface="Times" charset="0"/>
                </a:rPr>
                <a:t>迦得</a:t>
              </a:r>
            </a:p>
          </p:txBody>
        </p:sp>
        <p:sp>
          <p:nvSpPr>
            <p:cNvPr id="124944" name="Text Box 30"/>
            <p:cNvSpPr txBox="1">
              <a:spLocks noChangeArrowheads="1"/>
            </p:cNvSpPr>
            <p:nvPr/>
          </p:nvSpPr>
          <p:spPr bwMode="auto">
            <a:xfrm rot="-2375501">
              <a:off x="1155" y="3313"/>
              <a:ext cx="1008" cy="4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600">
                  <a:latin typeface="Times" charset="0"/>
                </a:rPr>
                <a:t>西缅</a:t>
              </a:r>
            </a:p>
          </p:txBody>
        </p:sp>
        <p:sp>
          <p:nvSpPr>
            <p:cNvPr id="124945" name="Text Box 31"/>
            <p:cNvSpPr txBox="1">
              <a:spLocks noChangeArrowheads="1"/>
            </p:cNvSpPr>
            <p:nvPr/>
          </p:nvSpPr>
          <p:spPr bwMode="auto">
            <a:xfrm rot="-2375501">
              <a:off x="1487" y="3316"/>
              <a:ext cx="1536" cy="4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600">
                  <a:latin typeface="Times" charset="0"/>
                </a:rPr>
                <a:t>流便</a:t>
              </a:r>
            </a:p>
          </p:txBody>
        </p:sp>
        <p:sp>
          <p:nvSpPr>
            <p:cNvPr id="124946" name="Text Box 32"/>
            <p:cNvSpPr txBox="1">
              <a:spLocks noChangeArrowheads="1"/>
            </p:cNvSpPr>
            <p:nvPr/>
          </p:nvSpPr>
          <p:spPr bwMode="auto">
            <a:xfrm rot="-2375501">
              <a:off x="2601" y="562"/>
              <a:ext cx="864" cy="4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spcBef>
                  <a:spcPct val="0"/>
                </a:spcBef>
                <a:buFontTx/>
                <a:buNone/>
              </a:pPr>
              <a:r>
                <a:rPr lang="zh-CN" altLang="en-US" sz="3600">
                  <a:latin typeface="Times" charset="0"/>
                </a:rPr>
                <a:t>但</a:t>
              </a:r>
              <a:endParaRPr lang="en-US" altLang="zh-CN" sz="3600">
                <a:latin typeface="Times" charset="0"/>
              </a:endParaRPr>
            </a:p>
          </p:txBody>
        </p:sp>
        <p:sp>
          <p:nvSpPr>
            <p:cNvPr id="124947" name="Text Box 33"/>
            <p:cNvSpPr txBox="1">
              <a:spLocks noChangeArrowheads="1"/>
            </p:cNvSpPr>
            <p:nvPr/>
          </p:nvSpPr>
          <p:spPr bwMode="auto">
            <a:xfrm rot="-2375501">
              <a:off x="2979" y="622"/>
              <a:ext cx="1008" cy="4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spcBef>
                  <a:spcPct val="0"/>
                </a:spcBef>
                <a:buFontTx/>
                <a:buNone/>
              </a:pPr>
              <a:r>
                <a:rPr lang="zh-CN" altLang="en-US" sz="3600">
                  <a:latin typeface="Times" charset="0"/>
                </a:rPr>
                <a:t>亚设</a:t>
              </a:r>
              <a:endParaRPr lang="zh-CN" altLang="en-US" sz="3600">
                <a:latin typeface="Times New Roman" charset="0"/>
                <a:cs typeface="Times New Roman" charset="0"/>
              </a:endParaRPr>
            </a:p>
          </p:txBody>
        </p:sp>
        <p:sp>
          <p:nvSpPr>
            <p:cNvPr id="124948" name="Text Box 34"/>
            <p:cNvSpPr txBox="1">
              <a:spLocks noChangeArrowheads="1"/>
            </p:cNvSpPr>
            <p:nvPr/>
          </p:nvSpPr>
          <p:spPr bwMode="auto">
            <a:xfrm rot="-2375501">
              <a:off x="3605" y="457"/>
              <a:ext cx="1538" cy="4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3600">
                  <a:latin typeface="Times" charset="0"/>
                </a:rPr>
                <a:t>拿弗他利</a:t>
              </a:r>
            </a:p>
          </p:txBody>
        </p:sp>
      </p:grpSp>
      <p:sp>
        <p:nvSpPr>
          <p:cNvPr id="102435" name="Text Box 35"/>
          <p:cNvSpPr txBox="1">
            <a:spLocks noChangeArrowheads="1"/>
          </p:cNvSpPr>
          <p:nvPr/>
        </p:nvSpPr>
        <p:spPr bwMode="auto">
          <a:xfrm>
            <a:off x="6324600" y="6172200"/>
            <a:ext cx="2438400" cy="579438"/>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solidFill>
                  <a:schemeClr val="accent2"/>
                </a:solidFill>
                <a:latin typeface="Times New Roman" charset="0"/>
              </a:rPr>
              <a:t>民数记 </a:t>
            </a:r>
            <a:r>
              <a:rPr lang="en-US" altLang="zh-CN" sz="3200">
                <a:solidFill>
                  <a:schemeClr val="accent2"/>
                </a:solidFill>
                <a:latin typeface="Times New Roman" charset="0"/>
                <a:cs typeface="Times New Roman" charset="0"/>
              </a:rPr>
              <a:t>2</a:t>
            </a:r>
            <a:r>
              <a:rPr lang="en-US" altLang="zh-CN" sz="3200">
                <a:solidFill>
                  <a:schemeClr val="accent2"/>
                </a:solidFill>
                <a:latin typeface="Times New Roman" charset="0"/>
              </a:rPr>
              <a:t> </a:t>
            </a:r>
            <a:r>
              <a:rPr lang="zh-CN" altLang="en-US" sz="3200">
                <a:solidFill>
                  <a:schemeClr val="accent2"/>
                </a:solidFill>
                <a:latin typeface="Times New Roman" charset="0"/>
              </a:rPr>
              <a:t>章</a:t>
            </a:r>
          </a:p>
        </p:txBody>
      </p:sp>
      <p:sp>
        <p:nvSpPr>
          <p:cNvPr id="124933" name="Text Box 39"/>
          <p:cNvSpPr txBox="1">
            <a:spLocks noChangeArrowheads="1"/>
          </p:cNvSpPr>
          <p:nvPr/>
        </p:nvSpPr>
        <p:spPr bwMode="auto">
          <a:xfrm>
            <a:off x="8077200" y="1524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142</a:t>
            </a:r>
          </a:p>
        </p:txBody>
      </p:sp>
      <p:sp>
        <p:nvSpPr>
          <p:cNvPr id="124934" name="Rectangle 40"/>
          <p:cNvSpPr>
            <a:spLocks noGrp="1" noChangeArrowheads="1"/>
          </p:cNvSpPr>
          <p:nvPr>
            <p:ph type="title" idx="4294967295"/>
          </p:nvPr>
        </p:nvSpPr>
        <p:spPr>
          <a:xfrm>
            <a:off x="457200" y="0"/>
            <a:ext cx="7772400" cy="838200"/>
          </a:xfrm>
        </p:spPr>
        <p:txBody>
          <a:bodyPr/>
          <a:lstStyle/>
          <a:p>
            <a:pPr eaLnBrk="1" hangingPunct="1"/>
            <a:r>
              <a:rPr lang="zh-CN" altLang="en-US" b="1">
                <a:solidFill>
                  <a:schemeClr val="tx1"/>
                </a:solidFill>
                <a:latin typeface="Times New Roman" charset="0"/>
                <a:ea typeface="SimSun" charset="0"/>
                <a:cs typeface="SimSun" charset="0"/>
              </a:rPr>
              <a:t>环绕会幕而居的各支派</a:t>
            </a:r>
            <a:endParaRPr lang="zh-CN" altLang="en-US" b="1">
              <a:latin typeface="Times New Roman" charset="0"/>
              <a:ea typeface="MS PGothic" charset="0"/>
              <a:cs typeface="MS PGothic" charset="0"/>
            </a:endParaRPr>
          </a:p>
        </p:txBody>
      </p:sp>
    </p:spTree>
  </p:cSld>
  <p:clrMapOvr>
    <a:masterClrMapping/>
  </p:clrMapOvr>
  <p:transition spd="med">
    <p:randomBar dir="vert"/>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sz="2400">
              <a:latin typeface="Times" charset="0"/>
              <a:cs typeface="Times New Roman" charset="0"/>
            </a:endParaRPr>
          </a:p>
        </p:txBody>
      </p:sp>
      <p:sp>
        <p:nvSpPr>
          <p:cNvPr id="126979" name="AutoShape 3"/>
          <p:cNvSpPr>
            <a:spLocks noChangeArrowheads="1"/>
          </p:cNvSpPr>
          <p:nvPr/>
        </p:nvSpPr>
        <p:spPr bwMode="auto">
          <a:xfrm>
            <a:off x="4500563" y="1125538"/>
            <a:ext cx="2171700" cy="1952625"/>
          </a:xfrm>
          <a:prstGeom prst="rtTriangle">
            <a:avLst/>
          </a:prstGeom>
          <a:solidFill>
            <a:srgbClr val="DDDDDD"/>
          </a:solidFill>
          <a:ln w="57150">
            <a:solidFill>
              <a:schemeClr val="tx1"/>
            </a:solidFill>
            <a:miter lim="800000"/>
            <a:headEnd/>
            <a:tailEnd/>
          </a:ln>
        </p:spPr>
        <p:txBody>
          <a:bodyPr wrap="none" anchor="ctr"/>
          <a:lstStyle/>
          <a:p>
            <a:endParaRPr lang="zh-CN" altLang="en-US" sz="2400">
              <a:latin typeface="Times" charset="0"/>
              <a:cs typeface="Times New Roman" charset="0"/>
            </a:endParaRPr>
          </a:p>
        </p:txBody>
      </p:sp>
      <p:sp>
        <p:nvSpPr>
          <p:cNvPr id="126980" name="Text Box 4"/>
          <p:cNvSpPr txBox="1">
            <a:spLocks noChangeArrowheads="1"/>
          </p:cNvSpPr>
          <p:nvPr/>
        </p:nvSpPr>
        <p:spPr bwMode="auto">
          <a:xfrm>
            <a:off x="6629400" y="533400"/>
            <a:ext cx="2514600" cy="180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lnSpc>
                <a:spcPct val="50000"/>
              </a:lnSpc>
              <a:buFontTx/>
              <a:buNone/>
            </a:pPr>
            <a:r>
              <a:rPr lang="zh-CN" altLang="en-US" sz="3200">
                <a:latin typeface="SimSun" charset="0"/>
              </a:rPr>
              <a:t>但</a:t>
            </a:r>
          </a:p>
          <a:p>
            <a:pPr eaLnBrk="1" hangingPunct="1">
              <a:lnSpc>
                <a:spcPct val="50000"/>
              </a:lnSpc>
              <a:buFontTx/>
              <a:buNone/>
            </a:pPr>
            <a:r>
              <a:rPr lang="zh-CN" altLang="en-US" sz="3200">
                <a:latin typeface="SimSun" charset="0"/>
              </a:rPr>
              <a:t>亚设</a:t>
            </a:r>
          </a:p>
          <a:p>
            <a:pPr eaLnBrk="1" hangingPunct="1">
              <a:lnSpc>
                <a:spcPct val="50000"/>
              </a:lnSpc>
              <a:buFontTx/>
              <a:buNone/>
            </a:pPr>
            <a:r>
              <a:rPr lang="zh-CN" altLang="en-US" sz="3200">
                <a:latin typeface="SimSun" charset="0"/>
              </a:rPr>
              <a:t>拿弗他利</a:t>
            </a:r>
          </a:p>
          <a:p>
            <a:pPr eaLnBrk="1" hangingPunct="1">
              <a:lnSpc>
                <a:spcPct val="50000"/>
              </a:lnSpc>
              <a:buFontTx/>
              <a:buNone/>
            </a:pPr>
            <a:r>
              <a:rPr lang="en-US" altLang="zh-CN" sz="3200">
                <a:latin typeface="SimSun" charset="0"/>
              </a:rPr>
              <a:t>157,400</a:t>
            </a:r>
          </a:p>
        </p:txBody>
      </p:sp>
      <p:sp>
        <p:nvSpPr>
          <p:cNvPr id="126981" name="AutoShape 5"/>
          <p:cNvSpPr>
            <a:spLocks noChangeArrowheads="1"/>
          </p:cNvSpPr>
          <p:nvPr/>
        </p:nvSpPr>
        <p:spPr bwMode="auto">
          <a:xfrm rot="-5400000">
            <a:off x="2838450" y="1438275"/>
            <a:ext cx="1600200" cy="1714500"/>
          </a:xfrm>
          <a:prstGeom prst="rtTriangle">
            <a:avLst/>
          </a:prstGeom>
          <a:solidFill>
            <a:srgbClr val="FFFF00"/>
          </a:solidFill>
          <a:ln w="57150">
            <a:solidFill>
              <a:schemeClr val="tx1"/>
            </a:solidFill>
            <a:miter lim="800000"/>
            <a:headEnd/>
            <a:tailEnd/>
          </a:ln>
        </p:spPr>
        <p:txBody>
          <a:bodyPr wrap="none" anchor="ctr"/>
          <a:lstStyle/>
          <a:p>
            <a:endParaRPr lang="zh-CN" altLang="en-US" sz="2400">
              <a:latin typeface="Times" charset="0"/>
              <a:cs typeface="Times New Roman" charset="0"/>
            </a:endParaRPr>
          </a:p>
        </p:txBody>
      </p:sp>
      <p:sp>
        <p:nvSpPr>
          <p:cNvPr id="126982" name="AutoShape 6"/>
          <p:cNvSpPr>
            <a:spLocks noChangeArrowheads="1"/>
          </p:cNvSpPr>
          <p:nvPr/>
        </p:nvSpPr>
        <p:spPr bwMode="auto">
          <a:xfrm rot="5400000">
            <a:off x="4533900" y="3162300"/>
            <a:ext cx="2743200" cy="2667000"/>
          </a:xfrm>
          <a:prstGeom prst="rtTriangle">
            <a:avLst/>
          </a:prstGeom>
          <a:solidFill>
            <a:srgbClr val="CC3300"/>
          </a:solidFill>
          <a:ln w="57150">
            <a:solidFill>
              <a:schemeClr val="tx1"/>
            </a:solidFill>
            <a:miter lim="800000"/>
            <a:headEnd/>
            <a:tailEnd/>
          </a:ln>
        </p:spPr>
        <p:txBody>
          <a:bodyPr wrap="none" anchor="ctr"/>
          <a:lstStyle/>
          <a:p>
            <a:endParaRPr lang="zh-CN" altLang="en-US" sz="2400">
              <a:latin typeface="Times" charset="0"/>
              <a:cs typeface="Times New Roman" charset="0"/>
            </a:endParaRPr>
          </a:p>
        </p:txBody>
      </p:sp>
      <p:sp>
        <p:nvSpPr>
          <p:cNvPr id="126983" name="AutoShape 7"/>
          <p:cNvSpPr>
            <a:spLocks noChangeArrowheads="1"/>
          </p:cNvSpPr>
          <p:nvPr/>
        </p:nvSpPr>
        <p:spPr bwMode="auto">
          <a:xfrm rot="10800000">
            <a:off x="2362200" y="3124200"/>
            <a:ext cx="2209800" cy="1981200"/>
          </a:xfrm>
          <a:prstGeom prst="rtTriangle">
            <a:avLst/>
          </a:prstGeom>
          <a:solidFill>
            <a:schemeClr val="accent1"/>
          </a:solidFill>
          <a:ln w="57150">
            <a:solidFill>
              <a:schemeClr val="tx1"/>
            </a:solidFill>
            <a:miter lim="800000"/>
            <a:headEnd/>
            <a:tailEnd/>
          </a:ln>
        </p:spPr>
        <p:txBody>
          <a:bodyPr wrap="none" anchor="ctr"/>
          <a:lstStyle/>
          <a:p>
            <a:endParaRPr lang="zh-CN" altLang="en-US" sz="2400">
              <a:latin typeface="Times" charset="0"/>
              <a:cs typeface="Times New Roman" charset="0"/>
            </a:endParaRPr>
          </a:p>
        </p:txBody>
      </p:sp>
      <p:pic>
        <p:nvPicPr>
          <p:cNvPr id="126984" name="Picture 8" descr="Mosaic Tab cut-out"/>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4284663" y="2852738"/>
            <a:ext cx="446087" cy="576262"/>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126985" name="Group 9"/>
          <p:cNvGrpSpPr>
            <a:grpSpLocks/>
          </p:cNvGrpSpPr>
          <p:nvPr/>
        </p:nvGrpSpPr>
        <p:grpSpPr bwMode="auto">
          <a:xfrm rot="2600808">
            <a:off x="0" y="2492375"/>
            <a:ext cx="2038350" cy="1679575"/>
            <a:chOff x="3296" y="-52"/>
            <a:chExt cx="1284" cy="1058"/>
          </a:xfrm>
        </p:grpSpPr>
        <p:sp>
          <p:nvSpPr>
            <p:cNvPr id="126992" name="AutoShape 10"/>
            <p:cNvSpPr>
              <a:spLocks noChangeArrowheads="1"/>
            </p:cNvSpPr>
            <p:nvPr/>
          </p:nvSpPr>
          <p:spPr bwMode="auto">
            <a:xfrm>
              <a:off x="3648" y="192"/>
              <a:ext cx="576" cy="576"/>
            </a:xfrm>
            <a:custGeom>
              <a:avLst/>
              <a:gdLst>
                <a:gd name="T0" fmla="*/ 15 w 21600"/>
                <a:gd name="T1" fmla="*/ 8 h 21600"/>
                <a:gd name="T2" fmla="*/ 8 w 21600"/>
                <a:gd name="T3" fmla="*/ 15 h 21600"/>
                <a:gd name="T4" fmla="*/ 0 w 21600"/>
                <a:gd name="T5" fmla="*/ 8 h 21600"/>
                <a:gd name="T6" fmla="*/ 8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close/>
                </a:path>
              </a:pathLst>
            </a:custGeom>
            <a:solidFill>
              <a:srgbClr val="FF3300"/>
            </a:solidFill>
            <a:ln w="9525">
              <a:solidFill>
                <a:schemeClr val="tx1"/>
              </a:solidFill>
              <a:miter lim="800000"/>
              <a:headEnd/>
              <a:tailEnd/>
            </a:ln>
          </p:spPr>
          <p:txBody>
            <a:bodyPr wrap="none" anchor="ctr"/>
            <a:lstStyle/>
            <a:p>
              <a:endParaRPr lang="zh-CN" altLang="en-US" sz="2400">
                <a:latin typeface="Times" charset="0"/>
                <a:cs typeface="Times New Roman" charset="0"/>
              </a:endParaRPr>
            </a:p>
          </p:txBody>
        </p:sp>
        <p:sp>
          <p:nvSpPr>
            <p:cNvPr id="104459" name="Text Box 11"/>
            <p:cNvSpPr txBox="1">
              <a:spLocks noChangeArrowheads="1"/>
            </p:cNvSpPr>
            <p:nvPr/>
          </p:nvSpPr>
          <p:spPr bwMode="auto">
            <a:xfrm>
              <a:off x="4146" y="315"/>
              <a:ext cx="432"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2800">
                  <a:solidFill>
                    <a:srgbClr val="00FFFF"/>
                  </a:solidFill>
                  <a:latin typeface="Times" charset="0"/>
                </a:rPr>
                <a:t>东</a:t>
              </a:r>
            </a:p>
          </p:txBody>
        </p:sp>
        <p:sp>
          <p:nvSpPr>
            <p:cNvPr id="104460" name="Text Box 12"/>
            <p:cNvSpPr txBox="1">
              <a:spLocks noChangeArrowheads="1"/>
            </p:cNvSpPr>
            <p:nvPr/>
          </p:nvSpPr>
          <p:spPr bwMode="auto">
            <a:xfrm>
              <a:off x="3717" y="679"/>
              <a:ext cx="432"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800">
                  <a:solidFill>
                    <a:srgbClr val="00FFFF"/>
                  </a:solidFill>
                  <a:latin typeface="Times" charset="0"/>
                </a:rPr>
                <a:t>南</a:t>
              </a:r>
            </a:p>
          </p:txBody>
        </p:sp>
        <p:sp>
          <p:nvSpPr>
            <p:cNvPr id="104461" name="Text Box 13"/>
            <p:cNvSpPr txBox="1">
              <a:spLocks noChangeArrowheads="1"/>
            </p:cNvSpPr>
            <p:nvPr/>
          </p:nvSpPr>
          <p:spPr bwMode="auto">
            <a:xfrm>
              <a:off x="3715" y="-51"/>
              <a:ext cx="432"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800">
                  <a:solidFill>
                    <a:srgbClr val="00FFFF"/>
                  </a:solidFill>
                  <a:latin typeface="Times" charset="0"/>
                </a:rPr>
                <a:t>北</a:t>
              </a:r>
            </a:p>
          </p:txBody>
        </p:sp>
        <p:sp>
          <p:nvSpPr>
            <p:cNvPr id="104462" name="Text Box 14"/>
            <p:cNvSpPr txBox="1">
              <a:spLocks noChangeArrowheads="1"/>
            </p:cNvSpPr>
            <p:nvPr/>
          </p:nvSpPr>
          <p:spPr bwMode="auto">
            <a:xfrm>
              <a:off x="3294" y="316"/>
              <a:ext cx="432"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2800">
                  <a:solidFill>
                    <a:srgbClr val="00FFFF"/>
                  </a:solidFill>
                  <a:latin typeface="Times" charset="0"/>
                </a:rPr>
                <a:t>西</a:t>
              </a:r>
            </a:p>
          </p:txBody>
        </p:sp>
      </p:grpSp>
      <p:sp>
        <p:nvSpPr>
          <p:cNvPr id="126986" name="Text Box 15"/>
          <p:cNvSpPr txBox="1">
            <a:spLocks noChangeArrowheads="1"/>
          </p:cNvSpPr>
          <p:nvPr/>
        </p:nvSpPr>
        <p:spPr bwMode="auto">
          <a:xfrm>
            <a:off x="6629400" y="4191000"/>
            <a:ext cx="2514600" cy="180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lnSpc>
                <a:spcPct val="50000"/>
              </a:lnSpc>
              <a:buFontTx/>
              <a:buNone/>
            </a:pPr>
            <a:r>
              <a:rPr lang="zh-CN" altLang="en-US" sz="3200">
                <a:latin typeface="SimSun" charset="0"/>
              </a:rPr>
              <a:t>犹大</a:t>
            </a:r>
            <a:endParaRPr lang="en-US" altLang="ja-JP" sz="3200">
              <a:latin typeface="SimSun" charset="0"/>
            </a:endParaRPr>
          </a:p>
          <a:p>
            <a:pPr eaLnBrk="1" hangingPunct="1">
              <a:lnSpc>
                <a:spcPct val="50000"/>
              </a:lnSpc>
              <a:buFontTx/>
              <a:buNone/>
            </a:pPr>
            <a:r>
              <a:rPr lang="zh-CN" altLang="en-US" sz="3200">
                <a:latin typeface="SimSun" charset="0"/>
              </a:rPr>
              <a:t>以萨迦</a:t>
            </a:r>
          </a:p>
          <a:p>
            <a:pPr eaLnBrk="1" hangingPunct="1">
              <a:lnSpc>
                <a:spcPct val="50000"/>
              </a:lnSpc>
              <a:buFontTx/>
              <a:buNone/>
            </a:pPr>
            <a:r>
              <a:rPr lang="zh-CN" altLang="en-US" sz="3200">
                <a:latin typeface="SimSun" charset="0"/>
              </a:rPr>
              <a:t>西布伦</a:t>
            </a:r>
          </a:p>
          <a:p>
            <a:pPr eaLnBrk="1" hangingPunct="1">
              <a:lnSpc>
                <a:spcPct val="50000"/>
              </a:lnSpc>
              <a:buFontTx/>
              <a:buNone/>
            </a:pPr>
            <a:r>
              <a:rPr lang="en-US" altLang="zh-CN" sz="3200">
                <a:latin typeface="SimSun" charset="0"/>
              </a:rPr>
              <a:t>186,400</a:t>
            </a:r>
          </a:p>
        </p:txBody>
      </p:sp>
      <p:sp>
        <p:nvSpPr>
          <p:cNvPr id="126987" name="Text Box 16"/>
          <p:cNvSpPr txBox="1">
            <a:spLocks noChangeArrowheads="1"/>
          </p:cNvSpPr>
          <p:nvPr/>
        </p:nvSpPr>
        <p:spPr bwMode="auto">
          <a:xfrm>
            <a:off x="900113" y="4149725"/>
            <a:ext cx="2514600" cy="180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lnSpc>
                <a:spcPct val="50000"/>
              </a:lnSpc>
              <a:buFontTx/>
              <a:buNone/>
            </a:pPr>
            <a:r>
              <a:rPr lang="zh-CN" altLang="en-US" sz="3200">
                <a:latin typeface="SimSun" charset="0"/>
              </a:rPr>
              <a:t>迦得</a:t>
            </a:r>
          </a:p>
          <a:p>
            <a:pPr algn="r" eaLnBrk="1" hangingPunct="1">
              <a:lnSpc>
                <a:spcPct val="50000"/>
              </a:lnSpc>
              <a:buFontTx/>
              <a:buNone/>
            </a:pPr>
            <a:r>
              <a:rPr lang="zh-CN" altLang="en-US" sz="3200">
                <a:latin typeface="SimSun" charset="0"/>
              </a:rPr>
              <a:t>西缅</a:t>
            </a:r>
          </a:p>
          <a:p>
            <a:pPr algn="r" eaLnBrk="1" hangingPunct="1">
              <a:lnSpc>
                <a:spcPct val="50000"/>
              </a:lnSpc>
              <a:buFontTx/>
              <a:buNone/>
            </a:pPr>
            <a:r>
              <a:rPr lang="zh-CN" altLang="en-US" sz="3200">
                <a:latin typeface="SimSun" charset="0"/>
              </a:rPr>
              <a:t>流便</a:t>
            </a:r>
          </a:p>
          <a:p>
            <a:pPr algn="r" eaLnBrk="1" hangingPunct="1">
              <a:lnSpc>
                <a:spcPct val="50000"/>
              </a:lnSpc>
              <a:buFontTx/>
              <a:buNone/>
            </a:pPr>
            <a:r>
              <a:rPr lang="en-US" altLang="zh-CN" sz="3200">
                <a:latin typeface="SimSun" charset="0"/>
              </a:rPr>
              <a:t>151,450</a:t>
            </a:r>
          </a:p>
        </p:txBody>
      </p:sp>
      <p:sp>
        <p:nvSpPr>
          <p:cNvPr id="126988" name="Text Box 17"/>
          <p:cNvSpPr txBox="1">
            <a:spLocks noChangeArrowheads="1"/>
          </p:cNvSpPr>
          <p:nvPr/>
        </p:nvSpPr>
        <p:spPr bwMode="auto">
          <a:xfrm>
            <a:off x="971550" y="692150"/>
            <a:ext cx="2514600" cy="180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lnSpc>
                <a:spcPct val="50000"/>
              </a:lnSpc>
              <a:buFontTx/>
              <a:buNone/>
            </a:pPr>
            <a:r>
              <a:rPr lang="zh-CN" altLang="en-US" sz="3200">
                <a:latin typeface="SimSun" charset="0"/>
              </a:rPr>
              <a:t>以法莲</a:t>
            </a:r>
          </a:p>
          <a:p>
            <a:pPr algn="r" eaLnBrk="1" hangingPunct="1">
              <a:lnSpc>
                <a:spcPct val="50000"/>
              </a:lnSpc>
              <a:buFontTx/>
              <a:buNone/>
            </a:pPr>
            <a:r>
              <a:rPr lang="zh-CN" altLang="en-US" sz="3200">
                <a:latin typeface="SimSun" charset="0"/>
              </a:rPr>
              <a:t>玛拿西</a:t>
            </a:r>
          </a:p>
          <a:p>
            <a:pPr algn="r" eaLnBrk="1" hangingPunct="1">
              <a:lnSpc>
                <a:spcPct val="50000"/>
              </a:lnSpc>
              <a:buFontTx/>
              <a:buNone/>
            </a:pPr>
            <a:r>
              <a:rPr lang="zh-CN" altLang="en-US" sz="3200">
                <a:latin typeface="SimSun" charset="0"/>
              </a:rPr>
              <a:t>便雅悯</a:t>
            </a:r>
          </a:p>
          <a:p>
            <a:pPr algn="r" eaLnBrk="1" hangingPunct="1">
              <a:lnSpc>
                <a:spcPct val="50000"/>
              </a:lnSpc>
              <a:buFontTx/>
              <a:buNone/>
            </a:pPr>
            <a:r>
              <a:rPr lang="en-US" altLang="zh-CN" sz="3200">
                <a:latin typeface="SimSun" charset="0"/>
              </a:rPr>
              <a:t>108,100</a:t>
            </a:r>
          </a:p>
        </p:txBody>
      </p:sp>
      <p:sp>
        <p:nvSpPr>
          <p:cNvPr id="104466" name="Text Box 18"/>
          <p:cNvSpPr txBox="1">
            <a:spLocks noChangeArrowheads="1"/>
          </p:cNvSpPr>
          <p:nvPr/>
        </p:nvSpPr>
        <p:spPr bwMode="auto">
          <a:xfrm>
            <a:off x="228600" y="5943600"/>
            <a:ext cx="2438400" cy="579438"/>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solidFill>
                  <a:schemeClr val="accent2"/>
                </a:solidFill>
                <a:latin typeface="Times New Roman" charset="0"/>
              </a:rPr>
              <a:t>民数记 </a:t>
            </a:r>
            <a:r>
              <a:rPr lang="en-US" altLang="zh-CN" sz="3200">
                <a:solidFill>
                  <a:schemeClr val="accent2"/>
                </a:solidFill>
                <a:latin typeface="Times New Roman" charset="0"/>
                <a:cs typeface="Times New Roman" charset="0"/>
              </a:rPr>
              <a:t>2</a:t>
            </a:r>
            <a:endParaRPr lang="zh-CN" altLang="en-US" sz="3200">
              <a:solidFill>
                <a:schemeClr val="accent2"/>
              </a:solidFill>
              <a:latin typeface="Times New Roman" charset="0"/>
            </a:endParaRPr>
          </a:p>
        </p:txBody>
      </p:sp>
      <p:sp>
        <p:nvSpPr>
          <p:cNvPr id="126990" name="Text Box 19"/>
          <p:cNvSpPr txBox="1">
            <a:spLocks noChangeArrowheads="1"/>
          </p:cNvSpPr>
          <p:nvPr/>
        </p:nvSpPr>
        <p:spPr bwMode="auto">
          <a:xfrm>
            <a:off x="8374063"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142</a:t>
            </a:r>
          </a:p>
        </p:txBody>
      </p:sp>
      <p:sp>
        <p:nvSpPr>
          <p:cNvPr id="126991" name="Rectangle 20"/>
          <p:cNvSpPr>
            <a:spLocks noGrp="1" noChangeArrowheads="1"/>
          </p:cNvSpPr>
          <p:nvPr>
            <p:ph type="title" idx="4294967295"/>
          </p:nvPr>
        </p:nvSpPr>
        <p:spPr>
          <a:xfrm>
            <a:off x="900113" y="0"/>
            <a:ext cx="7772400" cy="1143000"/>
          </a:xfrm>
        </p:spPr>
        <p:txBody>
          <a:bodyPr/>
          <a:lstStyle/>
          <a:p>
            <a:pPr eaLnBrk="1" hangingPunct="1"/>
            <a:r>
              <a:rPr lang="zh-CN" altLang="en-US" b="1">
                <a:latin typeface="Times New Roman" charset="0"/>
                <a:ea typeface="SimSun" charset="0"/>
                <a:cs typeface="SimSun" charset="0"/>
              </a:rPr>
              <a:t>人口</a:t>
            </a:r>
          </a:p>
        </p:txBody>
      </p:sp>
    </p:spTree>
  </p:cSld>
  <p:clrMapOvr>
    <a:masterClrMapping/>
  </p:clrMapOvr>
  <p:transition spd="med">
    <p:randomBar dir="vert"/>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sz="2400">
              <a:latin typeface="Times" charset="0"/>
              <a:cs typeface="Times New Roman" charset="0"/>
            </a:endParaRPr>
          </a:p>
        </p:txBody>
      </p:sp>
      <p:grpSp>
        <p:nvGrpSpPr>
          <p:cNvPr id="129027" name="Group 3"/>
          <p:cNvGrpSpPr>
            <a:grpSpLocks/>
          </p:cNvGrpSpPr>
          <p:nvPr/>
        </p:nvGrpSpPr>
        <p:grpSpPr bwMode="auto">
          <a:xfrm>
            <a:off x="4267200" y="2819400"/>
            <a:ext cx="533400" cy="685800"/>
            <a:chOff x="2256" y="1632"/>
            <a:chExt cx="1207" cy="972"/>
          </a:xfrm>
        </p:grpSpPr>
        <p:grpSp>
          <p:nvGrpSpPr>
            <p:cNvPr id="129045" name="Group 4"/>
            <p:cNvGrpSpPr>
              <a:grpSpLocks/>
            </p:cNvGrpSpPr>
            <p:nvPr/>
          </p:nvGrpSpPr>
          <p:grpSpPr bwMode="auto">
            <a:xfrm>
              <a:off x="2256" y="1704"/>
              <a:ext cx="1207" cy="900"/>
              <a:chOff x="2256" y="1704"/>
              <a:chExt cx="1207" cy="900"/>
            </a:xfrm>
          </p:grpSpPr>
          <p:pic>
            <p:nvPicPr>
              <p:cNvPr id="129047" name="Picture 5" descr="Mosaic Tab cut-out"/>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129048" name="Group 6"/>
              <p:cNvGrpSpPr>
                <a:grpSpLocks/>
              </p:cNvGrpSpPr>
              <p:nvPr/>
            </p:nvGrpSpPr>
            <p:grpSpPr bwMode="auto">
              <a:xfrm>
                <a:off x="2256" y="1749"/>
                <a:ext cx="1207" cy="855"/>
                <a:chOff x="2256" y="1749"/>
                <a:chExt cx="1207" cy="855"/>
              </a:xfrm>
            </p:grpSpPr>
            <p:grpSp>
              <p:nvGrpSpPr>
                <p:cNvPr id="129049" name="Group 7"/>
                <p:cNvGrpSpPr>
                  <a:grpSpLocks/>
                </p:cNvGrpSpPr>
                <p:nvPr/>
              </p:nvGrpSpPr>
              <p:grpSpPr bwMode="auto">
                <a:xfrm>
                  <a:off x="2299" y="1749"/>
                  <a:ext cx="1164" cy="855"/>
                  <a:chOff x="2299" y="1749"/>
                  <a:chExt cx="1164" cy="855"/>
                </a:xfrm>
              </p:grpSpPr>
              <p:sp>
                <p:nvSpPr>
                  <p:cNvPr id="129051"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sz="2400">
                      <a:latin typeface="Times" charset="0"/>
                      <a:cs typeface="Times New Roman" charset="0"/>
                    </a:endParaRPr>
                  </a:p>
                </p:txBody>
              </p:sp>
              <p:sp>
                <p:nvSpPr>
                  <p:cNvPr id="129052"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sz="2400">
                      <a:latin typeface="Times" charset="0"/>
                      <a:cs typeface="Times New Roman" charset="0"/>
                    </a:endParaRPr>
                  </a:p>
                </p:txBody>
              </p:sp>
              <p:sp>
                <p:nvSpPr>
                  <p:cNvPr id="129053"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sz="2400">
                      <a:latin typeface="Times" charset="0"/>
                      <a:cs typeface="Times New Roman" charset="0"/>
                    </a:endParaRPr>
                  </a:p>
                </p:txBody>
              </p:sp>
              <p:sp>
                <p:nvSpPr>
                  <p:cNvPr id="129054"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sz="2400">
                      <a:latin typeface="Times" charset="0"/>
                      <a:cs typeface="Times New Roman" charset="0"/>
                    </a:endParaRPr>
                  </a:p>
                </p:txBody>
              </p:sp>
              <p:sp>
                <p:nvSpPr>
                  <p:cNvPr id="129055" name="Freeform 12" descr="Stationery"/>
                  <p:cNvSpPr>
                    <a:spLocks/>
                  </p:cNvSpPr>
                  <p:nvPr/>
                </p:nvSpPr>
                <p:spPr bwMode="auto">
                  <a:xfrm>
                    <a:off x="3168" y="2304"/>
                    <a:ext cx="258" cy="264"/>
                  </a:xfrm>
                  <a:custGeom>
                    <a:avLst/>
                    <a:gdLst>
                      <a:gd name="T0" fmla="*/ 137 w 230"/>
                      <a:gd name="T1" fmla="*/ 6 h 264"/>
                      <a:gd name="T2" fmla="*/ 102 w 230"/>
                      <a:gd name="T3" fmla="*/ 77 h 264"/>
                      <a:gd name="T4" fmla="*/ 76 w 230"/>
                      <a:gd name="T5" fmla="*/ 140 h 264"/>
                      <a:gd name="T6" fmla="*/ 46 w 230"/>
                      <a:gd name="T7" fmla="*/ 171 h 264"/>
                      <a:gd name="T8" fmla="*/ 26 w 230"/>
                      <a:gd name="T9" fmla="*/ 192 h 264"/>
                      <a:gd name="T10" fmla="*/ 21 w 230"/>
                      <a:gd name="T11" fmla="*/ 197 h 264"/>
                      <a:gd name="T12" fmla="*/ 149 w 230"/>
                      <a:gd name="T13" fmla="*/ 258 h 264"/>
                      <a:gd name="T14" fmla="*/ 233 w 230"/>
                      <a:gd name="T15" fmla="*/ 222 h 264"/>
                      <a:gd name="T16" fmla="*/ 241 w 230"/>
                      <a:gd name="T17" fmla="*/ 182 h 264"/>
                      <a:gd name="T18" fmla="*/ 224 w 230"/>
                      <a:gd name="T19" fmla="*/ 42 h 264"/>
                      <a:gd name="T20" fmla="*/ 154 w 230"/>
                      <a:gd name="T21" fmla="*/ 0 h 264"/>
                      <a:gd name="T22" fmla="*/ 137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sz="2400">
                      <a:latin typeface="Times" charset="0"/>
                      <a:cs typeface="Times New Roman" charset="0"/>
                    </a:endParaRPr>
                  </a:p>
                </p:txBody>
              </p:sp>
              <p:sp>
                <p:nvSpPr>
                  <p:cNvPr id="129056"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sz="2400">
                      <a:latin typeface="Times" charset="0"/>
                      <a:cs typeface="Times New Roman" charset="0"/>
                    </a:endParaRPr>
                  </a:p>
                </p:txBody>
              </p:sp>
              <p:sp>
                <p:nvSpPr>
                  <p:cNvPr id="129057"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sz="2400">
                      <a:latin typeface="Times" charset="0"/>
                      <a:cs typeface="Times New Roman" charset="0"/>
                    </a:endParaRPr>
                  </a:p>
                </p:txBody>
              </p:sp>
            </p:grpSp>
            <p:sp>
              <p:nvSpPr>
                <p:cNvPr id="129050" name="Freeform 15" descr="Stationery"/>
                <p:cNvSpPr>
                  <a:spLocks/>
                </p:cNvSpPr>
                <p:nvPr/>
              </p:nvSpPr>
              <p:spPr bwMode="auto">
                <a:xfrm>
                  <a:off x="2256" y="2139"/>
                  <a:ext cx="146" cy="117"/>
                </a:xfrm>
                <a:custGeom>
                  <a:avLst/>
                  <a:gdLst>
                    <a:gd name="T0" fmla="*/ 27 w 98"/>
                    <a:gd name="T1" fmla="*/ 30 h 117"/>
                    <a:gd name="T2" fmla="*/ 52 w 98"/>
                    <a:gd name="T3" fmla="*/ 117 h 117"/>
                    <a:gd name="T4" fmla="*/ 146 w 98"/>
                    <a:gd name="T5" fmla="*/ 84 h 117"/>
                    <a:gd name="T6" fmla="*/ 27 w 98"/>
                    <a:gd name="T7" fmla="*/ 0 h 117"/>
                    <a:gd name="T8" fmla="*/ 3 w 98"/>
                    <a:gd name="T9" fmla="*/ 27 h 117"/>
                    <a:gd name="T10" fmla="*/ 30 w 98"/>
                    <a:gd name="T11" fmla="*/ 56 h 117"/>
                    <a:gd name="T12" fmla="*/ 45 w 98"/>
                    <a:gd name="T13" fmla="*/ 57 h 117"/>
                    <a:gd name="T14" fmla="*/ 72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sz="2400">
                    <a:latin typeface="Times" charset="0"/>
                    <a:cs typeface="Times New Roman" charset="0"/>
                  </a:endParaRPr>
                </a:p>
              </p:txBody>
            </p:sp>
          </p:grpSp>
        </p:grpSp>
        <p:sp>
          <p:nvSpPr>
            <p:cNvPr id="129046"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sz="2400">
                <a:latin typeface="Times" charset="0"/>
                <a:cs typeface="Times New Roman" charset="0"/>
              </a:endParaRPr>
            </a:p>
          </p:txBody>
        </p:sp>
      </p:grpSp>
      <p:sp>
        <p:nvSpPr>
          <p:cNvPr id="103447" name="Rectangle 23" descr="75%"/>
          <p:cNvSpPr>
            <a:spLocks noChangeArrowheads="1"/>
          </p:cNvSpPr>
          <p:nvPr/>
        </p:nvSpPr>
        <p:spPr bwMode="auto">
          <a:xfrm>
            <a:off x="4230688" y="3429000"/>
            <a:ext cx="530225" cy="3276600"/>
          </a:xfrm>
          <a:prstGeom prst="rect">
            <a:avLst/>
          </a:prstGeom>
          <a:pattFill prst="pct75">
            <a:fgClr>
              <a:srgbClr val="9999FF"/>
            </a:fgClr>
            <a:bgClr>
              <a:srgbClr val="FFFFFF"/>
            </a:bgClr>
          </a:pattFill>
          <a:ln w="23813">
            <a:solidFill>
              <a:srgbClr val="000000"/>
            </a:solidFill>
            <a:miter lim="800000"/>
            <a:headEnd/>
            <a:tailEnd/>
          </a:ln>
        </p:spPr>
        <p:txBody>
          <a:bodyPr/>
          <a:lstStyle/>
          <a:p>
            <a:endParaRPr lang="zh-CN" altLang="en-US" sz="2400">
              <a:latin typeface="Times" charset="0"/>
              <a:cs typeface="Times New Roman" charset="0"/>
            </a:endParaRPr>
          </a:p>
        </p:txBody>
      </p:sp>
      <p:sp>
        <p:nvSpPr>
          <p:cNvPr id="103448" name="Rectangle 24" descr="75%"/>
          <p:cNvSpPr>
            <a:spLocks noChangeArrowheads="1"/>
          </p:cNvSpPr>
          <p:nvPr/>
        </p:nvSpPr>
        <p:spPr bwMode="auto">
          <a:xfrm rot="5400000">
            <a:off x="2877344" y="2075656"/>
            <a:ext cx="530225" cy="2170113"/>
          </a:xfrm>
          <a:prstGeom prst="rect">
            <a:avLst/>
          </a:prstGeom>
          <a:pattFill prst="pct75">
            <a:fgClr>
              <a:srgbClr val="9999FF"/>
            </a:fgClr>
            <a:bgClr>
              <a:srgbClr val="FFFFFF"/>
            </a:bgClr>
          </a:pattFill>
          <a:ln w="23813">
            <a:solidFill>
              <a:srgbClr val="000000"/>
            </a:solidFill>
            <a:miter lim="800000"/>
            <a:headEnd/>
            <a:tailEnd/>
          </a:ln>
        </p:spPr>
        <p:txBody>
          <a:bodyPr/>
          <a:lstStyle/>
          <a:p>
            <a:endParaRPr lang="zh-CN" altLang="en-US" sz="2400">
              <a:latin typeface="Times" charset="0"/>
              <a:cs typeface="Times New Roman" charset="0"/>
            </a:endParaRPr>
          </a:p>
        </p:txBody>
      </p:sp>
      <p:sp>
        <p:nvSpPr>
          <p:cNvPr id="103449" name="Rectangle 25" descr="75%"/>
          <p:cNvSpPr>
            <a:spLocks noChangeArrowheads="1"/>
          </p:cNvSpPr>
          <p:nvPr/>
        </p:nvSpPr>
        <p:spPr bwMode="auto">
          <a:xfrm rot="-5400000">
            <a:off x="5621337" y="2036763"/>
            <a:ext cx="530225" cy="2247900"/>
          </a:xfrm>
          <a:prstGeom prst="rect">
            <a:avLst/>
          </a:prstGeom>
          <a:pattFill prst="pct75">
            <a:fgClr>
              <a:srgbClr val="9999FF"/>
            </a:fgClr>
            <a:bgClr>
              <a:srgbClr val="FFFFFF"/>
            </a:bgClr>
          </a:pattFill>
          <a:ln w="23813">
            <a:solidFill>
              <a:srgbClr val="000000"/>
            </a:solidFill>
            <a:miter lim="800000"/>
            <a:headEnd/>
            <a:tailEnd/>
          </a:ln>
        </p:spPr>
        <p:txBody>
          <a:bodyPr/>
          <a:lstStyle/>
          <a:p>
            <a:endParaRPr lang="zh-CN" altLang="en-US" sz="2400">
              <a:latin typeface="Times" charset="0"/>
              <a:cs typeface="Times New Roman" charset="0"/>
            </a:endParaRPr>
          </a:p>
        </p:txBody>
      </p:sp>
      <p:sp>
        <p:nvSpPr>
          <p:cNvPr id="103450" name="Rectangle 26" descr="75%"/>
          <p:cNvSpPr>
            <a:spLocks noChangeArrowheads="1"/>
          </p:cNvSpPr>
          <p:nvPr/>
        </p:nvSpPr>
        <p:spPr bwMode="auto">
          <a:xfrm>
            <a:off x="4230688" y="1352550"/>
            <a:ext cx="530225" cy="1543050"/>
          </a:xfrm>
          <a:prstGeom prst="rect">
            <a:avLst/>
          </a:prstGeom>
          <a:pattFill prst="pct75">
            <a:fgClr>
              <a:srgbClr val="9999FF"/>
            </a:fgClr>
            <a:bgClr>
              <a:srgbClr val="FFFFFF"/>
            </a:bgClr>
          </a:pattFill>
          <a:ln w="23813">
            <a:solidFill>
              <a:srgbClr val="000000"/>
            </a:solidFill>
            <a:miter lim="800000"/>
            <a:headEnd/>
            <a:tailEnd/>
          </a:ln>
        </p:spPr>
        <p:txBody>
          <a:bodyPr/>
          <a:lstStyle/>
          <a:p>
            <a:endParaRPr lang="zh-CN" altLang="en-US" sz="2400">
              <a:latin typeface="Times" charset="0"/>
              <a:cs typeface="Times New Roman" charset="0"/>
            </a:endParaRPr>
          </a:p>
        </p:txBody>
      </p:sp>
      <p:sp>
        <p:nvSpPr>
          <p:cNvPr id="103451" name="Text Box 27"/>
          <p:cNvSpPr txBox="1">
            <a:spLocks noChangeArrowheads="1"/>
          </p:cNvSpPr>
          <p:nvPr/>
        </p:nvSpPr>
        <p:spPr bwMode="auto">
          <a:xfrm>
            <a:off x="4787900" y="3930650"/>
            <a:ext cx="2514600" cy="180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lnSpc>
                <a:spcPct val="50000"/>
              </a:lnSpc>
              <a:buFont typeface="Wingdings" charset="0"/>
              <a:buNone/>
            </a:pPr>
            <a:r>
              <a:rPr lang="zh-CN" altLang="en-US" sz="3200">
                <a:latin typeface="SimSun" charset="0"/>
              </a:rPr>
              <a:t>犹大</a:t>
            </a:r>
            <a:endParaRPr lang="en-US" altLang="ja-JP" sz="3200">
              <a:latin typeface="SimSun" charset="0"/>
            </a:endParaRPr>
          </a:p>
          <a:p>
            <a:pPr algn="ctr">
              <a:lnSpc>
                <a:spcPct val="50000"/>
              </a:lnSpc>
              <a:buFont typeface="Wingdings" charset="0"/>
              <a:buNone/>
            </a:pPr>
            <a:r>
              <a:rPr lang="zh-CN" altLang="en-US" sz="3200">
                <a:latin typeface="SimSun" charset="0"/>
              </a:rPr>
              <a:t>以萨迦</a:t>
            </a:r>
          </a:p>
          <a:p>
            <a:pPr algn="ctr">
              <a:lnSpc>
                <a:spcPct val="50000"/>
              </a:lnSpc>
              <a:buFont typeface="Wingdings" charset="0"/>
              <a:buNone/>
            </a:pPr>
            <a:r>
              <a:rPr lang="zh-CN" altLang="en-US" sz="3200">
                <a:latin typeface="SimSun" charset="0"/>
              </a:rPr>
              <a:t>西布伦</a:t>
            </a:r>
          </a:p>
          <a:p>
            <a:pPr algn="ctr">
              <a:lnSpc>
                <a:spcPct val="50000"/>
              </a:lnSpc>
              <a:buFont typeface="Wingdings" charset="0"/>
              <a:buNone/>
            </a:pPr>
            <a:r>
              <a:rPr lang="en-US" altLang="zh-CN" sz="3200">
                <a:latin typeface="SimSun" charset="0"/>
              </a:rPr>
              <a:t>186,400</a:t>
            </a:r>
          </a:p>
        </p:txBody>
      </p:sp>
      <p:sp>
        <p:nvSpPr>
          <p:cNvPr id="103452" name="Text Box 28"/>
          <p:cNvSpPr txBox="1">
            <a:spLocks noChangeArrowheads="1"/>
          </p:cNvSpPr>
          <p:nvPr/>
        </p:nvSpPr>
        <p:spPr bwMode="auto">
          <a:xfrm>
            <a:off x="6324600" y="2432050"/>
            <a:ext cx="2514600" cy="2292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a:lnSpc>
                <a:spcPct val="50000"/>
              </a:lnSpc>
              <a:buFont typeface="Wingdings" charset="0"/>
              <a:buNone/>
            </a:pPr>
            <a:r>
              <a:rPr lang="zh-CN" altLang="en-US" sz="3200">
                <a:latin typeface="SimSun" charset="0"/>
              </a:rPr>
              <a:t>但</a:t>
            </a:r>
          </a:p>
          <a:p>
            <a:pPr algn="r">
              <a:lnSpc>
                <a:spcPct val="50000"/>
              </a:lnSpc>
              <a:buFont typeface="Wingdings" charset="0"/>
              <a:buNone/>
            </a:pPr>
            <a:r>
              <a:rPr lang="zh-CN" altLang="en-US" sz="3200">
                <a:latin typeface="SimSun" charset="0"/>
              </a:rPr>
              <a:t>亚设</a:t>
            </a:r>
          </a:p>
          <a:p>
            <a:pPr algn="r">
              <a:lnSpc>
                <a:spcPct val="50000"/>
              </a:lnSpc>
              <a:buFont typeface="Wingdings" charset="0"/>
              <a:buNone/>
            </a:pPr>
            <a:r>
              <a:rPr lang="zh-CN" altLang="en-US" sz="3200">
                <a:latin typeface="SimSun" charset="0"/>
              </a:rPr>
              <a:t>拿弗他利</a:t>
            </a:r>
          </a:p>
          <a:p>
            <a:pPr algn="r">
              <a:lnSpc>
                <a:spcPct val="50000"/>
              </a:lnSpc>
              <a:buFont typeface="Wingdings" charset="0"/>
              <a:buNone/>
            </a:pPr>
            <a:r>
              <a:rPr lang="en-US" altLang="zh-CN" sz="3200">
                <a:latin typeface="SimSun" charset="0"/>
              </a:rPr>
              <a:t>157,400</a:t>
            </a:r>
          </a:p>
          <a:p>
            <a:pPr algn="r" eaLnBrk="1" hangingPunct="1">
              <a:lnSpc>
                <a:spcPct val="50000"/>
              </a:lnSpc>
              <a:buFontTx/>
              <a:buNone/>
            </a:pPr>
            <a:endParaRPr lang="zh-CN" altLang="en-US" sz="3200">
              <a:latin typeface="SimSun" charset="0"/>
            </a:endParaRPr>
          </a:p>
        </p:txBody>
      </p:sp>
      <p:sp>
        <p:nvSpPr>
          <p:cNvPr id="103453" name="Text Box 29"/>
          <p:cNvSpPr txBox="1">
            <a:spLocks noChangeArrowheads="1"/>
          </p:cNvSpPr>
          <p:nvPr/>
        </p:nvSpPr>
        <p:spPr bwMode="auto">
          <a:xfrm>
            <a:off x="228600" y="2286000"/>
            <a:ext cx="2514600" cy="180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lnSpc>
                <a:spcPct val="50000"/>
              </a:lnSpc>
              <a:buFont typeface="Wingdings" charset="0"/>
              <a:buNone/>
            </a:pPr>
            <a:r>
              <a:rPr lang="zh-CN" altLang="en-US" sz="3200">
                <a:latin typeface="SimSun" charset="0"/>
              </a:rPr>
              <a:t>迦得</a:t>
            </a:r>
          </a:p>
          <a:p>
            <a:pPr algn="ctr">
              <a:lnSpc>
                <a:spcPct val="50000"/>
              </a:lnSpc>
              <a:buFont typeface="Wingdings" charset="0"/>
              <a:buNone/>
            </a:pPr>
            <a:r>
              <a:rPr lang="zh-CN" altLang="en-US" sz="3200">
                <a:latin typeface="SimSun" charset="0"/>
              </a:rPr>
              <a:t>西缅</a:t>
            </a:r>
          </a:p>
          <a:p>
            <a:pPr algn="ctr">
              <a:lnSpc>
                <a:spcPct val="50000"/>
              </a:lnSpc>
              <a:buFont typeface="Wingdings" charset="0"/>
              <a:buNone/>
            </a:pPr>
            <a:r>
              <a:rPr lang="zh-CN" altLang="en-US" sz="3200">
                <a:latin typeface="SimSun" charset="0"/>
              </a:rPr>
              <a:t>流便</a:t>
            </a:r>
          </a:p>
          <a:p>
            <a:pPr algn="ctr">
              <a:lnSpc>
                <a:spcPct val="50000"/>
              </a:lnSpc>
              <a:buFont typeface="Wingdings" charset="0"/>
              <a:buNone/>
            </a:pPr>
            <a:r>
              <a:rPr lang="en-US" altLang="zh-CN" sz="3200">
                <a:latin typeface="SimSun" charset="0"/>
              </a:rPr>
              <a:t>151,450</a:t>
            </a:r>
          </a:p>
        </p:txBody>
      </p:sp>
      <p:sp>
        <p:nvSpPr>
          <p:cNvPr id="103454" name="Text Box 30"/>
          <p:cNvSpPr txBox="1">
            <a:spLocks noChangeArrowheads="1"/>
          </p:cNvSpPr>
          <p:nvPr/>
        </p:nvSpPr>
        <p:spPr bwMode="auto">
          <a:xfrm>
            <a:off x="2555875" y="836613"/>
            <a:ext cx="1727200" cy="180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lnSpc>
                <a:spcPct val="50000"/>
              </a:lnSpc>
              <a:buFont typeface="Wingdings" charset="0"/>
              <a:buNone/>
            </a:pPr>
            <a:r>
              <a:rPr lang="zh-CN" altLang="en-US" sz="3200">
                <a:latin typeface="Times" charset="0"/>
              </a:rPr>
              <a:t>以法莲</a:t>
            </a:r>
          </a:p>
          <a:p>
            <a:pPr algn="ctr">
              <a:lnSpc>
                <a:spcPct val="50000"/>
              </a:lnSpc>
              <a:buFont typeface="Wingdings" charset="0"/>
              <a:buNone/>
            </a:pPr>
            <a:r>
              <a:rPr lang="zh-CN" altLang="en-US" sz="3200">
                <a:latin typeface="Times" charset="0"/>
              </a:rPr>
              <a:t>玛拿西</a:t>
            </a:r>
          </a:p>
          <a:p>
            <a:pPr algn="ctr">
              <a:lnSpc>
                <a:spcPct val="50000"/>
              </a:lnSpc>
              <a:buFont typeface="Wingdings" charset="0"/>
              <a:buNone/>
            </a:pPr>
            <a:r>
              <a:rPr lang="zh-CN" altLang="en-US" sz="3200">
                <a:latin typeface="Times" charset="0"/>
              </a:rPr>
              <a:t>便雅悯</a:t>
            </a:r>
          </a:p>
          <a:p>
            <a:pPr algn="ctr">
              <a:lnSpc>
                <a:spcPct val="50000"/>
              </a:lnSpc>
              <a:buFont typeface="Wingdings" charset="0"/>
              <a:buNone/>
            </a:pPr>
            <a:r>
              <a:rPr lang="en-US" altLang="zh-CN" sz="3200">
                <a:latin typeface="Times" charset="0"/>
              </a:rPr>
              <a:t>108,100</a:t>
            </a:r>
          </a:p>
        </p:txBody>
      </p:sp>
      <p:sp>
        <p:nvSpPr>
          <p:cNvPr id="103455" name="Text Box 31"/>
          <p:cNvSpPr txBox="1">
            <a:spLocks noChangeArrowheads="1"/>
          </p:cNvSpPr>
          <p:nvPr/>
        </p:nvSpPr>
        <p:spPr bwMode="auto">
          <a:xfrm>
            <a:off x="228600" y="5943600"/>
            <a:ext cx="2438400" cy="579438"/>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solidFill>
                  <a:schemeClr val="accent2"/>
                </a:solidFill>
                <a:latin typeface="Times New Roman" charset="0"/>
              </a:rPr>
              <a:t>民数记 </a:t>
            </a:r>
            <a:r>
              <a:rPr lang="en-US" altLang="zh-CN" sz="3200">
                <a:solidFill>
                  <a:schemeClr val="accent2"/>
                </a:solidFill>
                <a:latin typeface="Times New Roman" charset="0"/>
                <a:cs typeface="Times New Roman" charset="0"/>
              </a:rPr>
              <a:t>2</a:t>
            </a:r>
            <a:r>
              <a:rPr lang="en-US" altLang="zh-CN" sz="3200">
                <a:solidFill>
                  <a:schemeClr val="accent2"/>
                </a:solidFill>
                <a:latin typeface="Times New Roman" charset="0"/>
              </a:rPr>
              <a:t> </a:t>
            </a:r>
            <a:r>
              <a:rPr lang="zh-CN" altLang="en-US" sz="3200">
                <a:solidFill>
                  <a:schemeClr val="accent2"/>
                </a:solidFill>
                <a:latin typeface="Times New Roman" charset="0"/>
              </a:rPr>
              <a:t>章</a:t>
            </a:r>
          </a:p>
        </p:txBody>
      </p:sp>
      <p:sp>
        <p:nvSpPr>
          <p:cNvPr id="129037" name="Text Box 32"/>
          <p:cNvSpPr txBox="1">
            <a:spLocks noChangeArrowheads="1"/>
          </p:cNvSpPr>
          <p:nvPr/>
        </p:nvSpPr>
        <p:spPr bwMode="auto">
          <a:xfrm>
            <a:off x="8374063"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142</a:t>
            </a:r>
          </a:p>
        </p:txBody>
      </p:sp>
      <p:sp>
        <p:nvSpPr>
          <p:cNvPr id="129038" name="Rectangle 33"/>
          <p:cNvSpPr>
            <a:spLocks noGrp="1" noChangeArrowheads="1"/>
          </p:cNvSpPr>
          <p:nvPr>
            <p:ph type="title" idx="4294967295"/>
          </p:nvPr>
        </p:nvSpPr>
        <p:spPr>
          <a:xfrm>
            <a:off x="4932363" y="476250"/>
            <a:ext cx="2087562" cy="2438400"/>
          </a:xfrm>
        </p:spPr>
        <p:txBody>
          <a:bodyPr/>
          <a:lstStyle/>
          <a:p>
            <a:pPr eaLnBrk="1" hangingPunct="1"/>
            <a:r>
              <a:rPr lang="zh-CN" altLang="en-US" b="1">
                <a:solidFill>
                  <a:schemeClr val="accent1"/>
                </a:solidFill>
                <a:latin typeface="Times New Roman" charset="0"/>
                <a:ea typeface="SimSun" charset="0"/>
                <a:cs typeface="SimSun" charset="0"/>
              </a:rPr>
              <a:t>十字阵型！！</a:t>
            </a:r>
            <a:endParaRPr lang="en-US" altLang="zh-CN" b="1">
              <a:solidFill>
                <a:schemeClr val="accent1"/>
              </a:solidFill>
              <a:latin typeface="Times New Roman" charset="0"/>
              <a:ea typeface="MS PGothic" charset="0"/>
              <a:cs typeface="MS PGothic" charset="0"/>
            </a:endParaRPr>
          </a:p>
        </p:txBody>
      </p:sp>
      <p:grpSp>
        <p:nvGrpSpPr>
          <p:cNvPr id="129039" name="Group 9"/>
          <p:cNvGrpSpPr>
            <a:grpSpLocks/>
          </p:cNvGrpSpPr>
          <p:nvPr/>
        </p:nvGrpSpPr>
        <p:grpSpPr bwMode="auto">
          <a:xfrm rot="5400000">
            <a:off x="6985001" y="584200"/>
            <a:ext cx="2038350" cy="1679575"/>
            <a:chOff x="3296" y="-52"/>
            <a:chExt cx="1284" cy="1058"/>
          </a:xfrm>
        </p:grpSpPr>
        <p:sp>
          <p:nvSpPr>
            <p:cNvPr id="129040" name="AutoShape 10"/>
            <p:cNvSpPr>
              <a:spLocks noChangeArrowheads="1"/>
            </p:cNvSpPr>
            <p:nvPr/>
          </p:nvSpPr>
          <p:spPr bwMode="auto">
            <a:xfrm>
              <a:off x="3648" y="192"/>
              <a:ext cx="576" cy="576"/>
            </a:xfrm>
            <a:custGeom>
              <a:avLst/>
              <a:gdLst>
                <a:gd name="T0" fmla="*/ 15 w 21600"/>
                <a:gd name="T1" fmla="*/ 8 h 21600"/>
                <a:gd name="T2" fmla="*/ 8 w 21600"/>
                <a:gd name="T3" fmla="*/ 15 h 21600"/>
                <a:gd name="T4" fmla="*/ 0 w 21600"/>
                <a:gd name="T5" fmla="*/ 8 h 21600"/>
                <a:gd name="T6" fmla="*/ 8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close/>
                </a:path>
              </a:pathLst>
            </a:custGeom>
            <a:solidFill>
              <a:srgbClr val="FF3300"/>
            </a:solidFill>
            <a:ln w="9525">
              <a:solidFill>
                <a:schemeClr val="tx1"/>
              </a:solidFill>
              <a:miter lim="800000"/>
              <a:headEnd/>
              <a:tailEnd/>
            </a:ln>
          </p:spPr>
          <p:txBody>
            <a:bodyPr rot="10800000" vert="eaVert" wrap="none" anchor="ctr"/>
            <a:lstStyle/>
            <a:p>
              <a:endParaRPr lang="zh-CN" altLang="en-US" sz="2400">
                <a:latin typeface="Times" charset="0"/>
                <a:cs typeface="Times New Roman" charset="0"/>
              </a:endParaRPr>
            </a:p>
          </p:txBody>
        </p:sp>
        <p:sp>
          <p:nvSpPr>
            <p:cNvPr id="104459" name="Text Box 11"/>
            <p:cNvSpPr txBox="1">
              <a:spLocks noChangeArrowheads="1"/>
            </p:cNvSpPr>
            <p:nvPr/>
          </p:nvSpPr>
          <p:spPr bwMode="auto">
            <a:xfrm>
              <a:off x="4146" y="319"/>
              <a:ext cx="432"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2800">
                  <a:solidFill>
                    <a:srgbClr val="00FFFF"/>
                  </a:solidFill>
                  <a:latin typeface="Times" charset="0"/>
                </a:rPr>
                <a:t>东</a:t>
              </a:r>
            </a:p>
          </p:txBody>
        </p:sp>
        <p:sp>
          <p:nvSpPr>
            <p:cNvPr id="104460" name="Text Box 12"/>
            <p:cNvSpPr txBox="1">
              <a:spLocks noChangeArrowheads="1"/>
            </p:cNvSpPr>
            <p:nvPr/>
          </p:nvSpPr>
          <p:spPr bwMode="auto">
            <a:xfrm>
              <a:off x="3717" y="683"/>
              <a:ext cx="432"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800">
                  <a:solidFill>
                    <a:srgbClr val="00FFFF"/>
                  </a:solidFill>
                  <a:latin typeface="Times" charset="0"/>
                </a:rPr>
                <a:t>南</a:t>
              </a:r>
            </a:p>
          </p:txBody>
        </p:sp>
        <p:sp>
          <p:nvSpPr>
            <p:cNvPr id="104461" name="Text Box 13"/>
            <p:cNvSpPr txBox="1">
              <a:spLocks noChangeArrowheads="1"/>
            </p:cNvSpPr>
            <p:nvPr/>
          </p:nvSpPr>
          <p:spPr bwMode="auto">
            <a:xfrm>
              <a:off x="3715" y="-48"/>
              <a:ext cx="432"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800">
                  <a:solidFill>
                    <a:srgbClr val="00FFFF"/>
                  </a:solidFill>
                  <a:latin typeface="Times" charset="0"/>
                </a:rPr>
                <a:t>北</a:t>
              </a:r>
            </a:p>
          </p:txBody>
        </p:sp>
        <p:sp>
          <p:nvSpPr>
            <p:cNvPr id="104462" name="Text Box 14"/>
            <p:cNvSpPr txBox="1">
              <a:spLocks noChangeArrowheads="1"/>
            </p:cNvSpPr>
            <p:nvPr/>
          </p:nvSpPr>
          <p:spPr bwMode="auto">
            <a:xfrm>
              <a:off x="3294" y="319"/>
              <a:ext cx="432"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2800">
                  <a:solidFill>
                    <a:srgbClr val="00FFFF"/>
                  </a:solidFill>
                  <a:latin typeface="Times" charset="0"/>
                </a:rPr>
                <a:t>西</a:t>
              </a:r>
            </a:p>
          </p:txBody>
        </p:sp>
      </p:gr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03451"/>
                                        </p:tgtEl>
                                        <p:attrNameLst>
                                          <p:attrName>style.visibility</p:attrName>
                                        </p:attrNameLst>
                                      </p:cBhvr>
                                      <p:to>
                                        <p:strVal val="visible"/>
                                      </p:to>
                                    </p:set>
                                    <p:animEffect transition="in" filter="dissolve">
                                      <p:cBhvr>
                                        <p:cTn id="7" dur="500"/>
                                        <p:tgtEl>
                                          <p:spTgt spid="103451"/>
                                        </p:tgtEl>
                                      </p:cBhvr>
                                    </p:animEffect>
                                  </p:childTnLst>
                                </p:cTn>
                              </p:par>
                            </p:childTnLst>
                          </p:cTn>
                        </p:par>
                        <p:par>
                          <p:cTn id="8" fill="hold" nodeType="afterGroup">
                            <p:stCondLst>
                              <p:cond delay="2500"/>
                            </p:stCondLst>
                            <p:childTnLst>
                              <p:par>
                                <p:cTn id="9" presetID="22" presetClass="entr" presetSubtype="1" fill="hold" grpId="0" nodeType="afterEffect">
                                  <p:stCondLst>
                                    <p:cond delay="3000"/>
                                  </p:stCondLst>
                                  <p:childTnLst>
                                    <p:set>
                                      <p:cBhvr>
                                        <p:cTn id="10" dur="1" fill="hold">
                                          <p:stCondLst>
                                            <p:cond delay="0"/>
                                          </p:stCondLst>
                                        </p:cTn>
                                        <p:tgtEl>
                                          <p:spTgt spid="103447"/>
                                        </p:tgtEl>
                                        <p:attrNameLst>
                                          <p:attrName>style.visibility</p:attrName>
                                        </p:attrNameLst>
                                      </p:cBhvr>
                                      <p:to>
                                        <p:strVal val="visible"/>
                                      </p:to>
                                    </p:set>
                                    <p:animEffect transition="in" filter="wipe(up)">
                                      <p:cBhvr>
                                        <p:cTn id="11" dur="500"/>
                                        <p:tgtEl>
                                          <p:spTgt spid="103447"/>
                                        </p:tgtEl>
                                      </p:cBhvr>
                                    </p:animEffect>
                                  </p:childTnLst>
                                </p:cTn>
                              </p:par>
                            </p:childTnLst>
                          </p:cTn>
                        </p:par>
                        <p:par>
                          <p:cTn id="12" fill="hold" nodeType="afterGroup">
                            <p:stCondLst>
                              <p:cond delay="6000"/>
                            </p:stCondLst>
                            <p:childTnLst>
                              <p:par>
                                <p:cTn id="13" presetID="9" presetClass="entr" presetSubtype="0" fill="hold" grpId="0" nodeType="afterEffect">
                                  <p:stCondLst>
                                    <p:cond delay="3000"/>
                                  </p:stCondLst>
                                  <p:childTnLst>
                                    <p:set>
                                      <p:cBhvr>
                                        <p:cTn id="14" dur="1" fill="hold">
                                          <p:stCondLst>
                                            <p:cond delay="0"/>
                                          </p:stCondLst>
                                        </p:cTn>
                                        <p:tgtEl>
                                          <p:spTgt spid="103453"/>
                                        </p:tgtEl>
                                        <p:attrNameLst>
                                          <p:attrName>style.visibility</p:attrName>
                                        </p:attrNameLst>
                                      </p:cBhvr>
                                      <p:to>
                                        <p:strVal val="visible"/>
                                      </p:to>
                                    </p:set>
                                    <p:animEffect transition="in" filter="dissolve">
                                      <p:cBhvr>
                                        <p:cTn id="15" dur="500"/>
                                        <p:tgtEl>
                                          <p:spTgt spid="103453"/>
                                        </p:tgtEl>
                                      </p:cBhvr>
                                    </p:animEffect>
                                  </p:childTnLst>
                                </p:cTn>
                              </p:par>
                            </p:childTnLst>
                          </p:cTn>
                        </p:par>
                        <p:par>
                          <p:cTn id="16" fill="hold" nodeType="afterGroup">
                            <p:stCondLst>
                              <p:cond delay="9500"/>
                            </p:stCondLst>
                            <p:childTnLst>
                              <p:par>
                                <p:cTn id="17" presetID="22" presetClass="entr" presetSubtype="2" fill="hold" grpId="0" nodeType="afterEffect">
                                  <p:stCondLst>
                                    <p:cond delay="3000"/>
                                  </p:stCondLst>
                                  <p:childTnLst>
                                    <p:set>
                                      <p:cBhvr>
                                        <p:cTn id="18" dur="1" fill="hold">
                                          <p:stCondLst>
                                            <p:cond delay="0"/>
                                          </p:stCondLst>
                                        </p:cTn>
                                        <p:tgtEl>
                                          <p:spTgt spid="103448"/>
                                        </p:tgtEl>
                                        <p:attrNameLst>
                                          <p:attrName>style.visibility</p:attrName>
                                        </p:attrNameLst>
                                      </p:cBhvr>
                                      <p:to>
                                        <p:strVal val="visible"/>
                                      </p:to>
                                    </p:set>
                                    <p:animEffect transition="in" filter="wipe(right)">
                                      <p:cBhvr>
                                        <p:cTn id="19" dur="500"/>
                                        <p:tgtEl>
                                          <p:spTgt spid="103448"/>
                                        </p:tgtEl>
                                      </p:cBhvr>
                                    </p:animEffect>
                                  </p:childTnLst>
                                </p:cTn>
                              </p:par>
                            </p:childTnLst>
                          </p:cTn>
                        </p:par>
                        <p:par>
                          <p:cTn id="20" fill="hold" nodeType="afterGroup">
                            <p:stCondLst>
                              <p:cond delay="13000"/>
                            </p:stCondLst>
                            <p:childTnLst>
                              <p:par>
                                <p:cTn id="21" presetID="9" presetClass="entr" presetSubtype="0" fill="hold" grpId="0" nodeType="afterEffect">
                                  <p:stCondLst>
                                    <p:cond delay="3000"/>
                                  </p:stCondLst>
                                  <p:childTnLst>
                                    <p:set>
                                      <p:cBhvr>
                                        <p:cTn id="22" dur="1" fill="hold">
                                          <p:stCondLst>
                                            <p:cond delay="0"/>
                                          </p:stCondLst>
                                        </p:cTn>
                                        <p:tgtEl>
                                          <p:spTgt spid="103454"/>
                                        </p:tgtEl>
                                        <p:attrNameLst>
                                          <p:attrName>style.visibility</p:attrName>
                                        </p:attrNameLst>
                                      </p:cBhvr>
                                      <p:to>
                                        <p:strVal val="visible"/>
                                      </p:to>
                                    </p:set>
                                    <p:animEffect transition="in" filter="dissolve">
                                      <p:cBhvr>
                                        <p:cTn id="23" dur="500"/>
                                        <p:tgtEl>
                                          <p:spTgt spid="103454"/>
                                        </p:tgtEl>
                                      </p:cBhvr>
                                    </p:animEffect>
                                  </p:childTnLst>
                                </p:cTn>
                              </p:par>
                            </p:childTnLst>
                          </p:cTn>
                        </p:par>
                        <p:par>
                          <p:cTn id="24" fill="hold" nodeType="afterGroup">
                            <p:stCondLst>
                              <p:cond delay="16500"/>
                            </p:stCondLst>
                            <p:childTnLst>
                              <p:par>
                                <p:cTn id="25" presetID="22" presetClass="entr" presetSubtype="4" fill="hold" grpId="0" nodeType="afterEffect">
                                  <p:stCondLst>
                                    <p:cond delay="3000"/>
                                  </p:stCondLst>
                                  <p:childTnLst>
                                    <p:set>
                                      <p:cBhvr>
                                        <p:cTn id="26" dur="1" fill="hold">
                                          <p:stCondLst>
                                            <p:cond delay="0"/>
                                          </p:stCondLst>
                                        </p:cTn>
                                        <p:tgtEl>
                                          <p:spTgt spid="103450"/>
                                        </p:tgtEl>
                                        <p:attrNameLst>
                                          <p:attrName>style.visibility</p:attrName>
                                        </p:attrNameLst>
                                      </p:cBhvr>
                                      <p:to>
                                        <p:strVal val="visible"/>
                                      </p:to>
                                    </p:set>
                                    <p:animEffect transition="in" filter="wipe(down)">
                                      <p:cBhvr>
                                        <p:cTn id="27" dur="500"/>
                                        <p:tgtEl>
                                          <p:spTgt spid="103450"/>
                                        </p:tgtEl>
                                      </p:cBhvr>
                                    </p:animEffect>
                                  </p:childTnLst>
                                </p:cTn>
                              </p:par>
                            </p:childTnLst>
                          </p:cTn>
                        </p:par>
                        <p:par>
                          <p:cTn id="28" fill="hold" nodeType="afterGroup">
                            <p:stCondLst>
                              <p:cond delay="20000"/>
                            </p:stCondLst>
                            <p:childTnLst>
                              <p:par>
                                <p:cTn id="29" presetID="9" presetClass="entr" presetSubtype="0" fill="hold" grpId="0" nodeType="afterEffect">
                                  <p:stCondLst>
                                    <p:cond delay="3000"/>
                                  </p:stCondLst>
                                  <p:childTnLst>
                                    <p:set>
                                      <p:cBhvr>
                                        <p:cTn id="30" dur="1" fill="hold">
                                          <p:stCondLst>
                                            <p:cond delay="0"/>
                                          </p:stCondLst>
                                        </p:cTn>
                                        <p:tgtEl>
                                          <p:spTgt spid="103452"/>
                                        </p:tgtEl>
                                        <p:attrNameLst>
                                          <p:attrName>style.visibility</p:attrName>
                                        </p:attrNameLst>
                                      </p:cBhvr>
                                      <p:to>
                                        <p:strVal val="visible"/>
                                      </p:to>
                                    </p:set>
                                    <p:animEffect transition="in" filter="dissolve">
                                      <p:cBhvr>
                                        <p:cTn id="31" dur="500"/>
                                        <p:tgtEl>
                                          <p:spTgt spid="103452"/>
                                        </p:tgtEl>
                                      </p:cBhvr>
                                    </p:animEffect>
                                  </p:childTnLst>
                                </p:cTn>
                              </p:par>
                            </p:childTnLst>
                          </p:cTn>
                        </p:par>
                        <p:par>
                          <p:cTn id="32" fill="hold" nodeType="afterGroup">
                            <p:stCondLst>
                              <p:cond delay="23500"/>
                            </p:stCondLst>
                            <p:childTnLst>
                              <p:par>
                                <p:cTn id="33" presetID="22" presetClass="entr" presetSubtype="8" fill="hold" grpId="0" nodeType="afterEffect">
                                  <p:stCondLst>
                                    <p:cond delay="3000"/>
                                  </p:stCondLst>
                                  <p:childTnLst>
                                    <p:set>
                                      <p:cBhvr>
                                        <p:cTn id="34" dur="1" fill="hold">
                                          <p:stCondLst>
                                            <p:cond delay="0"/>
                                          </p:stCondLst>
                                        </p:cTn>
                                        <p:tgtEl>
                                          <p:spTgt spid="103449"/>
                                        </p:tgtEl>
                                        <p:attrNameLst>
                                          <p:attrName>style.visibility</p:attrName>
                                        </p:attrNameLst>
                                      </p:cBhvr>
                                      <p:to>
                                        <p:strVal val="visible"/>
                                      </p:to>
                                    </p:set>
                                    <p:animEffect transition="in" filter="wipe(left)">
                                      <p:cBhvr>
                                        <p:cTn id="35" dur="500"/>
                                        <p:tgtEl>
                                          <p:spTgt spid="1034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47" grpId="0" animBg="1"/>
      <p:bldP spid="103448" grpId="0" animBg="1"/>
      <p:bldP spid="103449" grpId="0" animBg="1"/>
      <p:bldP spid="103450" grpId="0" animBg="1"/>
      <p:bldP spid="103451" grpId="0" autoUpdateAnimBg="0"/>
      <p:bldP spid="103452" grpId="0" autoUpdateAnimBg="0"/>
      <p:bldP spid="103453" grpId="0" autoUpdateAnimBg="0"/>
      <p:bldP spid="103454" grpId="0" autoUpdateAnimBg="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000000"/>
              </a:solidFill>
              <a:effectLst/>
              <a:uLnTx/>
              <a:uFillTx/>
              <a:latin typeface="Times" charset="0"/>
              <a:ea typeface="SimSun" charset="0"/>
              <a:cs typeface="Times New Roman" charset="0"/>
            </a:endParaRPr>
          </a:p>
        </p:txBody>
      </p:sp>
      <p:sp>
        <p:nvSpPr>
          <p:cNvPr id="109571" name="AutoShape 3"/>
          <p:cNvSpPr>
            <a:spLocks noChangeArrowheads="1"/>
          </p:cNvSpPr>
          <p:nvPr/>
        </p:nvSpPr>
        <p:spPr bwMode="auto">
          <a:xfrm>
            <a:off x="0" y="1052513"/>
            <a:ext cx="8877300" cy="4343400"/>
          </a:xfrm>
          <a:prstGeom prst="rightArrow">
            <a:avLst>
              <a:gd name="adj1" fmla="val 50000"/>
              <a:gd name="adj2" fmla="val 51096"/>
            </a:avLst>
          </a:prstGeom>
          <a:solidFill>
            <a:srgbClr val="FFFF00"/>
          </a:solidFill>
          <a:ln w="57150">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grpSp>
        <p:nvGrpSpPr>
          <p:cNvPr id="2" name="Group 4"/>
          <p:cNvGrpSpPr>
            <a:grpSpLocks/>
          </p:cNvGrpSpPr>
          <p:nvPr/>
        </p:nvGrpSpPr>
        <p:grpSpPr bwMode="auto">
          <a:xfrm>
            <a:off x="5580063" y="1989138"/>
            <a:ext cx="946150" cy="2438400"/>
            <a:chOff x="3494" y="1248"/>
            <a:chExt cx="596" cy="1536"/>
          </a:xfrm>
        </p:grpSpPr>
        <p:sp>
          <p:nvSpPr>
            <p:cNvPr id="109573" name="Text Box 5"/>
            <p:cNvSpPr txBox="1">
              <a:spLocks noChangeArrowheads="1"/>
            </p:cNvSpPr>
            <p:nvPr/>
          </p:nvSpPr>
          <p:spPr bwMode="auto">
            <a:xfrm rot="5397967">
              <a:off x="2889" y="1853"/>
              <a:ext cx="1536" cy="327"/>
            </a:xfrm>
            <a:prstGeom prst="rect">
              <a:avLst/>
            </a:prstGeom>
            <a:noFill/>
            <a:ln w="9525">
              <a:noFill/>
              <a:miter lim="800000"/>
              <a:headEnd/>
              <a:tailEnd/>
            </a:ln>
            <a:effectLst>
              <a:outerShdw blurRad="63500" dist="40161" dir="6506097" algn="ctr" rotWithShape="0">
                <a:schemeClr val="tx1">
                  <a:alpha val="74997"/>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a:ln>
                    <a:noFill/>
                  </a:ln>
                  <a:solidFill>
                    <a:srgbClr val="00FF00"/>
                  </a:solidFill>
                  <a:effectLst/>
                  <a:uLnTx/>
                  <a:uFillTx/>
                  <a:latin typeface="Times" charset="0"/>
                  <a:ea typeface="SimSun" charset="0"/>
                </a:rPr>
                <a:t>米拉利族</a:t>
              </a:r>
              <a:endParaRPr kumimoji="0" lang="zh-CN" altLang="en-US" sz="2800" b="1" i="0" u="none" strike="noStrike" kern="1200" cap="none" spc="0" normalizeH="0" baseline="0" noProof="0">
                <a:ln>
                  <a:noFill/>
                </a:ln>
                <a:solidFill>
                  <a:srgbClr val="00FF00"/>
                </a:solidFill>
                <a:effectLst/>
                <a:uLnTx/>
                <a:uFillTx/>
                <a:latin typeface="Times" charset="0"/>
                <a:ea typeface="SimSun" charset="0"/>
              </a:endParaRPr>
            </a:p>
          </p:txBody>
        </p:sp>
        <p:sp>
          <p:nvSpPr>
            <p:cNvPr id="109574" name="Text Box 6"/>
            <p:cNvSpPr txBox="1">
              <a:spLocks noChangeArrowheads="1"/>
            </p:cNvSpPr>
            <p:nvPr/>
          </p:nvSpPr>
          <p:spPr bwMode="auto">
            <a:xfrm rot="5347573">
              <a:off x="3139" y="1833"/>
              <a:ext cx="1536" cy="365"/>
            </a:xfrm>
            <a:prstGeom prst="rect">
              <a:avLst/>
            </a:prstGeom>
            <a:noFill/>
            <a:ln w="9525">
              <a:noFill/>
              <a:miter lim="800000"/>
              <a:headEnd/>
              <a:tailEnd/>
            </a:ln>
            <a:effectLst>
              <a:outerShdw blurRad="63500" dist="40161" dir="6506097" algn="ctr" rotWithShape="0">
                <a:schemeClr val="tx1">
                  <a:alpha val="74997"/>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200" b="1" i="0" u="none" strike="noStrike" kern="1200" cap="none" spc="0" normalizeH="0" baseline="0" noProof="0">
                  <a:ln>
                    <a:noFill/>
                  </a:ln>
                  <a:solidFill>
                    <a:srgbClr val="00FF00"/>
                  </a:solidFill>
                  <a:effectLst/>
                  <a:uLnTx/>
                  <a:uFillTx/>
                  <a:latin typeface="Times" charset="0"/>
                  <a:ea typeface="SimSun" charset="0"/>
                </a:rPr>
                <a:t>革顺</a:t>
              </a:r>
              <a:r>
                <a:rPr kumimoji="0" lang="zh-CN" altLang="en-US" sz="3200" b="1" i="0" u="none" strike="noStrike" kern="1200" cap="none" spc="0" normalizeH="0" baseline="0" noProof="0">
                  <a:ln>
                    <a:noFill/>
                  </a:ln>
                  <a:solidFill>
                    <a:srgbClr val="00FF00"/>
                  </a:solidFill>
                  <a:effectLst/>
                  <a:uLnTx/>
                  <a:uFillTx/>
                  <a:latin typeface="Times" charset="0"/>
                  <a:ea typeface="SimSun" charset="0"/>
                </a:rPr>
                <a:t>族</a:t>
              </a:r>
            </a:p>
          </p:txBody>
        </p:sp>
      </p:grpSp>
      <p:sp>
        <p:nvSpPr>
          <p:cNvPr id="109575" name="Text Box 7"/>
          <p:cNvSpPr txBox="1">
            <a:spLocks noChangeArrowheads="1"/>
          </p:cNvSpPr>
          <p:nvPr/>
        </p:nvSpPr>
        <p:spPr bwMode="auto">
          <a:xfrm rot="5395009">
            <a:off x="2758282" y="2910681"/>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200" b="1" i="0" u="none" strike="noStrike" kern="1200" cap="none" spc="0" normalizeH="0" baseline="0" noProof="0">
                <a:ln>
                  <a:noFill/>
                </a:ln>
                <a:solidFill>
                  <a:srgbClr val="993300"/>
                </a:solidFill>
                <a:effectLst/>
                <a:uLnTx/>
                <a:uFillTx/>
                <a:latin typeface="Times" charset="0"/>
                <a:ea typeface="SimSun" charset="0"/>
              </a:rPr>
              <a:t>哥辖族</a:t>
            </a:r>
            <a:endParaRPr kumimoji="0" lang="zh-CN" altLang="en-US" sz="3200" b="1" i="0" u="none" strike="noStrike" kern="1200" cap="none" spc="0" normalizeH="0" baseline="0" noProof="0">
              <a:ln>
                <a:noFill/>
              </a:ln>
              <a:solidFill>
                <a:srgbClr val="993300"/>
              </a:solidFill>
              <a:effectLst/>
              <a:uLnTx/>
              <a:uFillTx/>
              <a:latin typeface="Times" charset="0"/>
              <a:ea typeface="SimSun" charset="0"/>
            </a:endParaRPr>
          </a:p>
        </p:txBody>
      </p:sp>
      <p:grpSp>
        <p:nvGrpSpPr>
          <p:cNvPr id="3" name="Group 8"/>
          <p:cNvGrpSpPr>
            <a:grpSpLocks/>
          </p:cNvGrpSpPr>
          <p:nvPr/>
        </p:nvGrpSpPr>
        <p:grpSpPr bwMode="auto">
          <a:xfrm>
            <a:off x="1258888" y="2205038"/>
            <a:ext cx="2438400" cy="2027237"/>
            <a:chOff x="816" y="1392"/>
            <a:chExt cx="1536" cy="1277"/>
          </a:xfrm>
        </p:grpSpPr>
        <p:sp>
          <p:nvSpPr>
            <p:cNvPr id="143385" name="Text Box 9"/>
            <p:cNvSpPr txBox="1">
              <a:spLocks noChangeArrowheads="1"/>
            </p:cNvSpPr>
            <p:nvPr/>
          </p:nvSpPr>
          <p:spPr bwMode="auto">
            <a:xfrm rot="-27371">
              <a:off x="816" y="1392"/>
              <a:ext cx="1536"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0000"/>
                  </a:solidFill>
                  <a:effectLst/>
                  <a:uLnTx/>
                  <a:uFillTx/>
                  <a:latin typeface="Times" charset="0"/>
                  <a:ea typeface="SimSun" charset="0"/>
                </a:rPr>
                <a:t>以法莲</a:t>
              </a:r>
            </a:p>
          </p:txBody>
        </p:sp>
        <p:sp>
          <p:nvSpPr>
            <p:cNvPr id="143386" name="Text Box 10"/>
            <p:cNvSpPr txBox="1">
              <a:spLocks noChangeArrowheads="1"/>
            </p:cNvSpPr>
            <p:nvPr/>
          </p:nvSpPr>
          <p:spPr bwMode="auto">
            <a:xfrm rot="-27371">
              <a:off x="816" y="1848"/>
              <a:ext cx="1536"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0000"/>
                  </a:solidFill>
                  <a:effectLst/>
                  <a:uLnTx/>
                  <a:uFillTx/>
                  <a:latin typeface="Times" charset="0"/>
                  <a:ea typeface="SimSun" charset="0"/>
                </a:rPr>
                <a:t>玛拿西</a:t>
              </a:r>
            </a:p>
          </p:txBody>
        </p:sp>
        <p:sp>
          <p:nvSpPr>
            <p:cNvPr id="143387" name="Text Box 11"/>
            <p:cNvSpPr txBox="1">
              <a:spLocks noChangeArrowheads="1"/>
            </p:cNvSpPr>
            <p:nvPr/>
          </p:nvSpPr>
          <p:spPr bwMode="auto">
            <a:xfrm rot="-27371">
              <a:off x="816" y="2304"/>
              <a:ext cx="1536"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0000"/>
                  </a:solidFill>
                  <a:effectLst/>
                  <a:uLnTx/>
                  <a:uFillTx/>
                  <a:latin typeface="Times" charset="0"/>
                  <a:ea typeface="SimSun" charset="0"/>
                </a:rPr>
                <a:t>便雅悯</a:t>
              </a:r>
            </a:p>
          </p:txBody>
        </p:sp>
      </p:grpSp>
      <p:grpSp>
        <p:nvGrpSpPr>
          <p:cNvPr id="4" name="Group 12"/>
          <p:cNvGrpSpPr>
            <a:grpSpLocks/>
          </p:cNvGrpSpPr>
          <p:nvPr/>
        </p:nvGrpSpPr>
        <p:grpSpPr bwMode="auto">
          <a:xfrm>
            <a:off x="3132138" y="2205038"/>
            <a:ext cx="2430462" cy="2047875"/>
            <a:chOff x="1968" y="1385"/>
            <a:chExt cx="1536" cy="1290"/>
          </a:xfrm>
        </p:grpSpPr>
        <p:sp>
          <p:nvSpPr>
            <p:cNvPr id="143382" name="Text Box 13"/>
            <p:cNvSpPr txBox="1">
              <a:spLocks noChangeArrowheads="1"/>
            </p:cNvSpPr>
            <p:nvPr/>
          </p:nvSpPr>
          <p:spPr bwMode="auto">
            <a:xfrm>
              <a:off x="2640" y="2310"/>
              <a:ext cx="864"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0000"/>
                  </a:solidFill>
                  <a:effectLst/>
                  <a:uLnTx/>
                  <a:uFillTx/>
                  <a:latin typeface="Times" charset="0"/>
                  <a:ea typeface="SimSun" charset="0"/>
                </a:rPr>
                <a:t>迦得</a:t>
              </a:r>
            </a:p>
          </p:txBody>
        </p:sp>
        <p:sp>
          <p:nvSpPr>
            <p:cNvPr id="143383" name="Text Box 14"/>
            <p:cNvSpPr txBox="1">
              <a:spLocks noChangeArrowheads="1"/>
            </p:cNvSpPr>
            <p:nvPr/>
          </p:nvSpPr>
          <p:spPr bwMode="auto">
            <a:xfrm>
              <a:off x="2496" y="1847"/>
              <a:ext cx="1008"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0000"/>
                  </a:solidFill>
                  <a:effectLst/>
                  <a:uLnTx/>
                  <a:uFillTx/>
                  <a:latin typeface="Times" charset="0"/>
                  <a:ea typeface="SimSun" charset="0"/>
                </a:rPr>
                <a:t>西缅</a:t>
              </a:r>
            </a:p>
          </p:txBody>
        </p:sp>
        <p:sp>
          <p:nvSpPr>
            <p:cNvPr id="143384" name="Text Box 15"/>
            <p:cNvSpPr txBox="1">
              <a:spLocks noChangeArrowheads="1"/>
            </p:cNvSpPr>
            <p:nvPr/>
          </p:nvSpPr>
          <p:spPr bwMode="auto">
            <a:xfrm>
              <a:off x="1968" y="1385"/>
              <a:ext cx="1536"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0000"/>
                  </a:solidFill>
                  <a:effectLst/>
                  <a:uLnTx/>
                  <a:uFillTx/>
                  <a:latin typeface="Times" charset="0"/>
                  <a:ea typeface="SimSun" charset="0"/>
                </a:rPr>
                <a:t>流便</a:t>
              </a:r>
            </a:p>
          </p:txBody>
        </p:sp>
      </p:grpSp>
      <p:grpSp>
        <p:nvGrpSpPr>
          <p:cNvPr id="5" name="Group 16"/>
          <p:cNvGrpSpPr>
            <a:grpSpLocks/>
          </p:cNvGrpSpPr>
          <p:nvPr/>
        </p:nvGrpSpPr>
        <p:grpSpPr bwMode="auto">
          <a:xfrm>
            <a:off x="5580063" y="2205038"/>
            <a:ext cx="4114800" cy="2759075"/>
            <a:chOff x="3504" y="1392"/>
            <a:chExt cx="2592" cy="1738"/>
          </a:xfrm>
        </p:grpSpPr>
        <p:sp>
          <p:nvSpPr>
            <p:cNvPr id="143378" name="Text Box 17"/>
            <p:cNvSpPr txBox="1">
              <a:spLocks noChangeArrowheads="1"/>
            </p:cNvSpPr>
            <p:nvPr/>
          </p:nvSpPr>
          <p:spPr bwMode="auto">
            <a:xfrm rot="-27303">
              <a:off x="3504" y="1392"/>
              <a:ext cx="1536"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0000"/>
                  </a:solidFill>
                  <a:effectLst/>
                  <a:uLnTx/>
                  <a:uFillTx/>
                  <a:latin typeface="Times" charset="0"/>
                  <a:ea typeface="SimSun" charset="0"/>
                </a:rPr>
                <a:t>犹大</a:t>
              </a:r>
            </a:p>
          </p:txBody>
        </p:sp>
        <p:sp>
          <p:nvSpPr>
            <p:cNvPr id="143379" name="Text Box 18"/>
            <p:cNvSpPr txBox="1">
              <a:spLocks noChangeArrowheads="1"/>
            </p:cNvSpPr>
            <p:nvPr/>
          </p:nvSpPr>
          <p:spPr bwMode="auto">
            <a:xfrm rot="-27303">
              <a:off x="3504" y="1848"/>
              <a:ext cx="1536"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0000"/>
                  </a:solidFill>
                  <a:effectLst/>
                  <a:uLnTx/>
                  <a:uFillTx/>
                  <a:latin typeface="Times" charset="0"/>
                  <a:ea typeface="SimSun" charset="0"/>
                </a:rPr>
                <a:t>以萨迦</a:t>
              </a:r>
            </a:p>
          </p:txBody>
        </p:sp>
        <p:sp>
          <p:nvSpPr>
            <p:cNvPr id="143380" name="Text Box 19"/>
            <p:cNvSpPr txBox="1">
              <a:spLocks noChangeArrowheads="1"/>
            </p:cNvSpPr>
            <p:nvPr/>
          </p:nvSpPr>
          <p:spPr bwMode="auto">
            <a:xfrm rot="-27303">
              <a:off x="3504" y="2304"/>
              <a:ext cx="1536" cy="8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0000"/>
                  </a:solidFill>
                  <a:effectLst/>
                  <a:uLnTx/>
                  <a:uFillTx/>
                  <a:latin typeface="Times" charset="0"/>
                  <a:ea typeface="SimSun" charset="0"/>
                </a:rPr>
                <a:t>西布伦</a:t>
              </a:r>
              <a:endParaRPr kumimoji="0" lang="en-US" altLang="ja-JP" sz="3200" b="1" i="0" u="none" strike="noStrike" kern="1200" cap="none" spc="0" normalizeH="0" baseline="0" noProof="0">
                <a:ln>
                  <a:noFill/>
                </a:ln>
                <a:solidFill>
                  <a:srgbClr val="000000"/>
                </a:solidFill>
                <a:effectLst/>
                <a:uLnTx/>
                <a:uFillTx/>
                <a:latin typeface="Times" charset="0"/>
                <a:ea typeface="SimSun" charset="0"/>
              </a:endParaRPr>
            </a:p>
            <a:p>
              <a:pPr marL="0" marR="0" lvl="0" indent="0" algn="r" defTabSz="914400" rtl="0" eaLnBrk="1" fontAlgn="base" latinLnBrk="0" hangingPunct="1">
                <a:lnSpc>
                  <a:spcPct val="100000"/>
                </a:lnSpc>
                <a:spcBef>
                  <a:spcPct val="50000"/>
                </a:spcBef>
                <a:spcAft>
                  <a:spcPct val="0"/>
                </a:spcAft>
                <a:buClrTx/>
                <a:buSzTx/>
                <a:buFontTx/>
                <a:buNone/>
                <a:tabLst/>
                <a:defRPr/>
              </a:pPr>
              <a:endParaRPr kumimoji="0" lang="zh-CN" altLang="en-US" sz="3200" b="1" i="0" u="none" strike="noStrike" kern="1200" cap="none" spc="0" normalizeH="0" baseline="0" noProof="0">
                <a:ln>
                  <a:noFill/>
                </a:ln>
                <a:solidFill>
                  <a:srgbClr val="000000"/>
                </a:solidFill>
                <a:effectLst/>
                <a:uLnTx/>
                <a:uFillTx/>
                <a:latin typeface="Times New Roman" charset="0"/>
                <a:ea typeface="SimSun" charset="0"/>
                <a:cs typeface="Times New Roman" charset="0"/>
              </a:endParaRPr>
            </a:p>
          </p:txBody>
        </p:sp>
        <p:sp>
          <p:nvSpPr>
            <p:cNvPr id="109588" name="Text Box 20"/>
            <p:cNvSpPr txBox="1">
              <a:spLocks noChangeArrowheads="1"/>
            </p:cNvSpPr>
            <p:nvPr/>
          </p:nvSpPr>
          <p:spPr bwMode="auto">
            <a:xfrm rot="-21589149">
              <a:off x="4560" y="1824"/>
              <a:ext cx="1536" cy="3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0080"/>
                  </a:solidFill>
                  <a:effectLst>
                    <a:outerShdw blurRad="38100" dist="38100" dir="2700000" algn="tl">
                      <a:srgbClr val="FFFFFF"/>
                    </a:outerShdw>
                  </a:effectLst>
                  <a:uLnTx/>
                  <a:uFillTx/>
                  <a:latin typeface="Times New Roman" charset="0"/>
                  <a:ea typeface="SimSun" charset="0"/>
                </a:rPr>
                <a:t>约柜</a:t>
              </a:r>
              <a:endParaRPr kumimoji="0" lang="zh-CN" altLang="en-US" sz="3200" b="1" i="0" u="none" strike="noStrike" kern="1200" cap="none" spc="0" normalizeH="0" baseline="0" noProof="0">
                <a:ln>
                  <a:noFill/>
                </a:ln>
                <a:solidFill>
                  <a:srgbClr val="FFFF00"/>
                </a:solidFill>
                <a:effectLst/>
                <a:uLnTx/>
                <a:uFillTx/>
                <a:latin typeface="Times New Roman" charset="0"/>
                <a:ea typeface="SimSun" charset="0"/>
              </a:endParaRPr>
            </a:p>
          </p:txBody>
        </p:sp>
      </p:grpSp>
      <p:grpSp>
        <p:nvGrpSpPr>
          <p:cNvPr id="6" name="Group 21"/>
          <p:cNvGrpSpPr>
            <a:grpSpLocks/>
          </p:cNvGrpSpPr>
          <p:nvPr/>
        </p:nvGrpSpPr>
        <p:grpSpPr bwMode="auto">
          <a:xfrm>
            <a:off x="-649288" y="2205038"/>
            <a:ext cx="2438401" cy="2047875"/>
            <a:chOff x="-384" y="1385"/>
            <a:chExt cx="1536" cy="1290"/>
          </a:xfrm>
        </p:grpSpPr>
        <p:sp>
          <p:nvSpPr>
            <p:cNvPr id="143375" name="Text Box 22"/>
            <p:cNvSpPr txBox="1">
              <a:spLocks noChangeArrowheads="1"/>
            </p:cNvSpPr>
            <p:nvPr/>
          </p:nvSpPr>
          <p:spPr bwMode="auto">
            <a:xfrm>
              <a:off x="288" y="1385"/>
              <a:ext cx="864"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0000"/>
                  </a:solidFill>
                  <a:effectLst/>
                  <a:uLnTx/>
                  <a:uFillTx/>
                  <a:latin typeface="Times" charset="0"/>
                  <a:ea typeface="SimSun" charset="0"/>
                </a:rPr>
                <a:t>但</a:t>
              </a:r>
            </a:p>
          </p:txBody>
        </p:sp>
        <p:sp>
          <p:nvSpPr>
            <p:cNvPr id="143376" name="Text Box 23"/>
            <p:cNvSpPr txBox="1">
              <a:spLocks noChangeArrowheads="1"/>
            </p:cNvSpPr>
            <p:nvPr/>
          </p:nvSpPr>
          <p:spPr bwMode="auto">
            <a:xfrm>
              <a:off x="144" y="1847"/>
              <a:ext cx="1008"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0000"/>
                  </a:solidFill>
                  <a:effectLst/>
                  <a:uLnTx/>
                  <a:uFillTx/>
                  <a:latin typeface="Times" charset="0"/>
                  <a:ea typeface="SimSun" charset="0"/>
                </a:rPr>
                <a:t>亚设</a:t>
              </a:r>
            </a:p>
          </p:txBody>
        </p:sp>
        <p:sp>
          <p:nvSpPr>
            <p:cNvPr id="143377" name="Text Box 24"/>
            <p:cNvSpPr txBox="1">
              <a:spLocks noChangeArrowheads="1"/>
            </p:cNvSpPr>
            <p:nvPr/>
          </p:nvSpPr>
          <p:spPr bwMode="auto">
            <a:xfrm>
              <a:off x="-384" y="2310"/>
              <a:ext cx="1536"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0000"/>
                  </a:solidFill>
                  <a:effectLst/>
                  <a:uLnTx/>
                  <a:uFillTx/>
                  <a:latin typeface="Times" charset="0"/>
                  <a:ea typeface="SimSun" charset="0"/>
                </a:rPr>
                <a:t>拿弗他利</a:t>
              </a:r>
            </a:p>
          </p:txBody>
        </p:sp>
      </p:grpSp>
      <p:sp>
        <p:nvSpPr>
          <p:cNvPr id="109593" name="Text Box 25"/>
          <p:cNvSpPr txBox="1">
            <a:spLocks noChangeArrowheads="1"/>
          </p:cNvSpPr>
          <p:nvPr/>
        </p:nvSpPr>
        <p:spPr bwMode="auto">
          <a:xfrm>
            <a:off x="228600" y="5943600"/>
            <a:ext cx="3810000" cy="579438"/>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3333CC"/>
                </a:solidFill>
                <a:effectLst/>
                <a:uLnTx/>
                <a:uFillTx/>
                <a:latin typeface="Times New Roman" charset="0"/>
                <a:ea typeface="SimSun" charset="0"/>
              </a:rPr>
              <a:t>民数记 </a:t>
            </a:r>
            <a:r>
              <a:rPr kumimoji="0" lang="en-US" altLang="zh-CN" sz="3200" b="1" i="0" u="none" strike="noStrike" kern="1200" cap="none" spc="0" normalizeH="0" baseline="0" noProof="0">
                <a:ln>
                  <a:noFill/>
                </a:ln>
                <a:solidFill>
                  <a:srgbClr val="3333CC"/>
                </a:solidFill>
                <a:effectLst/>
                <a:uLnTx/>
                <a:uFillTx/>
                <a:latin typeface="Times New Roman" charset="0"/>
                <a:ea typeface="SimSun" charset="0"/>
                <a:cs typeface="Times New Roman" charset="0"/>
              </a:rPr>
              <a:t>2, 10:11-28</a:t>
            </a:r>
          </a:p>
        </p:txBody>
      </p:sp>
      <p:sp>
        <p:nvSpPr>
          <p:cNvPr id="109594" name="Text Box 26"/>
          <p:cNvSpPr txBox="1">
            <a:spLocks noChangeArrowheads="1"/>
          </p:cNvSpPr>
          <p:nvPr/>
        </p:nvSpPr>
        <p:spPr bwMode="auto">
          <a:xfrm rot="2536869">
            <a:off x="3352800" y="609600"/>
            <a:ext cx="3048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FF00"/>
                </a:solidFill>
                <a:effectLst/>
                <a:uLnTx/>
                <a:uFillTx/>
                <a:latin typeface="Times New Roman" charset="0"/>
                <a:ea typeface="SimSun" charset="0"/>
              </a:rPr>
              <a:t>帐幕</a:t>
            </a:r>
          </a:p>
        </p:txBody>
      </p:sp>
      <p:sp>
        <p:nvSpPr>
          <p:cNvPr id="109595" name="Text Box 27"/>
          <p:cNvSpPr txBox="1">
            <a:spLocks noChangeArrowheads="1"/>
          </p:cNvSpPr>
          <p:nvPr/>
        </p:nvSpPr>
        <p:spPr bwMode="auto">
          <a:xfrm rot="2356160">
            <a:off x="1447800" y="609600"/>
            <a:ext cx="3048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CC3300"/>
                </a:solidFill>
                <a:effectLst/>
                <a:uLnTx/>
                <a:uFillTx/>
                <a:latin typeface="Times New Roman" charset="0"/>
                <a:ea typeface="SimSun" charset="0"/>
              </a:rPr>
              <a:t>器具</a:t>
            </a:r>
            <a:endParaRPr kumimoji="0" lang="zh-CN" altLang="en-US" sz="3200" b="1" i="0" u="none" strike="noStrike" kern="1200" cap="none" spc="0" normalizeH="0" baseline="0" noProof="0">
              <a:ln>
                <a:noFill/>
              </a:ln>
              <a:solidFill>
                <a:srgbClr val="CC3300"/>
              </a:solidFill>
              <a:effectLst/>
              <a:uLnTx/>
              <a:uFillTx/>
              <a:latin typeface="Times New Roman" charset="0"/>
              <a:ea typeface="SimSun" charset="0"/>
              <a:cs typeface="Times New Roman" charset="0"/>
            </a:endParaRPr>
          </a:p>
        </p:txBody>
      </p:sp>
      <p:sp>
        <p:nvSpPr>
          <p:cNvPr id="143373" name="Text Box 28"/>
          <p:cNvSpPr txBox="1">
            <a:spLocks noChangeArrowheads="1"/>
          </p:cNvSpPr>
          <p:nvPr/>
        </p:nvSpPr>
        <p:spPr bwMode="auto">
          <a:xfrm>
            <a:off x="8374063"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SimSun" charset="0"/>
                <a:cs typeface="Times New Roman" charset="0"/>
              </a:rPr>
              <a:t>142</a:t>
            </a:r>
          </a:p>
        </p:txBody>
      </p:sp>
      <p:sp>
        <p:nvSpPr>
          <p:cNvPr id="143374" name="Rectangle 29"/>
          <p:cNvSpPr>
            <a:spLocks noGrp="1" noChangeArrowheads="1"/>
          </p:cNvSpPr>
          <p:nvPr>
            <p:ph type="title" idx="4294967295"/>
          </p:nvPr>
        </p:nvSpPr>
        <p:spPr>
          <a:xfrm>
            <a:off x="0" y="0"/>
            <a:ext cx="5410200" cy="685800"/>
          </a:xfrm>
        </p:spPr>
        <p:txBody>
          <a:bodyPr/>
          <a:lstStyle/>
          <a:p>
            <a:pPr eaLnBrk="1" hangingPunct="1"/>
            <a:r>
              <a:rPr lang="zh-CN" altLang="en-US" b="1">
                <a:latin typeface="Times New Roman" charset="0"/>
                <a:ea typeface="SimSun" charset="0"/>
                <a:cs typeface="SimSun" charset="0"/>
              </a:rPr>
              <a:t>行军排列</a:t>
            </a:r>
          </a:p>
        </p:txBody>
      </p:sp>
    </p:spTree>
    <p:extLst>
      <p:ext uri="{BB962C8B-B14F-4D97-AF65-F5344CB8AC3E}">
        <p14:creationId xmlns:p14="http://schemas.microsoft.com/office/powerpoint/2010/main" val="22842565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afterEffect">
                                  <p:stCondLst>
                                    <p:cond delay="400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0" fill="hold"/>
                                        <p:tgtEl>
                                          <p:spTgt spid="5"/>
                                        </p:tgtEl>
                                        <p:attrNameLst>
                                          <p:attrName>ppt_x</p:attrName>
                                        </p:attrNameLst>
                                      </p:cBhvr>
                                      <p:tavLst>
                                        <p:tav tm="0">
                                          <p:val>
                                            <p:strVal val="0-#ppt_w/2"/>
                                          </p:val>
                                        </p:tav>
                                        <p:tav tm="100000">
                                          <p:val>
                                            <p:strVal val="#ppt_x"/>
                                          </p:val>
                                        </p:tav>
                                      </p:tavLst>
                                    </p:anim>
                                    <p:anim calcmode="lin" valueType="num">
                                      <p:cBhvr additive="base">
                                        <p:cTn id="8" dur="5000" fill="hold"/>
                                        <p:tgtEl>
                                          <p:spTgt spid="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9000"/>
                            </p:stCondLst>
                            <p:childTnLst>
                              <p:par>
                                <p:cTn id="10" presetID="9" presetClass="entr" presetSubtype="0" fill="hold" grpId="0" nodeType="afterEffect">
                                  <p:stCondLst>
                                    <p:cond delay="3000"/>
                                  </p:stCondLst>
                                  <p:childTnLst>
                                    <p:set>
                                      <p:cBhvr>
                                        <p:cTn id="11" dur="1" fill="hold">
                                          <p:stCondLst>
                                            <p:cond delay="0"/>
                                          </p:stCondLst>
                                        </p:cTn>
                                        <p:tgtEl>
                                          <p:spTgt spid="109594"/>
                                        </p:tgtEl>
                                        <p:attrNameLst>
                                          <p:attrName>style.visibility</p:attrName>
                                        </p:attrNameLst>
                                      </p:cBhvr>
                                      <p:to>
                                        <p:strVal val="visible"/>
                                      </p:to>
                                    </p:set>
                                    <p:animEffect transition="in" filter="dissolve">
                                      <p:cBhvr>
                                        <p:cTn id="12" dur="500"/>
                                        <p:tgtEl>
                                          <p:spTgt spid="109594"/>
                                        </p:tgtEl>
                                      </p:cBhvr>
                                    </p:animEffect>
                                  </p:childTnLst>
                                </p:cTn>
                              </p:par>
                            </p:childTnLst>
                          </p:cTn>
                        </p:par>
                        <p:par>
                          <p:cTn id="13" fill="hold" nodeType="afterGroup">
                            <p:stCondLst>
                              <p:cond delay="12500"/>
                            </p:stCondLst>
                            <p:childTnLst>
                              <p:par>
                                <p:cTn id="14" presetID="7" presetClass="entr" presetSubtype="8" fill="hold" nodeType="afterEffect">
                                  <p:stCondLst>
                                    <p:cond delay="100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0" fill="hold"/>
                                        <p:tgtEl>
                                          <p:spTgt spid="2"/>
                                        </p:tgtEl>
                                        <p:attrNameLst>
                                          <p:attrName>ppt_x</p:attrName>
                                        </p:attrNameLst>
                                      </p:cBhvr>
                                      <p:tavLst>
                                        <p:tav tm="0">
                                          <p:val>
                                            <p:strVal val="0-#ppt_w/2"/>
                                          </p:val>
                                        </p:tav>
                                        <p:tav tm="100000">
                                          <p:val>
                                            <p:strVal val="#ppt_x"/>
                                          </p:val>
                                        </p:tav>
                                      </p:tavLst>
                                    </p:anim>
                                    <p:anim calcmode="lin" valueType="num">
                                      <p:cBhvr additive="base">
                                        <p:cTn id="17" dur="5000" fill="hold"/>
                                        <p:tgtEl>
                                          <p:spTgt spid="2"/>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8500"/>
                            </p:stCondLst>
                            <p:childTnLst>
                              <p:par>
                                <p:cTn id="19" presetID="7" presetClass="entr" presetSubtype="8" fill="hold" nodeType="afterEffect">
                                  <p:stCondLst>
                                    <p:cond delay="300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0" fill="hold"/>
                                        <p:tgtEl>
                                          <p:spTgt spid="4"/>
                                        </p:tgtEl>
                                        <p:attrNameLst>
                                          <p:attrName>ppt_x</p:attrName>
                                        </p:attrNameLst>
                                      </p:cBhvr>
                                      <p:tavLst>
                                        <p:tav tm="0">
                                          <p:val>
                                            <p:strVal val="0-#ppt_w/2"/>
                                          </p:val>
                                        </p:tav>
                                        <p:tav tm="100000">
                                          <p:val>
                                            <p:strVal val="#ppt_x"/>
                                          </p:val>
                                        </p:tav>
                                      </p:tavLst>
                                    </p:anim>
                                    <p:anim calcmode="lin" valueType="num">
                                      <p:cBhvr additive="base">
                                        <p:cTn id="22" dur="5000" fill="hold"/>
                                        <p:tgtEl>
                                          <p:spTgt spid="4"/>
                                        </p:tgtEl>
                                        <p:attrNameLst>
                                          <p:attrName>ppt_y</p:attrName>
                                        </p:attrNameLst>
                                      </p:cBhvr>
                                      <p:tavLst>
                                        <p:tav tm="0">
                                          <p:val>
                                            <p:strVal val="#ppt_y"/>
                                          </p:val>
                                        </p:tav>
                                        <p:tav tm="100000">
                                          <p:val>
                                            <p:strVal val="#ppt_y"/>
                                          </p:val>
                                        </p:tav>
                                      </p:tavLst>
                                    </p:anim>
                                  </p:childTnLst>
                                </p:cTn>
                              </p:par>
                            </p:childTnLst>
                          </p:cTn>
                        </p:par>
                        <p:par>
                          <p:cTn id="23" fill="hold" nodeType="afterGroup">
                            <p:stCondLst>
                              <p:cond delay="26500"/>
                            </p:stCondLst>
                            <p:childTnLst>
                              <p:par>
                                <p:cTn id="24" presetID="9" presetClass="entr" presetSubtype="0" fill="hold" grpId="0" nodeType="afterEffect">
                                  <p:stCondLst>
                                    <p:cond delay="3000"/>
                                  </p:stCondLst>
                                  <p:childTnLst>
                                    <p:set>
                                      <p:cBhvr>
                                        <p:cTn id="25" dur="1" fill="hold">
                                          <p:stCondLst>
                                            <p:cond delay="0"/>
                                          </p:stCondLst>
                                        </p:cTn>
                                        <p:tgtEl>
                                          <p:spTgt spid="109595"/>
                                        </p:tgtEl>
                                        <p:attrNameLst>
                                          <p:attrName>style.visibility</p:attrName>
                                        </p:attrNameLst>
                                      </p:cBhvr>
                                      <p:to>
                                        <p:strVal val="visible"/>
                                      </p:to>
                                    </p:set>
                                    <p:animEffect transition="in" filter="dissolve">
                                      <p:cBhvr>
                                        <p:cTn id="26" dur="500"/>
                                        <p:tgtEl>
                                          <p:spTgt spid="109595"/>
                                        </p:tgtEl>
                                      </p:cBhvr>
                                    </p:animEffect>
                                  </p:childTnLst>
                                </p:cTn>
                              </p:par>
                            </p:childTnLst>
                          </p:cTn>
                        </p:par>
                        <p:par>
                          <p:cTn id="27" fill="hold" nodeType="afterGroup">
                            <p:stCondLst>
                              <p:cond delay="30000"/>
                            </p:stCondLst>
                            <p:childTnLst>
                              <p:par>
                                <p:cTn id="28" presetID="7" presetClass="entr" presetSubtype="8" fill="hold" grpId="0" nodeType="afterEffect">
                                  <p:stCondLst>
                                    <p:cond delay="1000"/>
                                  </p:stCondLst>
                                  <p:childTnLst>
                                    <p:set>
                                      <p:cBhvr>
                                        <p:cTn id="29" dur="1" fill="hold">
                                          <p:stCondLst>
                                            <p:cond delay="0"/>
                                          </p:stCondLst>
                                        </p:cTn>
                                        <p:tgtEl>
                                          <p:spTgt spid="109575"/>
                                        </p:tgtEl>
                                        <p:attrNameLst>
                                          <p:attrName>style.visibility</p:attrName>
                                        </p:attrNameLst>
                                      </p:cBhvr>
                                      <p:to>
                                        <p:strVal val="visible"/>
                                      </p:to>
                                    </p:set>
                                    <p:anim calcmode="lin" valueType="num">
                                      <p:cBhvr additive="base">
                                        <p:cTn id="30" dur="5000" fill="hold"/>
                                        <p:tgtEl>
                                          <p:spTgt spid="109575"/>
                                        </p:tgtEl>
                                        <p:attrNameLst>
                                          <p:attrName>ppt_x</p:attrName>
                                        </p:attrNameLst>
                                      </p:cBhvr>
                                      <p:tavLst>
                                        <p:tav tm="0">
                                          <p:val>
                                            <p:strVal val="0-#ppt_w/2"/>
                                          </p:val>
                                        </p:tav>
                                        <p:tav tm="100000">
                                          <p:val>
                                            <p:strVal val="#ppt_x"/>
                                          </p:val>
                                        </p:tav>
                                      </p:tavLst>
                                    </p:anim>
                                    <p:anim calcmode="lin" valueType="num">
                                      <p:cBhvr additive="base">
                                        <p:cTn id="31" dur="5000" fill="hold"/>
                                        <p:tgtEl>
                                          <p:spTgt spid="109575"/>
                                        </p:tgtEl>
                                        <p:attrNameLst>
                                          <p:attrName>ppt_y</p:attrName>
                                        </p:attrNameLst>
                                      </p:cBhvr>
                                      <p:tavLst>
                                        <p:tav tm="0">
                                          <p:val>
                                            <p:strVal val="#ppt_y"/>
                                          </p:val>
                                        </p:tav>
                                        <p:tav tm="100000">
                                          <p:val>
                                            <p:strVal val="#ppt_y"/>
                                          </p:val>
                                        </p:tav>
                                      </p:tavLst>
                                    </p:anim>
                                  </p:childTnLst>
                                </p:cTn>
                              </p:par>
                            </p:childTnLst>
                          </p:cTn>
                        </p:par>
                        <p:par>
                          <p:cTn id="32" fill="hold" nodeType="afterGroup">
                            <p:stCondLst>
                              <p:cond delay="36000"/>
                            </p:stCondLst>
                            <p:childTnLst>
                              <p:par>
                                <p:cTn id="33" presetID="7" presetClass="entr" presetSubtype="8" fill="hold" nodeType="afterEffect">
                                  <p:stCondLst>
                                    <p:cond delay="300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0" fill="hold"/>
                                        <p:tgtEl>
                                          <p:spTgt spid="3"/>
                                        </p:tgtEl>
                                        <p:attrNameLst>
                                          <p:attrName>ppt_x</p:attrName>
                                        </p:attrNameLst>
                                      </p:cBhvr>
                                      <p:tavLst>
                                        <p:tav tm="0">
                                          <p:val>
                                            <p:strVal val="0-#ppt_w/2"/>
                                          </p:val>
                                        </p:tav>
                                        <p:tav tm="100000">
                                          <p:val>
                                            <p:strVal val="#ppt_x"/>
                                          </p:val>
                                        </p:tav>
                                      </p:tavLst>
                                    </p:anim>
                                    <p:anim calcmode="lin" valueType="num">
                                      <p:cBhvr additive="base">
                                        <p:cTn id="36" dur="5000" fill="hold"/>
                                        <p:tgtEl>
                                          <p:spTgt spid="3"/>
                                        </p:tgtEl>
                                        <p:attrNameLst>
                                          <p:attrName>ppt_y</p:attrName>
                                        </p:attrNameLst>
                                      </p:cBhvr>
                                      <p:tavLst>
                                        <p:tav tm="0">
                                          <p:val>
                                            <p:strVal val="#ppt_y"/>
                                          </p:val>
                                        </p:tav>
                                        <p:tav tm="100000">
                                          <p:val>
                                            <p:strVal val="#ppt_y"/>
                                          </p:val>
                                        </p:tav>
                                      </p:tavLst>
                                    </p:anim>
                                  </p:childTnLst>
                                </p:cTn>
                              </p:par>
                            </p:childTnLst>
                          </p:cTn>
                        </p:par>
                        <p:par>
                          <p:cTn id="37" fill="hold" nodeType="afterGroup">
                            <p:stCondLst>
                              <p:cond delay="44000"/>
                            </p:stCondLst>
                            <p:childTnLst>
                              <p:par>
                                <p:cTn id="38" presetID="7" presetClass="entr" presetSubtype="8" fill="hold" nodeType="afterEffect">
                                  <p:stCondLst>
                                    <p:cond delay="30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0" fill="hold"/>
                                        <p:tgtEl>
                                          <p:spTgt spid="6"/>
                                        </p:tgtEl>
                                        <p:attrNameLst>
                                          <p:attrName>ppt_x</p:attrName>
                                        </p:attrNameLst>
                                      </p:cBhvr>
                                      <p:tavLst>
                                        <p:tav tm="0">
                                          <p:val>
                                            <p:strVal val="0-#ppt_w/2"/>
                                          </p:val>
                                        </p:tav>
                                        <p:tav tm="100000">
                                          <p:val>
                                            <p:strVal val="#ppt_x"/>
                                          </p:val>
                                        </p:tav>
                                      </p:tavLst>
                                    </p:anim>
                                    <p:anim calcmode="lin" valueType="num">
                                      <p:cBhvr additive="base">
                                        <p:cTn id="41" dur="5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75" grpId="0" autoUpdateAnimBg="0"/>
      <p:bldP spid="109594" grpId="0" autoUpdateAnimBg="0"/>
      <p:bldP spid="109595" grpId="0"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3</a:t>
            </a:r>
          </a:p>
        </p:txBody>
      </p:sp>
    </p:spTree>
    <p:extLst>
      <p:ext uri="{BB962C8B-B14F-4D97-AF65-F5344CB8AC3E}">
        <p14:creationId xmlns:p14="http://schemas.microsoft.com/office/powerpoint/2010/main" val="1716770677"/>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2">
                <a:lumMod val="75000"/>
              </a:schemeClr>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69314" name="Rectangle 47"/>
          <p:cNvSpPr>
            <a:spLocks noGrp="1" noChangeArrowheads="1"/>
          </p:cNvSpPr>
          <p:nvPr>
            <p:ph type="ctrTitle"/>
          </p:nvPr>
        </p:nvSpPr>
        <p:spPr>
          <a:xfrm>
            <a:off x="1371600" y="0"/>
            <a:ext cx="3429000" cy="1143000"/>
          </a:xfrm>
        </p:spPr>
        <p:txBody>
          <a:bodyPr/>
          <a:lstStyle/>
          <a:p>
            <a:pPr eaLnBrk="1" hangingPunct="1"/>
            <a:r>
              <a:rPr kumimoji="1" lang="en-US" sz="2800" b="1" dirty="0">
                <a:latin typeface="Times New Roman" charset="0"/>
                <a:ea typeface="ＭＳ Ｐゴシック" charset="0"/>
                <a:cs typeface="ＭＳ Ｐゴシック" charset="0"/>
              </a:rPr>
              <a:t>Levi</a:t>
            </a:r>
            <a:r>
              <a:rPr kumimoji="1" lang="uk-UA" altLang="ja-JP" sz="2800" b="1" dirty="0">
                <a:latin typeface="Times New Roman" charset="0"/>
                <a:ea typeface="ＭＳ Ｐゴシック" charset="0"/>
                <a:cs typeface="ＭＳ Ｐゴシック" charset="0"/>
              </a:rPr>
              <a:t>'</a:t>
            </a:r>
            <a:r>
              <a:rPr kumimoji="1" lang="en-US" sz="2800" b="1" dirty="0">
                <a:latin typeface="Times New Roman" charset="0"/>
                <a:ea typeface="ＭＳ Ｐゴシック" charset="0"/>
                <a:cs typeface="ＭＳ Ｐゴシック" charset="0"/>
              </a:rPr>
              <a:t>s Family Tree</a:t>
            </a:r>
          </a:p>
        </p:txBody>
      </p:sp>
      <p:grpSp>
        <p:nvGrpSpPr>
          <p:cNvPr id="269315" name="Group 2"/>
          <p:cNvGrpSpPr>
            <a:grpSpLocks/>
          </p:cNvGrpSpPr>
          <p:nvPr/>
        </p:nvGrpSpPr>
        <p:grpSpPr bwMode="auto">
          <a:xfrm>
            <a:off x="533400" y="152400"/>
            <a:ext cx="4953000" cy="838200"/>
            <a:chOff x="528" y="0"/>
            <a:chExt cx="3360" cy="624"/>
          </a:xfrm>
        </p:grpSpPr>
        <p:sp>
          <p:nvSpPr>
            <p:cNvPr id="269361" name="AutoShape 3"/>
            <p:cNvSpPr>
              <a:spLocks noChangeArrowheads="1"/>
            </p:cNvSpPr>
            <p:nvPr/>
          </p:nvSpPr>
          <p:spPr bwMode="auto">
            <a:xfrm>
              <a:off x="528" y="0"/>
              <a:ext cx="3360" cy="624"/>
            </a:xfrm>
            <a:prstGeom prst="ribbon">
              <a:avLst>
                <a:gd name="adj1" fmla="val 12500"/>
                <a:gd name="adj2" fmla="val 70787"/>
              </a:avLst>
            </a:prstGeom>
            <a:solidFill>
              <a:srgbClr val="FFFFFF"/>
            </a:solidFill>
            <a:ln w="9525">
              <a:solidFill>
                <a:schemeClr val="tx1"/>
              </a:solidFill>
              <a:round/>
              <a:headEnd/>
              <a:tailEnd/>
            </a:ln>
          </p:spPr>
          <p:txBody>
            <a:bodyPr wrap="none" anchor="ctr"/>
            <a:lstStyle/>
            <a:p>
              <a:pPr algn="r">
                <a:spcBef>
                  <a:spcPct val="0"/>
                </a:spcBef>
                <a:buFontTx/>
                <a:buNone/>
              </a:pPr>
              <a:endParaRPr lang="en-US" sz="1400">
                <a:solidFill>
                  <a:srgbClr val="000000"/>
                </a:solidFill>
                <a:latin typeface="Arial Narrow" charset="0"/>
                <a:ea typeface="ＭＳ Ｐゴシック" charset="0"/>
                <a:cs typeface="Times New Roman" charset="0"/>
              </a:endParaRPr>
            </a:p>
          </p:txBody>
        </p:sp>
        <p:sp>
          <p:nvSpPr>
            <p:cNvPr id="269362" name="WordArt 4"/>
            <p:cNvSpPr>
              <a:spLocks noChangeArrowheads="1" noChangeShapeType="1" noTextEdit="1"/>
            </p:cNvSpPr>
            <p:nvPr/>
          </p:nvSpPr>
          <p:spPr bwMode="auto">
            <a:xfrm>
              <a:off x="1116" y="192"/>
              <a:ext cx="2052" cy="36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spcBef>
                  <a:spcPct val="0"/>
                </a:spcBef>
                <a:buFontTx/>
                <a:buNone/>
              </a:pPr>
              <a:r>
                <a:rPr lang="zh-CN" altLang="en-US" sz="3600" kern="10" dirty="0">
                  <a:solidFill>
                    <a:srgbClr val="000000"/>
                  </a:solidFill>
                  <a:effectLst>
                    <a:outerShdw blurRad="63500" dist="38099" dir="2700000" algn="ctr" rotWithShape="0">
                      <a:srgbClr val="C0C0C0">
                        <a:alpha val="79999"/>
                      </a:srgbClr>
                    </a:outerShdw>
                  </a:effectLst>
                  <a:latin typeface="Franklin Gothic Medium"/>
                  <a:ea typeface="Franklin Gothic Medium"/>
                  <a:cs typeface="Franklin Gothic Medium"/>
                </a:rPr>
                <a:t>利未人家谱</a:t>
              </a:r>
            </a:p>
          </p:txBody>
        </p:sp>
      </p:grpSp>
      <p:sp>
        <p:nvSpPr>
          <p:cNvPr id="269316" name="AutoShape 5"/>
          <p:cNvSpPr>
            <a:spLocks noChangeArrowheads="1"/>
          </p:cNvSpPr>
          <p:nvPr/>
        </p:nvSpPr>
        <p:spPr bwMode="auto">
          <a:xfrm>
            <a:off x="2971800" y="1219200"/>
            <a:ext cx="914400" cy="609600"/>
          </a:xfrm>
          <a:prstGeom prst="flowChartAlternateProcess">
            <a:avLst/>
          </a:prstGeom>
          <a:solidFill>
            <a:schemeClr val="bg1"/>
          </a:solidFill>
          <a:ln w="9525">
            <a:solidFill>
              <a:schemeClr val="tx1"/>
            </a:solidFill>
            <a:miter lim="800000"/>
            <a:headEnd/>
            <a:tailEnd/>
          </a:ln>
        </p:spPr>
        <p:txBody>
          <a:bodyPr wrap="none" anchor="ctr"/>
          <a:lstStyle/>
          <a:p>
            <a:pPr algn="ctr" eaLnBrk="1" hangingPunct="1">
              <a:spcBef>
                <a:spcPct val="0"/>
              </a:spcBef>
              <a:buFontTx/>
              <a:buNone/>
            </a:pPr>
            <a:r>
              <a:rPr lang="zh-CN" altLang="en-US" sz="1800" dirty="0">
                <a:solidFill>
                  <a:srgbClr val="000000"/>
                </a:solidFill>
                <a:latin typeface="Century Gothic" charset="0"/>
                <a:ea typeface="ＭＳ Ｐゴシック" charset="0"/>
                <a:cs typeface="Times New Roman" charset="0"/>
              </a:rPr>
              <a:t>利未</a:t>
            </a:r>
            <a:endParaRPr lang="en-US" sz="1800" dirty="0">
              <a:solidFill>
                <a:srgbClr val="000000"/>
              </a:solidFill>
              <a:latin typeface="Century Gothic" charset="0"/>
              <a:ea typeface="ＭＳ Ｐゴシック" charset="0"/>
              <a:cs typeface="Times New Roman" charset="0"/>
            </a:endParaRPr>
          </a:p>
        </p:txBody>
      </p:sp>
      <p:sp>
        <p:nvSpPr>
          <p:cNvPr id="269317" name="AutoShape 6"/>
          <p:cNvSpPr>
            <a:spLocks noChangeArrowheads="1"/>
          </p:cNvSpPr>
          <p:nvPr/>
        </p:nvSpPr>
        <p:spPr bwMode="auto">
          <a:xfrm>
            <a:off x="1371600" y="2286000"/>
            <a:ext cx="1066800" cy="609600"/>
          </a:xfrm>
          <a:prstGeom prst="flowChartAlternateProcess">
            <a:avLst/>
          </a:prstGeom>
          <a:solidFill>
            <a:srgbClr val="CCFFCC"/>
          </a:solidFill>
          <a:ln w="9525">
            <a:solidFill>
              <a:schemeClr val="tx1"/>
            </a:solidFill>
            <a:miter lim="800000"/>
            <a:headEnd/>
            <a:tailEnd/>
          </a:ln>
        </p:spPr>
        <p:txBody>
          <a:bodyPr wrap="none" anchor="ctr"/>
          <a:lstStyle/>
          <a:p>
            <a:pPr algn="ctr" eaLnBrk="1" hangingPunct="1">
              <a:spcBef>
                <a:spcPct val="0"/>
              </a:spcBef>
              <a:buFontTx/>
              <a:buNone/>
            </a:pPr>
            <a:r>
              <a:rPr lang="zh-CN" altLang="en-US" sz="1800" dirty="0">
                <a:solidFill>
                  <a:srgbClr val="000000"/>
                </a:solidFill>
                <a:latin typeface="Century Gothic" charset="0"/>
                <a:ea typeface="ＭＳ Ｐゴシック" charset="0"/>
                <a:cs typeface="Times New Roman" charset="0"/>
              </a:rPr>
              <a:t>革顺</a:t>
            </a:r>
            <a:endParaRPr lang="en-US" sz="1800" dirty="0">
              <a:solidFill>
                <a:srgbClr val="000000"/>
              </a:solidFill>
              <a:latin typeface="Century Gothic" charset="0"/>
              <a:ea typeface="ＭＳ Ｐゴシック" charset="0"/>
              <a:cs typeface="Times New Roman" charset="0"/>
            </a:endParaRPr>
          </a:p>
        </p:txBody>
      </p:sp>
      <p:sp>
        <p:nvSpPr>
          <p:cNvPr id="269318" name="AutoShape 7"/>
          <p:cNvSpPr>
            <a:spLocks noChangeArrowheads="1"/>
          </p:cNvSpPr>
          <p:nvPr/>
        </p:nvSpPr>
        <p:spPr bwMode="auto">
          <a:xfrm>
            <a:off x="2895600" y="2286000"/>
            <a:ext cx="990600" cy="609600"/>
          </a:xfrm>
          <a:prstGeom prst="flowChartAlternateProcess">
            <a:avLst/>
          </a:prstGeom>
          <a:solidFill>
            <a:srgbClr val="CCFFCC"/>
          </a:solidFill>
          <a:ln w="9525">
            <a:solidFill>
              <a:schemeClr val="tx1"/>
            </a:solidFill>
            <a:miter lim="800000"/>
            <a:headEnd/>
            <a:tailEnd/>
          </a:ln>
        </p:spPr>
        <p:txBody>
          <a:bodyPr wrap="none" anchor="ctr"/>
          <a:lstStyle/>
          <a:p>
            <a:pPr algn="ctr" eaLnBrk="1" hangingPunct="1">
              <a:spcBef>
                <a:spcPct val="0"/>
              </a:spcBef>
              <a:buFontTx/>
              <a:buNone/>
            </a:pPr>
            <a:r>
              <a:rPr lang="zh-CN" altLang="en-US" sz="1800" dirty="0">
                <a:solidFill>
                  <a:srgbClr val="000000"/>
                </a:solidFill>
                <a:latin typeface="Arial" charset="0"/>
                <a:ea typeface="ＭＳ Ｐゴシック" charset="0"/>
                <a:cs typeface="Times New Roman" charset="0"/>
              </a:rPr>
              <a:t>哥辖 </a:t>
            </a:r>
          </a:p>
        </p:txBody>
      </p:sp>
      <p:sp>
        <p:nvSpPr>
          <p:cNvPr id="269319" name="AutoShape 8"/>
          <p:cNvSpPr>
            <a:spLocks noChangeArrowheads="1"/>
          </p:cNvSpPr>
          <p:nvPr/>
        </p:nvSpPr>
        <p:spPr bwMode="auto">
          <a:xfrm>
            <a:off x="4419600" y="2286000"/>
            <a:ext cx="914400" cy="609600"/>
          </a:xfrm>
          <a:prstGeom prst="flowChartAlternateProcess">
            <a:avLst/>
          </a:prstGeom>
          <a:solidFill>
            <a:srgbClr val="CCFFCC"/>
          </a:solidFill>
          <a:ln w="9525">
            <a:solidFill>
              <a:schemeClr val="tx1"/>
            </a:solidFill>
            <a:miter lim="800000"/>
            <a:headEnd/>
            <a:tailEnd/>
          </a:ln>
        </p:spPr>
        <p:txBody>
          <a:bodyPr wrap="none" anchor="ctr"/>
          <a:lstStyle/>
          <a:p>
            <a:pPr algn="ctr" eaLnBrk="1" hangingPunct="1">
              <a:spcBef>
                <a:spcPct val="0"/>
              </a:spcBef>
              <a:buFontTx/>
              <a:buNone/>
            </a:pPr>
            <a:r>
              <a:rPr lang="zh-CN" altLang="en-US" sz="1800" dirty="0">
                <a:solidFill>
                  <a:srgbClr val="000000"/>
                </a:solidFill>
                <a:latin typeface="Century Gothic" charset="0"/>
                <a:ea typeface="ＭＳ Ｐゴシック" charset="0"/>
                <a:cs typeface="Times New Roman" charset="0"/>
              </a:rPr>
              <a:t>米拉利</a:t>
            </a:r>
          </a:p>
        </p:txBody>
      </p:sp>
      <p:sp>
        <p:nvSpPr>
          <p:cNvPr id="269320" name="AutoShape 9"/>
          <p:cNvSpPr>
            <a:spLocks noChangeArrowheads="1"/>
          </p:cNvSpPr>
          <p:nvPr/>
        </p:nvSpPr>
        <p:spPr bwMode="auto">
          <a:xfrm>
            <a:off x="1752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algn="ctr" eaLnBrk="1" hangingPunct="1">
              <a:spcBef>
                <a:spcPct val="0"/>
              </a:spcBef>
              <a:buFontTx/>
              <a:buNone/>
            </a:pPr>
            <a:r>
              <a:rPr lang="zh-CN" altLang="en-US" sz="1800" dirty="0">
                <a:solidFill>
                  <a:srgbClr val="000000"/>
                </a:solidFill>
                <a:latin typeface="Arial" charset="0"/>
                <a:ea typeface="ＭＳ Ｐゴシック" charset="0"/>
                <a:cs typeface="Times New Roman" charset="0"/>
              </a:rPr>
              <a:t>米利暗 </a:t>
            </a:r>
          </a:p>
        </p:txBody>
      </p:sp>
      <p:sp>
        <p:nvSpPr>
          <p:cNvPr id="269321" name="AutoShape 10"/>
          <p:cNvSpPr>
            <a:spLocks noChangeArrowheads="1"/>
          </p:cNvSpPr>
          <p:nvPr/>
        </p:nvSpPr>
        <p:spPr bwMode="auto">
          <a:xfrm>
            <a:off x="4038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algn="ctr" eaLnBrk="1" hangingPunct="1">
              <a:spcBef>
                <a:spcPct val="0"/>
              </a:spcBef>
              <a:buFontTx/>
              <a:buNone/>
            </a:pPr>
            <a:r>
              <a:rPr lang="zh-CN" altLang="en-US" sz="1800" dirty="0">
                <a:solidFill>
                  <a:srgbClr val="000000"/>
                </a:solidFill>
                <a:latin typeface="Arial" charset="0"/>
                <a:ea typeface="ＭＳ Ｐゴシック" charset="0"/>
                <a:cs typeface="Times New Roman" charset="0"/>
              </a:rPr>
              <a:t>摩西</a:t>
            </a:r>
          </a:p>
        </p:txBody>
      </p:sp>
      <p:sp>
        <p:nvSpPr>
          <p:cNvPr id="691211" name="AutoShape 11"/>
          <p:cNvSpPr>
            <a:spLocks noChangeArrowheads="1"/>
          </p:cNvSpPr>
          <p:nvPr/>
        </p:nvSpPr>
        <p:spPr bwMode="auto">
          <a:xfrm>
            <a:off x="2895600" y="44196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algn="ctr" eaLnBrk="1" hangingPunct="1">
              <a:spcBef>
                <a:spcPct val="0"/>
              </a:spcBef>
              <a:buFontTx/>
              <a:buNone/>
              <a:defRPr/>
            </a:pPr>
            <a:r>
              <a:rPr lang="zh-CN" altLang="en-US" sz="1800" dirty="0">
                <a:solidFill>
                  <a:srgbClr val="FFFFFF"/>
                </a:solidFill>
                <a:effectLst>
                  <a:outerShdw blurRad="38100" dist="38100" dir="2700000" algn="tl">
                    <a:srgbClr val="000000"/>
                  </a:outerShdw>
                </a:effectLst>
                <a:latin typeface="Arial" charset="0"/>
                <a:ea typeface="ＭＳ Ｐゴシック" charset="0"/>
                <a:cs typeface="Times New Roman" charset="0"/>
              </a:rPr>
              <a:t>亚伦</a:t>
            </a:r>
          </a:p>
        </p:txBody>
      </p:sp>
      <p:sp>
        <p:nvSpPr>
          <p:cNvPr id="269323" name="AutoShape 12"/>
          <p:cNvSpPr>
            <a:spLocks noChangeArrowheads="1"/>
          </p:cNvSpPr>
          <p:nvPr/>
        </p:nvSpPr>
        <p:spPr bwMode="auto">
          <a:xfrm>
            <a:off x="2895600" y="3352800"/>
            <a:ext cx="990600" cy="609600"/>
          </a:xfrm>
          <a:prstGeom prst="flowChartAlternateProcess">
            <a:avLst/>
          </a:prstGeom>
          <a:solidFill>
            <a:schemeClr val="bg1"/>
          </a:solidFill>
          <a:ln w="9525">
            <a:solidFill>
              <a:schemeClr val="tx1"/>
            </a:solidFill>
            <a:miter lim="800000"/>
            <a:headEnd/>
            <a:tailEnd/>
          </a:ln>
        </p:spPr>
        <p:txBody>
          <a:bodyPr wrap="none" anchor="ctr"/>
          <a:lstStyle/>
          <a:p>
            <a:pPr algn="ctr" eaLnBrk="1" hangingPunct="1">
              <a:spcBef>
                <a:spcPct val="0"/>
              </a:spcBef>
              <a:buFontTx/>
              <a:buNone/>
            </a:pPr>
            <a:r>
              <a:rPr lang="zh-CN" altLang="en-US" sz="1800" dirty="0">
                <a:solidFill>
                  <a:srgbClr val="000000"/>
                </a:solidFill>
                <a:latin typeface="Arial" charset="0"/>
                <a:ea typeface="ＭＳ Ｐゴシック" charset="0"/>
                <a:cs typeface="Times New Roman" charset="0"/>
              </a:rPr>
              <a:t>暗兰</a:t>
            </a:r>
          </a:p>
        </p:txBody>
      </p:sp>
      <p:sp>
        <p:nvSpPr>
          <p:cNvPr id="269324" name="AutoShape 13"/>
          <p:cNvSpPr>
            <a:spLocks noChangeArrowheads="1"/>
          </p:cNvSpPr>
          <p:nvPr/>
        </p:nvSpPr>
        <p:spPr bwMode="auto">
          <a:xfrm>
            <a:off x="11430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algn="ctr" eaLnBrk="1" hangingPunct="1">
              <a:spcBef>
                <a:spcPct val="0"/>
              </a:spcBef>
              <a:buFontTx/>
              <a:buNone/>
            </a:pPr>
            <a:r>
              <a:rPr lang="zh-CN" altLang="en-US" sz="1800" dirty="0">
                <a:solidFill>
                  <a:srgbClr val="000000"/>
                </a:solidFill>
                <a:latin typeface="Arial" charset="0"/>
                <a:ea typeface="ＭＳ Ｐゴシック" charset="0"/>
                <a:cs typeface="Times New Roman" charset="0"/>
              </a:rPr>
              <a:t>拿答</a:t>
            </a:r>
            <a:r>
              <a:rPr lang="en-US" sz="1800" dirty="0">
                <a:solidFill>
                  <a:srgbClr val="000000"/>
                </a:solidFill>
                <a:latin typeface="Arial" charset="0"/>
                <a:ea typeface="ＭＳ Ｐゴシック" charset="0"/>
                <a:cs typeface="Times New Roman" charset="0"/>
              </a:rPr>
              <a:t> </a:t>
            </a:r>
          </a:p>
        </p:txBody>
      </p:sp>
      <p:sp>
        <p:nvSpPr>
          <p:cNvPr id="269325" name="AutoShape 14"/>
          <p:cNvSpPr>
            <a:spLocks noChangeArrowheads="1"/>
          </p:cNvSpPr>
          <p:nvPr/>
        </p:nvSpPr>
        <p:spPr bwMode="auto">
          <a:xfrm>
            <a:off x="2362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algn="ctr" eaLnBrk="1" hangingPunct="1">
              <a:spcBef>
                <a:spcPct val="0"/>
              </a:spcBef>
              <a:buFontTx/>
              <a:buNone/>
            </a:pPr>
            <a:r>
              <a:rPr lang="zh-CN" altLang="en-US" sz="1800" dirty="0">
                <a:solidFill>
                  <a:srgbClr val="000000"/>
                </a:solidFill>
                <a:latin typeface="Arial" charset="0"/>
                <a:ea typeface="ＭＳ Ｐゴシック" charset="0"/>
                <a:cs typeface="Times New Roman" charset="0"/>
              </a:rPr>
              <a:t>亚比户</a:t>
            </a:r>
            <a:r>
              <a:rPr lang="en-US" sz="1800" dirty="0">
                <a:solidFill>
                  <a:srgbClr val="000000"/>
                </a:solidFill>
                <a:latin typeface="Arial" charset="0"/>
                <a:ea typeface="ＭＳ Ｐゴシック" charset="0"/>
                <a:cs typeface="Times New Roman" charset="0"/>
              </a:rPr>
              <a:t> </a:t>
            </a:r>
          </a:p>
        </p:txBody>
      </p:sp>
      <p:sp>
        <p:nvSpPr>
          <p:cNvPr id="691215" name="AutoShape 15"/>
          <p:cNvSpPr>
            <a:spLocks noChangeArrowheads="1"/>
          </p:cNvSpPr>
          <p:nvPr/>
        </p:nvSpPr>
        <p:spPr bwMode="auto">
          <a:xfrm>
            <a:off x="3505200" y="54102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algn="ctr" eaLnBrk="1" hangingPunct="1">
              <a:spcBef>
                <a:spcPct val="0"/>
              </a:spcBef>
              <a:buFontTx/>
              <a:buNone/>
              <a:defRPr/>
            </a:pPr>
            <a:r>
              <a:rPr lang="zh-CN" altLang="en-US" sz="1800" dirty="0">
                <a:solidFill>
                  <a:srgbClr val="FFFFFF"/>
                </a:solidFill>
                <a:effectLst>
                  <a:outerShdw blurRad="38100" dist="38100" dir="2700000" algn="tl">
                    <a:srgbClr val="000000"/>
                  </a:outerShdw>
                </a:effectLst>
                <a:latin typeface="Arial" charset="0"/>
                <a:ea typeface="ＭＳ Ｐゴシック" charset="0"/>
                <a:cs typeface="Times New Roman" charset="0"/>
              </a:rPr>
              <a:t>以利亚撒 </a:t>
            </a:r>
          </a:p>
        </p:txBody>
      </p:sp>
      <p:sp>
        <p:nvSpPr>
          <p:cNvPr id="269327" name="AutoShape 16"/>
          <p:cNvSpPr>
            <a:spLocks noChangeArrowheads="1"/>
          </p:cNvSpPr>
          <p:nvPr/>
        </p:nvSpPr>
        <p:spPr bwMode="auto">
          <a:xfrm>
            <a:off x="4648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algn="ctr" eaLnBrk="1" hangingPunct="1">
              <a:spcBef>
                <a:spcPct val="0"/>
              </a:spcBef>
              <a:buFontTx/>
              <a:buNone/>
            </a:pPr>
            <a:r>
              <a:rPr lang="zh-CN" altLang="en-US" sz="1800" dirty="0">
                <a:solidFill>
                  <a:srgbClr val="000000"/>
                </a:solidFill>
                <a:latin typeface="Arial" charset="0"/>
                <a:ea typeface="ＭＳ Ｐゴシック" charset="0"/>
                <a:cs typeface="Times New Roman" charset="0"/>
              </a:rPr>
              <a:t>以他玛 </a:t>
            </a:r>
          </a:p>
        </p:txBody>
      </p:sp>
      <p:sp>
        <p:nvSpPr>
          <p:cNvPr id="269328" name="Line 17"/>
          <p:cNvSpPr>
            <a:spLocks noChangeShapeType="1"/>
          </p:cNvSpPr>
          <p:nvPr/>
        </p:nvSpPr>
        <p:spPr bwMode="auto">
          <a:xfrm>
            <a:off x="3429000" y="1828800"/>
            <a:ext cx="0" cy="457200"/>
          </a:xfrm>
          <a:prstGeom prst="line">
            <a:avLst/>
          </a:prstGeom>
          <a:noFill/>
          <a:ln w="9525">
            <a:solidFill>
              <a:schemeClr val="bg1"/>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sp>
        <p:nvSpPr>
          <p:cNvPr id="269329" name="Line 18"/>
          <p:cNvSpPr>
            <a:spLocks noChangeShapeType="1"/>
          </p:cNvSpPr>
          <p:nvPr/>
        </p:nvSpPr>
        <p:spPr bwMode="auto">
          <a:xfrm flipV="1">
            <a:off x="1828800" y="20574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sp>
        <p:nvSpPr>
          <p:cNvPr id="269330" name="Line 19"/>
          <p:cNvSpPr>
            <a:spLocks noChangeShapeType="1"/>
          </p:cNvSpPr>
          <p:nvPr/>
        </p:nvSpPr>
        <p:spPr bwMode="auto">
          <a:xfrm>
            <a:off x="1828800" y="2057400"/>
            <a:ext cx="2971800" cy="0"/>
          </a:xfrm>
          <a:prstGeom prst="line">
            <a:avLst/>
          </a:prstGeom>
          <a:noFill/>
          <a:ln w="9525">
            <a:solidFill>
              <a:schemeClr val="bg1"/>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sp>
        <p:nvSpPr>
          <p:cNvPr id="269331" name="Line 20"/>
          <p:cNvSpPr>
            <a:spLocks noChangeShapeType="1"/>
          </p:cNvSpPr>
          <p:nvPr/>
        </p:nvSpPr>
        <p:spPr bwMode="auto">
          <a:xfrm>
            <a:off x="4800600" y="20574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cxnSp>
        <p:nvCxnSpPr>
          <p:cNvPr id="269332" name="AutoShape 21"/>
          <p:cNvCxnSpPr>
            <a:cxnSpLocks noChangeShapeType="1"/>
          </p:cNvCxnSpPr>
          <p:nvPr/>
        </p:nvCxnSpPr>
        <p:spPr bwMode="auto">
          <a:xfrm>
            <a:off x="1066800" y="53340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cxnSp>
        <p:nvCxnSpPr>
          <p:cNvPr id="269333" name="AutoShape 22"/>
          <p:cNvCxnSpPr>
            <a:cxnSpLocks noChangeShapeType="1"/>
          </p:cNvCxnSpPr>
          <p:nvPr/>
        </p:nvCxnSpPr>
        <p:spPr bwMode="auto">
          <a:xfrm>
            <a:off x="2286000" y="52578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cxnSp>
        <p:nvCxnSpPr>
          <p:cNvPr id="269334" name="AutoShape 23"/>
          <p:cNvCxnSpPr>
            <a:cxnSpLocks noChangeShapeType="1"/>
          </p:cNvCxnSpPr>
          <p:nvPr/>
        </p:nvCxnSpPr>
        <p:spPr bwMode="auto">
          <a:xfrm flipH="1">
            <a:off x="990600" y="53340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cxnSp>
        <p:nvCxnSpPr>
          <p:cNvPr id="269335" name="AutoShape 24"/>
          <p:cNvCxnSpPr>
            <a:cxnSpLocks noChangeShapeType="1"/>
          </p:cNvCxnSpPr>
          <p:nvPr/>
        </p:nvCxnSpPr>
        <p:spPr bwMode="auto">
          <a:xfrm flipH="1">
            <a:off x="2286000" y="52578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sp>
        <p:nvSpPr>
          <p:cNvPr id="269336" name="Line 25"/>
          <p:cNvSpPr>
            <a:spLocks noChangeShapeType="1"/>
          </p:cNvSpPr>
          <p:nvPr/>
        </p:nvSpPr>
        <p:spPr bwMode="auto">
          <a:xfrm>
            <a:off x="3429000" y="2895600"/>
            <a:ext cx="0" cy="4572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sp>
        <p:nvSpPr>
          <p:cNvPr id="269337" name="Line 26"/>
          <p:cNvSpPr>
            <a:spLocks noChangeShapeType="1"/>
          </p:cNvSpPr>
          <p:nvPr/>
        </p:nvSpPr>
        <p:spPr bwMode="auto">
          <a:xfrm>
            <a:off x="3429000" y="3962400"/>
            <a:ext cx="0" cy="4572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sp>
        <p:nvSpPr>
          <p:cNvPr id="269338" name="Line 27"/>
          <p:cNvSpPr>
            <a:spLocks noChangeShapeType="1"/>
          </p:cNvSpPr>
          <p:nvPr/>
        </p:nvSpPr>
        <p:spPr bwMode="auto">
          <a:xfrm flipV="1">
            <a:off x="2209800" y="41910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sp>
        <p:nvSpPr>
          <p:cNvPr id="269339" name="Line 28"/>
          <p:cNvSpPr>
            <a:spLocks noChangeShapeType="1"/>
          </p:cNvSpPr>
          <p:nvPr/>
        </p:nvSpPr>
        <p:spPr bwMode="auto">
          <a:xfrm>
            <a:off x="2209800" y="4191000"/>
            <a:ext cx="2362200" cy="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sp>
        <p:nvSpPr>
          <p:cNvPr id="269340" name="Line 29"/>
          <p:cNvSpPr>
            <a:spLocks noChangeShapeType="1"/>
          </p:cNvSpPr>
          <p:nvPr/>
        </p:nvSpPr>
        <p:spPr bwMode="auto">
          <a:xfrm>
            <a:off x="4572000" y="41910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sp>
        <p:nvSpPr>
          <p:cNvPr id="269341" name="Line 30"/>
          <p:cNvSpPr>
            <a:spLocks noChangeShapeType="1"/>
          </p:cNvSpPr>
          <p:nvPr/>
        </p:nvSpPr>
        <p:spPr bwMode="auto">
          <a:xfrm flipV="1">
            <a:off x="16002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sp>
        <p:nvSpPr>
          <p:cNvPr id="269342" name="Line 31"/>
          <p:cNvSpPr>
            <a:spLocks noChangeShapeType="1"/>
          </p:cNvSpPr>
          <p:nvPr/>
        </p:nvSpPr>
        <p:spPr bwMode="auto">
          <a:xfrm>
            <a:off x="1600200" y="5181600"/>
            <a:ext cx="3505200" cy="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sp>
        <p:nvSpPr>
          <p:cNvPr id="269343" name="Line 32"/>
          <p:cNvSpPr>
            <a:spLocks noChangeShapeType="1"/>
          </p:cNvSpPr>
          <p:nvPr/>
        </p:nvSpPr>
        <p:spPr bwMode="auto">
          <a:xfrm>
            <a:off x="5105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sp>
        <p:nvSpPr>
          <p:cNvPr id="269344" name="Line 33"/>
          <p:cNvSpPr>
            <a:spLocks noChangeShapeType="1"/>
          </p:cNvSpPr>
          <p:nvPr/>
        </p:nvSpPr>
        <p:spPr bwMode="auto">
          <a:xfrm>
            <a:off x="2819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sp>
        <p:nvSpPr>
          <p:cNvPr id="269345" name="Line 34"/>
          <p:cNvSpPr>
            <a:spLocks noChangeShapeType="1"/>
          </p:cNvSpPr>
          <p:nvPr/>
        </p:nvSpPr>
        <p:spPr bwMode="auto">
          <a:xfrm>
            <a:off x="3962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sp>
        <p:nvSpPr>
          <p:cNvPr id="269346" name="Line 35"/>
          <p:cNvSpPr>
            <a:spLocks noChangeShapeType="1"/>
          </p:cNvSpPr>
          <p:nvPr/>
        </p:nvSpPr>
        <p:spPr bwMode="auto">
          <a:xfrm>
            <a:off x="3429000" y="5029200"/>
            <a:ext cx="0" cy="1524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sp>
        <p:nvSpPr>
          <p:cNvPr id="269347" name="Rectangle 36"/>
          <p:cNvSpPr>
            <a:spLocks noChangeArrowheads="1"/>
          </p:cNvSpPr>
          <p:nvPr/>
        </p:nvSpPr>
        <p:spPr bwMode="auto">
          <a:xfrm>
            <a:off x="6324600" y="2209800"/>
            <a:ext cx="2286000" cy="3048000"/>
          </a:xfrm>
          <a:prstGeom prst="rect">
            <a:avLst/>
          </a:prstGeom>
          <a:solidFill>
            <a:srgbClr val="FFFFFF"/>
          </a:solidFill>
          <a:ln w="9525">
            <a:solidFill>
              <a:schemeClr val="tx1"/>
            </a:solidFill>
            <a:miter lim="800000"/>
            <a:headEnd/>
            <a:tailEnd/>
          </a:ln>
        </p:spPr>
        <p:txBody>
          <a:bodyPr wrap="none" anchor="ctr"/>
          <a:lstStyle/>
          <a:p>
            <a:pPr algn="ctr" eaLnBrk="1" hangingPunct="1">
              <a:spcBef>
                <a:spcPct val="0"/>
              </a:spcBef>
              <a:buFontTx/>
              <a:buNone/>
            </a:pPr>
            <a:endParaRPr lang="en-US" sz="1800">
              <a:solidFill>
                <a:srgbClr val="000000"/>
              </a:solidFill>
              <a:latin typeface="Arial" charset="0"/>
              <a:ea typeface="ＭＳ Ｐゴシック" charset="0"/>
              <a:cs typeface="Times New Roman" charset="0"/>
            </a:endParaRPr>
          </a:p>
        </p:txBody>
      </p:sp>
      <p:sp>
        <p:nvSpPr>
          <p:cNvPr id="269348" name="AutoShape 37"/>
          <p:cNvSpPr>
            <a:spLocks noChangeArrowheads="1"/>
          </p:cNvSpPr>
          <p:nvPr/>
        </p:nvSpPr>
        <p:spPr bwMode="auto">
          <a:xfrm>
            <a:off x="6553200" y="2667000"/>
            <a:ext cx="533400" cy="304800"/>
          </a:xfrm>
          <a:prstGeom prst="flowChartAlternateProcess">
            <a:avLst/>
          </a:prstGeom>
          <a:solidFill>
            <a:srgbClr val="CCFFCC"/>
          </a:solidFill>
          <a:ln w="9525">
            <a:solidFill>
              <a:schemeClr val="tx1"/>
            </a:solidFill>
            <a:miter lim="800000"/>
            <a:headEnd/>
            <a:tailEnd/>
          </a:ln>
        </p:spPr>
        <p:txBody>
          <a:bodyPr wrap="none" anchor="ctr"/>
          <a:lstStyle/>
          <a:p>
            <a:pPr algn="ctr" eaLnBrk="1" hangingPunct="1">
              <a:spcBef>
                <a:spcPct val="0"/>
              </a:spcBef>
              <a:buFontTx/>
              <a:buNone/>
            </a:pPr>
            <a:endParaRPr lang="en-US" sz="1800">
              <a:solidFill>
                <a:srgbClr val="000000"/>
              </a:solidFill>
              <a:latin typeface="Century Gothic" charset="0"/>
              <a:ea typeface="ＭＳ Ｐゴシック" charset="0"/>
              <a:cs typeface="Times New Roman" charset="0"/>
            </a:endParaRPr>
          </a:p>
        </p:txBody>
      </p:sp>
      <p:sp>
        <p:nvSpPr>
          <p:cNvPr id="269349" name="AutoShape 38"/>
          <p:cNvSpPr>
            <a:spLocks noChangeArrowheads="1"/>
          </p:cNvSpPr>
          <p:nvPr/>
        </p:nvSpPr>
        <p:spPr bwMode="auto">
          <a:xfrm>
            <a:off x="6553200" y="3352800"/>
            <a:ext cx="533400" cy="304800"/>
          </a:xfrm>
          <a:prstGeom prst="flowChartAlternateProcess">
            <a:avLst/>
          </a:prstGeom>
          <a:solidFill>
            <a:srgbClr val="FFFF00"/>
          </a:solidFill>
          <a:ln w="9525">
            <a:solidFill>
              <a:schemeClr val="tx1"/>
            </a:solidFill>
            <a:miter lim="800000"/>
            <a:headEnd/>
            <a:tailEnd/>
          </a:ln>
        </p:spPr>
        <p:txBody>
          <a:bodyPr wrap="none" anchor="ctr"/>
          <a:lstStyle/>
          <a:p>
            <a:pPr algn="ctr" eaLnBrk="1" hangingPunct="1">
              <a:spcBef>
                <a:spcPct val="0"/>
              </a:spcBef>
              <a:buFontTx/>
              <a:buNone/>
            </a:pPr>
            <a:endParaRPr lang="en-US" sz="1800">
              <a:solidFill>
                <a:srgbClr val="000000"/>
              </a:solidFill>
              <a:latin typeface="Arial" charset="0"/>
              <a:ea typeface="ＭＳ Ｐゴシック" charset="0"/>
              <a:cs typeface="Times New Roman" charset="0"/>
            </a:endParaRPr>
          </a:p>
        </p:txBody>
      </p:sp>
      <p:sp>
        <p:nvSpPr>
          <p:cNvPr id="269350" name="AutoShape 39"/>
          <p:cNvSpPr>
            <a:spLocks noChangeArrowheads="1"/>
          </p:cNvSpPr>
          <p:nvPr/>
        </p:nvSpPr>
        <p:spPr bwMode="auto">
          <a:xfrm>
            <a:off x="6553200" y="4038600"/>
            <a:ext cx="533400" cy="304800"/>
          </a:xfrm>
          <a:prstGeom prst="flowChartAlternateProcess">
            <a:avLst/>
          </a:prstGeom>
          <a:solidFill>
            <a:srgbClr val="CC3300"/>
          </a:solidFill>
          <a:ln w="9525">
            <a:solidFill>
              <a:schemeClr val="tx1"/>
            </a:solidFill>
            <a:miter lim="800000"/>
            <a:headEnd/>
            <a:tailEnd/>
          </a:ln>
        </p:spPr>
        <p:txBody>
          <a:bodyPr wrap="none" anchor="ctr"/>
          <a:lstStyle/>
          <a:p>
            <a:pPr algn="ctr" eaLnBrk="1" hangingPunct="1">
              <a:spcBef>
                <a:spcPct val="0"/>
              </a:spcBef>
              <a:buFontTx/>
              <a:buNone/>
            </a:pPr>
            <a:endParaRPr lang="en-US" sz="1800">
              <a:solidFill>
                <a:srgbClr val="000000"/>
              </a:solidFill>
              <a:latin typeface="Arial" charset="0"/>
              <a:ea typeface="ＭＳ Ｐゴシック" charset="0"/>
              <a:cs typeface="Times New Roman" charset="0"/>
            </a:endParaRPr>
          </a:p>
        </p:txBody>
      </p:sp>
      <p:sp>
        <p:nvSpPr>
          <p:cNvPr id="269351" name="Text Box 40"/>
          <p:cNvSpPr txBox="1">
            <a:spLocks noChangeArrowheads="1"/>
          </p:cNvSpPr>
          <p:nvPr/>
        </p:nvSpPr>
        <p:spPr bwMode="auto">
          <a:xfrm>
            <a:off x="7316788" y="2667000"/>
            <a:ext cx="723275"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1" hangingPunct="1">
              <a:spcBef>
                <a:spcPct val="0"/>
              </a:spcBef>
              <a:buFontTx/>
              <a:buNone/>
            </a:pPr>
            <a:r>
              <a:rPr lang="zh-CN" altLang="en-US" dirty="0">
                <a:latin typeface="Century Gothic" charset="0"/>
              </a:rPr>
              <a:t>利未人</a:t>
            </a:r>
            <a:endParaRPr lang="en-US" dirty="0">
              <a:latin typeface="Century Gothic" charset="0"/>
            </a:endParaRPr>
          </a:p>
        </p:txBody>
      </p:sp>
      <p:sp>
        <p:nvSpPr>
          <p:cNvPr id="269352" name="Text Box 41"/>
          <p:cNvSpPr txBox="1">
            <a:spLocks noChangeArrowheads="1"/>
          </p:cNvSpPr>
          <p:nvPr/>
        </p:nvSpPr>
        <p:spPr bwMode="auto">
          <a:xfrm>
            <a:off x="7310438" y="3352800"/>
            <a:ext cx="543739"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1" hangingPunct="1">
              <a:spcBef>
                <a:spcPct val="0"/>
              </a:spcBef>
              <a:buFontTx/>
              <a:buNone/>
            </a:pPr>
            <a:r>
              <a:rPr lang="zh-CN" altLang="en-US" dirty="0">
                <a:latin typeface="Century Gothic" charset="0"/>
              </a:rPr>
              <a:t>祭司</a:t>
            </a:r>
          </a:p>
        </p:txBody>
      </p:sp>
      <p:sp>
        <p:nvSpPr>
          <p:cNvPr id="269353" name="Text Box 42"/>
          <p:cNvSpPr txBox="1">
            <a:spLocks noChangeArrowheads="1"/>
          </p:cNvSpPr>
          <p:nvPr/>
        </p:nvSpPr>
        <p:spPr bwMode="auto">
          <a:xfrm>
            <a:off x="7315200" y="4038600"/>
            <a:ext cx="723275"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1" hangingPunct="1">
              <a:spcBef>
                <a:spcPct val="0"/>
              </a:spcBef>
              <a:buFontTx/>
              <a:buNone/>
            </a:pPr>
            <a:r>
              <a:rPr lang="zh-CN" altLang="en-US" dirty="0">
                <a:latin typeface="Century Gothic" charset="0"/>
              </a:rPr>
              <a:t>大祭司</a:t>
            </a:r>
          </a:p>
        </p:txBody>
      </p:sp>
      <p:sp>
        <p:nvSpPr>
          <p:cNvPr id="269354" name="Text Box 43"/>
          <p:cNvSpPr txBox="1">
            <a:spLocks noChangeArrowheads="1"/>
          </p:cNvSpPr>
          <p:nvPr/>
        </p:nvSpPr>
        <p:spPr bwMode="auto">
          <a:xfrm>
            <a:off x="7319963" y="4572000"/>
            <a:ext cx="82586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1" hangingPunct="1">
              <a:spcBef>
                <a:spcPct val="0"/>
              </a:spcBef>
              <a:buFontTx/>
              <a:buNone/>
            </a:pPr>
            <a:r>
              <a:rPr lang="zh-CN" altLang="en-US" sz="1000" dirty="0">
                <a:latin typeface="Century Gothic" charset="0"/>
              </a:rPr>
              <a:t>擅自献火祭</a:t>
            </a:r>
          </a:p>
          <a:p>
            <a:pPr eaLnBrk="1" hangingPunct="1">
              <a:spcBef>
                <a:spcPct val="0"/>
              </a:spcBef>
              <a:buFontTx/>
              <a:buNone/>
            </a:pPr>
            <a:r>
              <a:rPr lang="zh-CN" altLang="en-US" sz="1000" dirty="0">
                <a:latin typeface="Century Gothic" charset="0"/>
              </a:rPr>
              <a:t>被神所杀</a:t>
            </a:r>
          </a:p>
        </p:txBody>
      </p:sp>
      <p:sp>
        <p:nvSpPr>
          <p:cNvPr id="269355" name="AutoShape 44"/>
          <p:cNvSpPr>
            <a:spLocks noChangeArrowheads="1"/>
          </p:cNvSpPr>
          <p:nvPr/>
        </p:nvSpPr>
        <p:spPr bwMode="auto">
          <a:xfrm>
            <a:off x="6553200" y="4648200"/>
            <a:ext cx="533400" cy="304800"/>
          </a:xfrm>
          <a:prstGeom prst="flowChartAlternateProcess">
            <a:avLst/>
          </a:prstGeom>
          <a:solidFill>
            <a:srgbClr val="FFFF00"/>
          </a:solidFill>
          <a:ln w="9525">
            <a:solidFill>
              <a:schemeClr val="tx1"/>
            </a:solidFill>
            <a:miter lim="800000"/>
            <a:headEnd/>
            <a:tailEnd/>
          </a:ln>
        </p:spPr>
        <p:txBody>
          <a:bodyPr wrap="none" anchor="ctr"/>
          <a:lstStyle/>
          <a:p>
            <a:pPr algn="ctr" eaLnBrk="1" hangingPunct="1">
              <a:spcBef>
                <a:spcPct val="0"/>
              </a:spcBef>
              <a:buFontTx/>
              <a:buNone/>
            </a:pPr>
            <a:endParaRPr lang="en-US" sz="1800">
              <a:solidFill>
                <a:srgbClr val="000000"/>
              </a:solidFill>
              <a:latin typeface="Arial" charset="0"/>
              <a:ea typeface="ＭＳ Ｐゴシック" charset="0"/>
              <a:cs typeface="Times New Roman" charset="0"/>
            </a:endParaRPr>
          </a:p>
        </p:txBody>
      </p:sp>
      <p:sp>
        <p:nvSpPr>
          <p:cNvPr id="269356" name="Line 45"/>
          <p:cNvSpPr>
            <a:spLocks noChangeShapeType="1"/>
          </p:cNvSpPr>
          <p:nvPr/>
        </p:nvSpPr>
        <p:spPr bwMode="auto">
          <a:xfrm>
            <a:off x="6477000" y="4572000"/>
            <a:ext cx="685800" cy="457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sp>
        <p:nvSpPr>
          <p:cNvPr id="269357" name="Line 46"/>
          <p:cNvSpPr>
            <a:spLocks noChangeShapeType="1"/>
          </p:cNvSpPr>
          <p:nvPr/>
        </p:nvSpPr>
        <p:spPr bwMode="auto">
          <a:xfrm flipH="1">
            <a:off x="6477000" y="4572000"/>
            <a:ext cx="685800" cy="457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sp>
        <p:nvSpPr>
          <p:cNvPr id="269358" name="TextBox 47"/>
          <p:cNvSpPr txBox="1">
            <a:spLocks noChangeArrowheads="1"/>
          </p:cNvSpPr>
          <p:nvPr/>
        </p:nvSpPr>
        <p:spPr bwMode="auto">
          <a:xfrm>
            <a:off x="8340725" y="6477000"/>
            <a:ext cx="650875"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a:spcBef>
                <a:spcPct val="0"/>
              </a:spcBef>
              <a:buFontTx/>
              <a:buNone/>
            </a:pPr>
            <a:r>
              <a:rPr lang="en-US"/>
              <a:t>Manna</a:t>
            </a:r>
          </a:p>
        </p:txBody>
      </p:sp>
      <p:sp>
        <p:nvSpPr>
          <p:cNvPr id="269359" name="TextBox 1"/>
          <p:cNvSpPr txBox="1">
            <a:spLocks noChangeArrowheads="1"/>
          </p:cNvSpPr>
          <p:nvPr/>
        </p:nvSpPr>
        <p:spPr bwMode="auto">
          <a:xfrm>
            <a:off x="6588125" y="6453188"/>
            <a:ext cx="233680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a:spcBef>
                <a:spcPct val="0"/>
              </a:spcBef>
              <a:buFontTx/>
              <a:buNone/>
            </a:pPr>
            <a:r>
              <a:rPr lang="en-US" b="0">
                <a:solidFill>
                  <a:srgbClr val="FFFFFF"/>
                </a:solidFill>
              </a:rPr>
              <a:t>Adapted from Manna Bible Maps</a:t>
            </a:r>
          </a:p>
        </p:txBody>
      </p:sp>
      <p:sp>
        <p:nvSpPr>
          <p:cNvPr id="269360" name="Text Box 41"/>
          <p:cNvSpPr txBox="1">
            <a:spLocks noChangeArrowheads="1"/>
          </p:cNvSpPr>
          <p:nvPr/>
        </p:nvSpPr>
        <p:spPr bwMode="auto">
          <a:xfrm>
            <a:off x="8374063" y="128588"/>
            <a:ext cx="612775"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spcBef>
                <a:spcPct val="0"/>
              </a:spcBef>
              <a:buFontTx/>
              <a:buNone/>
            </a:pPr>
            <a:r>
              <a:rPr lang="en-US" sz="2000">
                <a:solidFill>
                  <a:srgbClr val="FFFFFF"/>
                </a:solidFill>
                <a:latin typeface="Arial" charset="0"/>
                <a:cs typeface="Arial" charset="0"/>
              </a:rPr>
              <a:t>125</a:t>
            </a:r>
          </a:p>
          <a:p>
            <a:pPr>
              <a:spcBef>
                <a:spcPct val="0"/>
              </a:spcBef>
              <a:buFontTx/>
              <a:buNone/>
            </a:pPr>
            <a:r>
              <a:rPr lang="en-US" sz="2000">
                <a:solidFill>
                  <a:srgbClr val="FFFFFF"/>
                </a:solidFill>
                <a:latin typeface="Arial" charset="0"/>
                <a:cs typeface="Arial" charset="0"/>
              </a:rPr>
              <a:t>202</a:t>
            </a:r>
          </a:p>
        </p:txBody>
      </p:sp>
    </p:spTree>
    <p:extLst>
      <p:ext uri="{BB962C8B-B14F-4D97-AF65-F5344CB8AC3E}">
        <p14:creationId xmlns:p14="http://schemas.microsoft.com/office/powerpoint/2010/main" val="4190595559"/>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074" name="Picture 2" descr="Mosaic Tabernacle ed"/>
          <p:cNvPicPr>
            <a:picLocks noChangeAspect="1" noChangeArrowheads="1"/>
          </p:cNvPicPr>
          <p:nvPr/>
        </p:nvPicPr>
        <p:blipFill>
          <a:blip r:embed="rId3" cstate="screen">
            <a:lum bright="-12000"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5475" name="Text Box 3"/>
          <p:cNvSpPr txBox="1">
            <a:spLocks noChangeArrowheads="1"/>
          </p:cNvSpPr>
          <p:nvPr/>
        </p:nvSpPr>
        <p:spPr bwMode="auto">
          <a:xfrm>
            <a:off x="6705600" y="5300663"/>
            <a:ext cx="2438400" cy="10668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solidFill>
                  <a:schemeClr val="bg1"/>
                </a:solidFill>
                <a:latin typeface="Times New Roman" charset="0"/>
              </a:rPr>
              <a:t>摩西与亚伦的子孙</a:t>
            </a:r>
          </a:p>
        </p:txBody>
      </p:sp>
      <p:sp>
        <p:nvSpPr>
          <p:cNvPr id="105476" name="Text Box 4"/>
          <p:cNvSpPr txBox="1">
            <a:spLocks noChangeArrowheads="1"/>
          </p:cNvSpPr>
          <p:nvPr/>
        </p:nvSpPr>
        <p:spPr bwMode="auto">
          <a:xfrm>
            <a:off x="6019800" y="2057400"/>
            <a:ext cx="2438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ja-JP" altLang="en-US" sz="3200">
                <a:solidFill>
                  <a:schemeClr val="bg1"/>
                </a:solidFill>
                <a:latin typeface="Times" charset="0"/>
              </a:rPr>
              <a:t>米拉利族</a:t>
            </a:r>
            <a:endParaRPr lang="zh-CN" altLang="en-US" sz="3200">
              <a:solidFill>
                <a:schemeClr val="bg1"/>
              </a:solidFill>
              <a:latin typeface="Times" charset="0"/>
            </a:endParaRPr>
          </a:p>
        </p:txBody>
      </p:sp>
      <p:sp>
        <p:nvSpPr>
          <p:cNvPr id="105477" name="Text Box 5"/>
          <p:cNvSpPr txBox="1">
            <a:spLocks noChangeArrowheads="1"/>
          </p:cNvSpPr>
          <p:nvPr/>
        </p:nvSpPr>
        <p:spPr bwMode="auto">
          <a:xfrm>
            <a:off x="1485900" y="0"/>
            <a:ext cx="2438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ja-JP" altLang="en-US" sz="3200">
                <a:solidFill>
                  <a:schemeClr val="bg1"/>
                </a:solidFill>
                <a:latin typeface="Times" charset="0"/>
              </a:rPr>
              <a:t>革顺</a:t>
            </a:r>
            <a:r>
              <a:rPr lang="zh-CN" altLang="en-US" sz="3200">
                <a:solidFill>
                  <a:schemeClr val="bg1"/>
                </a:solidFill>
                <a:latin typeface="Times" charset="0"/>
              </a:rPr>
              <a:t>族</a:t>
            </a:r>
          </a:p>
        </p:txBody>
      </p:sp>
      <p:sp>
        <p:nvSpPr>
          <p:cNvPr id="105478" name="Text Box 6"/>
          <p:cNvSpPr txBox="1">
            <a:spLocks noChangeArrowheads="1"/>
          </p:cNvSpPr>
          <p:nvPr/>
        </p:nvSpPr>
        <p:spPr bwMode="auto">
          <a:xfrm>
            <a:off x="228600" y="4648200"/>
            <a:ext cx="2438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ja-JP" altLang="en-US" sz="3200">
                <a:solidFill>
                  <a:schemeClr val="bg1"/>
                </a:solidFill>
                <a:latin typeface="Times" charset="0"/>
              </a:rPr>
              <a:t>哥辖族</a:t>
            </a:r>
            <a:endParaRPr lang="zh-CN" altLang="en-US" sz="3200">
              <a:solidFill>
                <a:schemeClr val="bg1"/>
              </a:solidFill>
              <a:latin typeface="Times" charset="0"/>
            </a:endParaRPr>
          </a:p>
        </p:txBody>
      </p:sp>
      <p:sp>
        <p:nvSpPr>
          <p:cNvPr id="105479" name="Text Box 7"/>
          <p:cNvSpPr txBox="1">
            <a:spLocks noChangeArrowheads="1"/>
          </p:cNvSpPr>
          <p:nvPr/>
        </p:nvSpPr>
        <p:spPr bwMode="auto">
          <a:xfrm>
            <a:off x="228600" y="5943600"/>
            <a:ext cx="2438400" cy="579438"/>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solidFill>
                  <a:schemeClr val="accent2"/>
                </a:solidFill>
                <a:latin typeface="Times New Roman" charset="0"/>
              </a:rPr>
              <a:t>民数记 </a:t>
            </a:r>
            <a:r>
              <a:rPr lang="en-US" altLang="zh-CN" sz="3200">
                <a:solidFill>
                  <a:schemeClr val="accent2"/>
                </a:solidFill>
                <a:latin typeface="Times New Roman" charset="0"/>
                <a:cs typeface="Times New Roman" charset="0"/>
              </a:rPr>
              <a:t>3</a:t>
            </a:r>
            <a:r>
              <a:rPr lang="en-US" altLang="zh-CN" sz="3200">
                <a:solidFill>
                  <a:schemeClr val="accent2"/>
                </a:solidFill>
                <a:latin typeface="Times New Roman" charset="0"/>
              </a:rPr>
              <a:t> </a:t>
            </a:r>
            <a:r>
              <a:rPr lang="zh-CN" altLang="en-US" sz="3200">
                <a:solidFill>
                  <a:schemeClr val="accent2"/>
                </a:solidFill>
                <a:latin typeface="Times New Roman" charset="0"/>
              </a:rPr>
              <a:t>章</a:t>
            </a:r>
          </a:p>
        </p:txBody>
      </p:sp>
      <p:sp>
        <p:nvSpPr>
          <p:cNvPr id="131080" name="Text Box 15"/>
          <p:cNvSpPr txBox="1">
            <a:spLocks noChangeArrowheads="1"/>
          </p:cNvSpPr>
          <p:nvPr/>
        </p:nvSpPr>
        <p:spPr bwMode="auto">
          <a:xfrm>
            <a:off x="8374063"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142</a:t>
            </a:r>
          </a:p>
        </p:txBody>
      </p:sp>
      <p:sp>
        <p:nvSpPr>
          <p:cNvPr id="105489" name="Text Box 17"/>
          <p:cNvSpPr txBox="1">
            <a:spLocks noChangeArrowheads="1"/>
          </p:cNvSpPr>
          <p:nvPr/>
        </p:nvSpPr>
        <p:spPr bwMode="auto">
          <a:xfrm>
            <a:off x="1485900" y="476250"/>
            <a:ext cx="2438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buFontTx/>
              <a:buNone/>
              <a:defRPr/>
            </a:pPr>
            <a:r>
              <a:rPr lang="en-US" sz="3200">
                <a:solidFill>
                  <a:schemeClr val="bg1"/>
                </a:solidFill>
                <a:latin typeface="Times New Roman" pitchFamily="-111" charset="0"/>
                <a:ea typeface="Times New Roman" pitchFamily="-111" charset="0"/>
                <a:cs typeface="Times New Roman" pitchFamily="-111" charset="0"/>
              </a:rPr>
              <a:t>7,500</a:t>
            </a:r>
          </a:p>
        </p:txBody>
      </p:sp>
      <p:sp>
        <p:nvSpPr>
          <p:cNvPr id="105490" name="Text Box 18"/>
          <p:cNvSpPr txBox="1">
            <a:spLocks noChangeArrowheads="1"/>
          </p:cNvSpPr>
          <p:nvPr/>
        </p:nvSpPr>
        <p:spPr bwMode="auto">
          <a:xfrm>
            <a:off x="6019800" y="2667000"/>
            <a:ext cx="2438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buFontTx/>
              <a:buNone/>
              <a:defRPr/>
            </a:pPr>
            <a:r>
              <a:rPr lang="en-US" sz="3200">
                <a:solidFill>
                  <a:schemeClr val="bg1"/>
                </a:solidFill>
                <a:latin typeface="Times New Roman" pitchFamily="-111" charset="0"/>
                <a:ea typeface="Times New Roman" pitchFamily="-111" charset="0"/>
                <a:cs typeface="Times New Roman" pitchFamily="-111" charset="0"/>
              </a:rPr>
              <a:t>6,200</a:t>
            </a:r>
          </a:p>
        </p:txBody>
      </p:sp>
      <p:sp>
        <p:nvSpPr>
          <p:cNvPr id="105491" name="Text Box 19"/>
          <p:cNvSpPr txBox="1">
            <a:spLocks noChangeArrowheads="1"/>
          </p:cNvSpPr>
          <p:nvPr/>
        </p:nvSpPr>
        <p:spPr bwMode="auto">
          <a:xfrm>
            <a:off x="228600" y="5257800"/>
            <a:ext cx="2438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buFontTx/>
              <a:buNone/>
              <a:defRPr/>
            </a:pPr>
            <a:r>
              <a:rPr lang="en-US" sz="3200">
                <a:solidFill>
                  <a:schemeClr val="bg1"/>
                </a:solidFill>
                <a:latin typeface="Times New Roman" pitchFamily="-111" charset="0"/>
                <a:ea typeface="Times New Roman" pitchFamily="-111" charset="0"/>
                <a:cs typeface="Times New Roman" pitchFamily="-111" charset="0"/>
              </a:rPr>
              <a:t>8,600</a:t>
            </a:r>
          </a:p>
        </p:txBody>
      </p:sp>
      <p:grpSp>
        <p:nvGrpSpPr>
          <p:cNvPr id="131084" name="Group 9"/>
          <p:cNvGrpSpPr>
            <a:grpSpLocks/>
          </p:cNvGrpSpPr>
          <p:nvPr/>
        </p:nvGrpSpPr>
        <p:grpSpPr bwMode="auto">
          <a:xfrm rot="2600808">
            <a:off x="7105650" y="260350"/>
            <a:ext cx="2038350" cy="1679575"/>
            <a:chOff x="3296" y="-52"/>
            <a:chExt cx="1284" cy="1058"/>
          </a:xfrm>
        </p:grpSpPr>
        <p:sp>
          <p:nvSpPr>
            <p:cNvPr id="131092" name="AutoShape 10"/>
            <p:cNvSpPr>
              <a:spLocks noChangeArrowheads="1"/>
            </p:cNvSpPr>
            <p:nvPr/>
          </p:nvSpPr>
          <p:spPr bwMode="auto">
            <a:xfrm>
              <a:off x="3648" y="192"/>
              <a:ext cx="576" cy="576"/>
            </a:xfrm>
            <a:custGeom>
              <a:avLst/>
              <a:gdLst>
                <a:gd name="T0" fmla="*/ 15 w 21600"/>
                <a:gd name="T1" fmla="*/ 8 h 21600"/>
                <a:gd name="T2" fmla="*/ 8 w 21600"/>
                <a:gd name="T3" fmla="*/ 15 h 21600"/>
                <a:gd name="T4" fmla="*/ 0 w 21600"/>
                <a:gd name="T5" fmla="*/ 8 h 21600"/>
                <a:gd name="T6" fmla="*/ 8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close/>
                </a:path>
              </a:pathLst>
            </a:custGeom>
            <a:solidFill>
              <a:srgbClr val="FF3300"/>
            </a:solidFill>
            <a:ln w="9525">
              <a:solidFill>
                <a:schemeClr val="tx1"/>
              </a:solidFill>
              <a:miter lim="800000"/>
              <a:headEnd/>
              <a:tailEnd/>
            </a:ln>
          </p:spPr>
          <p:txBody>
            <a:bodyPr wrap="none" anchor="ctr"/>
            <a:lstStyle/>
            <a:p>
              <a:endParaRPr lang="zh-CN" altLang="en-US" sz="2400">
                <a:latin typeface="Times" charset="0"/>
                <a:cs typeface="Times New Roman" charset="0"/>
              </a:endParaRPr>
            </a:p>
          </p:txBody>
        </p:sp>
        <p:sp>
          <p:nvSpPr>
            <p:cNvPr id="104459" name="Text Box 11"/>
            <p:cNvSpPr txBox="1">
              <a:spLocks noChangeArrowheads="1"/>
            </p:cNvSpPr>
            <p:nvPr/>
          </p:nvSpPr>
          <p:spPr bwMode="auto">
            <a:xfrm>
              <a:off x="4146" y="315"/>
              <a:ext cx="432"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2800">
                  <a:solidFill>
                    <a:srgbClr val="00FFFF"/>
                  </a:solidFill>
                  <a:latin typeface="Times" charset="0"/>
                </a:rPr>
                <a:t>东</a:t>
              </a:r>
            </a:p>
          </p:txBody>
        </p:sp>
        <p:sp>
          <p:nvSpPr>
            <p:cNvPr id="104460" name="Text Box 12"/>
            <p:cNvSpPr txBox="1">
              <a:spLocks noChangeArrowheads="1"/>
            </p:cNvSpPr>
            <p:nvPr/>
          </p:nvSpPr>
          <p:spPr bwMode="auto">
            <a:xfrm>
              <a:off x="3717" y="679"/>
              <a:ext cx="432"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800">
                  <a:solidFill>
                    <a:srgbClr val="00FFFF"/>
                  </a:solidFill>
                  <a:latin typeface="Times" charset="0"/>
                </a:rPr>
                <a:t>南</a:t>
              </a:r>
            </a:p>
          </p:txBody>
        </p:sp>
        <p:sp>
          <p:nvSpPr>
            <p:cNvPr id="104461" name="Text Box 13"/>
            <p:cNvSpPr txBox="1">
              <a:spLocks noChangeArrowheads="1"/>
            </p:cNvSpPr>
            <p:nvPr/>
          </p:nvSpPr>
          <p:spPr bwMode="auto">
            <a:xfrm>
              <a:off x="3715" y="-51"/>
              <a:ext cx="432"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800">
                  <a:solidFill>
                    <a:srgbClr val="00FFFF"/>
                  </a:solidFill>
                  <a:latin typeface="Times" charset="0"/>
                </a:rPr>
                <a:t>北</a:t>
              </a:r>
            </a:p>
          </p:txBody>
        </p:sp>
        <p:sp>
          <p:nvSpPr>
            <p:cNvPr id="104462" name="Text Box 14"/>
            <p:cNvSpPr txBox="1">
              <a:spLocks noChangeArrowheads="1"/>
            </p:cNvSpPr>
            <p:nvPr/>
          </p:nvSpPr>
          <p:spPr bwMode="auto">
            <a:xfrm>
              <a:off x="3294" y="316"/>
              <a:ext cx="432"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2800">
                  <a:solidFill>
                    <a:srgbClr val="00FFFF"/>
                  </a:solidFill>
                  <a:latin typeface="Times" charset="0"/>
                </a:rPr>
                <a:t>西</a:t>
              </a:r>
            </a:p>
          </p:txBody>
        </p:sp>
      </p:grpSp>
      <p:sp>
        <p:nvSpPr>
          <p:cNvPr id="131085" name="Text Box 25"/>
          <p:cNvSpPr txBox="1">
            <a:spLocks noChangeArrowheads="1"/>
          </p:cNvSpPr>
          <p:nvPr/>
        </p:nvSpPr>
        <p:spPr bwMode="auto">
          <a:xfrm>
            <a:off x="1258888" y="908050"/>
            <a:ext cx="647700" cy="366713"/>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 typeface="Wingdings" charset="0"/>
              <a:buNone/>
            </a:pPr>
            <a:r>
              <a:rPr lang="zh-CN" altLang="en-US" sz="1800"/>
              <a:t>帐幕</a:t>
            </a:r>
            <a:endParaRPr lang="zh-CN" sz="1800"/>
          </a:p>
        </p:txBody>
      </p:sp>
      <p:sp>
        <p:nvSpPr>
          <p:cNvPr id="131086" name="Text Box 26"/>
          <p:cNvSpPr txBox="1">
            <a:spLocks noChangeArrowheads="1"/>
          </p:cNvSpPr>
          <p:nvPr/>
        </p:nvSpPr>
        <p:spPr bwMode="auto">
          <a:xfrm>
            <a:off x="3059113" y="4076700"/>
            <a:ext cx="647700" cy="366713"/>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 typeface="Wingdings" charset="0"/>
              <a:buNone/>
            </a:pPr>
            <a:r>
              <a:rPr lang="zh-CN" altLang="en-US" sz="1800"/>
              <a:t>外院</a:t>
            </a:r>
            <a:endParaRPr lang="zh-CN" sz="1800"/>
          </a:p>
        </p:txBody>
      </p:sp>
      <p:sp>
        <p:nvSpPr>
          <p:cNvPr id="131087" name="Text Box 27"/>
          <p:cNvSpPr txBox="1">
            <a:spLocks noChangeArrowheads="1"/>
          </p:cNvSpPr>
          <p:nvPr/>
        </p:nvSpPr>
        <p:spPr bwMode="auto">
          <a:xfrm>
            <a:off x="3995738" y="2852738"/>
            <a:ext cx="1008062" cy="366712"/>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 typeface="Wingdings" charset="0"/>
              <a:buNone/>
            </a:pPr>
            <a:r>
              <a:rPr lang="en-US" sz="1800"/>
              <a:t>洗濯盆</a:t>
            </a:r>
            <a:endParaRPr lang="zh-CN" sz="1800"/>
          </a:p>
        </p:txBody>
      </p:sp>
      <p:sp>
        <p:nvSpPr>
          <p:cNvPr id="131088" name="Text Box 28"/>
          <p:cNvSpPr txBox="1">
            <a:spLocks noChangeArrowheads="1"/>
          </p:cNvSpPr>
          <p:nvPr/>
        </p:nvSpPr>
        <p:spPr bwMode="auto">
          <a:xfrm>
            <a:off x="4787900" y="3422650"/>
            <a:ext cx="647700" cy="366713"/>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 typeface="Wingdings" charset="0"/>
              <a:buNone/>
            </a:pPr>
            <a:r>
              <a:rPr lang="zh-CN" altLang="en-US" sz="1800"/>
              <a:t>祭坛</a:t>
            </a:r>
            <a:endParaRPr lang="zh-CN" sz="1800"/>
          </a:p>
        </p:txBody>
      </p:sp>
      <p:sp>
        <p:nvSpPr>
          <p:cNvPr id="131089" name="Text Box 29"/>
          <p:cNvSpPr txBox="1">
            <a:spLocks noChangeArrowheads="1"/>
          </p:cNvSpPr>
          <p:nvPr/>
        </p:nvSpPr>
        <p:spPr bwMode="auto">
          <a:xfrm>
            <a:off x="4284663" y="1268413"/>
            <a:ext cx="647700" cy="366712"/>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 typeface="Wingdings" charset="0"/>
              <a:buNone/>
            </a:pPr>
            <a:r>
              <a:rPr lang="zh-CN" altLang="en-US" sz="1800"/>
              <a:t>柱子</a:t>
            </a:r>
            <a:endParaRPr lang="zh-CN" sz="1800"/>
          </a:p>
        </p:txBody>
      </p:sp>
      <p:sp>
        <p:nvSpPr>
          <p:cNvPr id="131082" name="Rectangle 16"/>
          <p:cNvSpPr>
            <a:spLocks noGrp="1" noChangeArrowheads="1"/>
          </p:cNvSpPr>
          <p:nvPr>
            <p:ph type="title" idx="4294967295"/>
          </p:nvPr>
        </p:nvSpPr>
        <p:spPr>
          <a:xfrm>
            <a:off x="3851275" y="0"/>
            <a:ext cx="3810000" cy="1752600"/>
          </a:xfrm>
          <a:effectLst>
            <a:outerShdw blurRad="63500" dist="89803" dir="2700000" algn="ctr" rotWithShape="0">
              <a:schemeClr val="tx1">
                <a:alpha val="50000"/>
              </a:schemeClr>
            </a:outerShdw>
          </a:effectLst>
        </p:spPr>
        <p:txBody>
          <a:bodyPr/>
          <a:lstStyle/>
          <a:p>
            <a:pPr eaLnBrk="1" hangingPunct="1"/>
            <a:r>
              <a:rPr lang="zh-CN" altLang="en-US" b="1">
                <a:solidFill>
                  <a:schemeClr val="bg1"/>
                </a:solidFill>
                <a:effectLst>
                  <a:outerShdw blurRad="38100" dist="38100" dir="2700000" algn="tl">
                    <a:srgbClr val="808080"/>
                  </a:outerShdw>
                </a:effectLst>
                <a:latin typeface="Times New Roman" charset="0"/>
                <a:ea typeface="SimSun" charset="0"/>
                <a:cs typeface="SimSun" charset="0"/>
              </a:rPr>
              <a:t>利未人与祭司的帐棚</a:t>
            </a:r>
            <a:endParaRPr lang="zh-CN" altLang="en-US" b="1">
              <a:solidFill>
                <a:schemeClr val="bg1"/>
              </a:solidFill>
              <a:effectLst>
                <a:outerShdw blurRad="38100" dist="38100" dir="2700000" algn="tl">
                  <a:srgbClr val="808080"/>
                </a:outerShdw>
              </a:effectLst>
              <a:latin typeface="Times New Roman" charset="0"/>
              <a:ea typeface="MS PGothic" charset="0"/>
              <a:cs typeface="MS PGothic" charset="0"/>
            </a:endParaRPr>
          </a:p>
        </p:txBody>
      </p:sp>
      <p:sp>
        <p:nvSpPr>
          <p:cNvPr id="131091" name="Text Box 30"/>
          <p:cNvSpPr txBox="1">
            <a:spLocks noChangeArrowheads="1"/>
          </p:cNvSpPr>
          <p:nvPr/>
        </p:nvSpPr>
        <p:spPr bwMode="auto">
          <a:xfrm>
            <a:off x="5148263" y="1916113"/>
            <a:ext cx="647700" cy="366712"/>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spcBef>
                <a:spcPct val="30000"/>
              </a:spcBef>
              <a:buFontTx/>
              <a:buNone/>
            </a:pPr>
            <a:r>
              <a:rPr lang="en-US" sz="1800"/>
              <a:t>帷子</a:t>
            </a:r>
            <a:endParaRPr lang="zh-CN" sz="2000"/>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105477"/>
                                        </p:tgtEl>
                                        <p:attrNameLst>
                                          <p:attrName>style.visibility</p:attrName>
                                        </p:attrNameLst>
                                      </p:cBhvr>
                                      <p:to>
                                        <p:strVal val="visible"/>
                                      </p:to>
                                    </p:set>
                                    <p:animEffect transition="in" filter="dissolve">
                                      <p:cBhvr>
                                        <p:cTn id="7" dur="500"/>
                                        <p:tgtEl>
                                          <p:spTgt spid="105477"/>
                                        </p:tgtEl>
                                      </p:cBhvr>
                                    </p:animEffect>
                                  </p:childTnLst>
                                </p:cTn>
                              </p:par>
                            </p:childTnLst>
                          </p:cTn>
                        </p:par>
                        <p:par>
                          <p:cTn id="8" fill="hold" nodeType="afterGroup">
                            <p:stCondLst>
                              <p:cond delay="5500"/>
                            </p:stCondLst>
                            <p:childTnLst>
                              <p:par>
                                <p:cTn id="9" presetID="9" presetClass="entr" presetSubtype="0" fill="hold" grpId="0" nodeType="afterEffect">
                                  <p:stCondLst>
                                    <p:cond delay="3000"/>
                                  </p:stCondLst>
                                  <p:childTnLst>
                                    <p:set>
                                      <p:cBhvr>
                                        <p:cTn id="10" dur="1" fill="hold">
                                          <p:stCondLst>
                                            <p:cond delay="0"/>
                                          </p:stCondLst>
                                        </p:cTn>
                                        <p:tgtEl>
                                          <p:spTgt spid="105478"/>
                                        </p:tgtEl>
                                        <p:attrNameLst>
                                          <p:attrName>style.visibility</p:attrName>
                                        </p:attrNameLst>
                                      </p:cBhvr>
                                      <p:to>
                                        <p:strVal val="visible"/>
                                      </p:to>
                                    </p:set>
                                    <p:animEffect transition="in" filter="dissolve">
                                      <p:cBhvr>
                                        <p:cTn id="11" dur="500"/>
                                        <p:tgtEl>
                                          <p:spTgt spid="105478"/>
                                        </p:tgtEl>
                                      </p:cBhvr>
                                    </p:animEffect>
                                  </p:childTnLst>
                                </p:cTn>
                              </p:par>
                            </p:childTnLst>
                          </p:cTn>
                        </p:par>
                        <p:par>
                          <p:cTn id="12" fill="hold" nodeType="afterGroup">
                            <p:stCondLst>
                              <p:cond delay="9000"/>
                            </p:stCondLst>
                            <p:childTnLst>
                              <p:par>
                                <p:cTn id="13" presetID="9" presetClass="entr" presetSubtype="0" fill="hold" grpId="0" nodeType="afterEffect">
                                  <p:stCondLst>
                                    <p:cond delay="3000"/>
                                  </p:stCondLst>
                                  <p:childTnLst>
                                    <p:set>
                                      <p:cBhvr>
                                        <p:cTn id="14" dur="1" fill="hold">
                                          <p:stCondLst>
                                            <p:cond delay="0"/>
                                          </p:stCondLst>
                                        </p:cTn>
                                        <p:tgtEl>
                                          <p:spTgt spid="105476"/>
                                        </p:tgtEl>
                                        <p:attrNameLst>
                                          <p:attrName>style.visibility</p:attrName>
                                        </p:attrNameLst>
                                      </p:cBhvr>
                                      <p:to>
                                        <p:strVal val="visible"/>
                                      </p:to>
                                    </p:set>
                                    <p:animEffect transition="in" filter="dissolve">
                                      <p:cBhvr>
                                        <p:cTn id="15" dur="500"/>
                                        <p:tgtEl>
                                          <p:spTgt spid="105476"/>
                                        </p:tgtEl>
                                      </p:cBhvr>
                                    </p:animEffect>
                                  </p:childTnLst>
                                </p:cTn>
                              </p:par>
                            </p:childTnLst>
                          </p:cTn>
                        </p:par>
                        <p:par>
                          <p:cTn id="16" fill="hold" nodeType="afterGroup">
                            <p:stCondLst>
                              <p:cond delay="12500"/>
                            </p:stCondLst>
                            <p:childTnLst>
                              <p:par>
                                <p:cTn id="17" presetID="9" presetClass="entr" presetSubtype="0" fill="hold" grpId="0" nodeType="afterEffect">
                                  <p:stCondLst>
                                    <p:cond delay="3000"/>
                                  </p:stCondLst>
                                  <p:childTnLst>
                                    <p:set>
                                      <p:cBhvr>
                                        <p:cTn id="18" dur="1" fill="hold">
                                          <p:stCondLst>
                                            <p:cond delay="0"/>
                                          </p:stCondLst>
                                        </p:cTn>
                                        <p:tgtEl>
                                          <p:spTgt spid="105475"/>
                                        </p:tgtEl>
                                        <p:attrNameLst>
                                          <p:attrName>style.visibility</p:attrName>
                                        </p:attrNameLst>
                                      </p:cBhvr>
                                      <p:to>
                                        <p:strVal val="visible"/>
                                      </p:to>
                                    </p:set>
                                    <p:animEffect transition="in" filter="dissolve">
                                      <p:cBhvr>
                                        <p:cTn id="19" dur="500"/>
                                        <p:tgtEl>
                                          <p:spTgt spid="105475"/>
                                        </p:tgtEl>
                                      </p:cBhvr>
                                    </p:animEffect>
                                  </p:childTnLst>
                                </p:cTn>
                              </p:par>
                            </p:childTnLst>
                          </p:cTn>
                        </p:par>
                        <p:par>
                          <p:cTn id="20" fill="hold" nodeType="afterGroup">
                            <p:stCondLst>
                              <p:cond delay="16000"/>
                            </p:stCondLst>
                            <p:childTnLst>
                              <p:par>
                                <p:cTn id="21" presetID="9" presetClass="entr" presetSubtype="0" fill="hold" grpId="0" nodeType="afterEffect">
                                  <p:stCondLst>
                                    <p:cond delay="5000"/>
                                  </p:stCondLst>
                                  <p:childTnLst>
                                    <p:set>
                                      <p:cBhvr>
                                        <p:cTn id="22" dur="1" fill="hold">
                                          <p:stCondLst>
                                            <p:cond delay="0"/>
                                          </p:stCondLst>
                                        </p:cTn>
                                        <p:tgtEl>
                                          <p:spTgt spid="105489"/>
                                        </p:tgtEl>
                                        <p:attrNameLst>
                                          <p:attrName>style.visibility</p:attrName>
                                        </p:attrNameLst>
                                      </p:cBhvr>
                                      <p:to>
                                        <p:strVal val="visible"/>
                                      </p:to>
                                    </p:set>
                                    <p:animEffect transition="in" filter="dissolve">
                                      <p:cBhvr>
                                        <p:cTn id="23" dur="500"/>
                                        <p:tgtEl>
                                          <p:spTgt spid="105489"/>
                                        </p:tgtEl>
                                      </p:cBhvr>
                                    </p:animEffect>
                                  </p:childTnLst>
                                </p:cTn>
                              </p:par>
                            </p:childTnLst>
                          </p:cTn>
                        </p:par>
                        <p:par>
                          <p:cTn id="24" fill="hold" nodeType="afterGroup">
                            <p:stCondLst>
                              <p:cond delay="21500"/>
                            </p:stCondLst>
                            <p:childTnLst>
                              <p:par>
                                <p:cTn id="25" presetID="9" presetClass="entr" presetSubtype="0" fill="hold" grpId="0" nodeType="afterEffect">
                                  <p:stCondLst>
                                    <p:cond delay="3000"/>
                                  </p:stCondLst>
                                  <p:childTnLst>
                                    <p:set>
                                      <p:cBhvr>
                                        <p:cTn id="26" dur="1" fill="hold">
                                          <p:stCondLst>
                                            <p:cond delay="0"/>
                                          </p:stCondLst>
                                        </p:cTn>
                                        <p:tgtEl>
                                          <p:spTgt spid="105490"/>
                                        </p:tgtEl>
                                        <p:attrNameLst>
                                          <p:attrName>style.visibility</p:attrName>
                                        </p:attrNameLst>
                                      </p:cBhvr>
                                      <p:to>
                                        <p:strVal val="visible"/>
                                      </p:to>
                                    </p:set>
                                    <p:animEffect transition="in" filter="dissolve">
                                      <p:cBhvr>
                                        <p:cTn id="27" dur="500"/>
                                        <p:tgtEl>
                                          <p:spTgt spid="105490"/>
                                        </p:tgtEl>
                                      </p:cBhvr>
                                    </p:animEffect>
                                  </p:childTnLst>
                                </p:cTn>
                              </p:par>
                            </p:childTnLst>
                          </p:cTn>
                        </p:par>
                        <p:par>
                          <p:cTn id="28" fill="hold" nodeType="afterGroup">
                            <p:stCondLst>
                              <p:cond delay="25000"/>
                            </p:stCondLst>
                            <p:childTnLst>
                              <p:par>
                                <p:cTn id="29" presetID="9" presetClass="entr" presetSubtype="0" fill="hold" grpId="0" nodeType="afterEffect">
                                  <p:stCondLst>
                                    <p:cond delay="3000"/>
                                  </p:stCondLst>
                                  <p:childTnLst>
                                    <p:set>
                                      <p:cBhvr>
                                        <p:cTn id="30" dur="1" fill="hold">
                                          <p:stCondLst>
                                            <p:cond delay="0"/>
                                          </p:stCondLst>
                                        </p:cTn>
                                        <p:tgtEl>
                                          <p:spTgt spid="105491"/>
                                        </p:tgtEl>
                                        <p:attrNameLst>
                                          <p:attrName>style.visibility</p:attrName>
                                        </p:attrNameLst>
                                      </p:cBhvr>
                                      <p:to>
                                        <p:strVal val="visible"/>
                                      </p:to>
                                    </p:set>
                                    <p:animEffect transition="in" filter="dissolve">
                                      <p:cBhvr>
                                        <p:cTn id="31" dur="500"/>
                                        <p:tgtEl>
                                          <p:spTgt spid="1054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5" grpId="0" autoUpdateAnimBg="0"/>
      <p:bldP spid="105476" grpId="0" autoUpdateAnimBg="0"/>
      <p:bldP spid="105477" grpId="0" autoUpdateAnimBg="0"/>
      <p:bldP spid="105478" grpId="0" autoUpdateAnimBg="0"/>
      <p:bldP spid="105489" grpId="0" autoUpdateAnimBg="0"/>
      <p:bldP spid="105490" grpId="0" autoUpdateAnimBg="0"/>
      <p:bldP spid="105491" grpId="0"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277201" y="148672"/>
            <a:ext cx="8236820" cy="79942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救赎</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buNone/>
              <a:defRPr/>
            </a:pPr>
            <a:r>
              <a:rPr lang="zh-CN" altLang="en-US" sz="2800" dirty="0">
                <a:solidFill>
                  <a:srgbClr val="FFFFFF"/>
                </a:solidFill>
                <a:effectLst>
                  <a:glow rad="127000">
                    <a:srgbClr val="000000"/>
                  </a:glow>
                </a:effectLst>
                <a:latin typeface="Arial" charset="0"/>
                <a:ea typeface="ＭＳ Ｐゴシック" charset="0"/>
                <a:cs typeface="ＭＳ Ｐゴシック" charset="0"/>
              </a:rPr>
              <a:t>被拯救的以色列民通往迦南地的朝圣之旅预示了今天被拯救的信徒通往天国的旅程（林前</a:t>
            </a:r>
            <a:r>
              <a:rPr lang="en-SG" altLang="zh-CN" sz="2800" dirty="0">
                <a:solidFill>
                  <a:srgbClr val="FFFFFF"/>
                </a:solidFill>
                <a:effectLst>
                  <a:glow rad="127000">
                    <a:srgbClr val="000000"/>
                  </a:glow>
                </a:effectLst>
                <a:latin typeface="Arial" charset="0"/>
                <a:ea typeface="ＭＳ Ｐゴシック" charset="0"/>
                <a:cs typeface="ＭＳ Ｐゴシック" charset="0"/>
              </a:rPr>
              <a:t>10:1</a:t>
            </a:r>
            <a:r>
              <a:rPr lang="en-US" altLang="zh-CN" sz="2800" dirty="0">
                <a:solidFill>
                  <a:srgbClr val="FFFFFF"/>
                </a:solidFill>
                <a:effectLst>
                  <a:glow rad="127000">
                    <a:srgbClr val="000000"/>
                  </a:glow>
                </a:effectLst>
                <a:latin typeface="Arial" charset="0"/>
                <a:ea typeface="ＭＳ Ｐゴシック" charset="0"/>
                <a:cs typeface="ＭＳ Ｐゴシック" charset="0"/>
              </a:rPr>
              <a:t>-13</a:t>
            </a:r>
            <a:r>
              <a:rPr lang="zh-CN" altLang="en-US" sz="2800" dirty="0">
                <a:solidFill>
                  <a:srgbClr val="FFFFFF"/>
                </a:solidFill>
                <a:effectLst>
                  <a:glow rad="127000">
                    <a:srgbClr val="000000"/>
                  </a:glow>
                </a:effectLst>
                <a:latin typeface="Arial" charset="0"/>
                <a:ea typeface="ＭＳ Ｐゴシック" charset="0"/>
                <a:cs typeface="ＭＳ Ｐゴシック" charset="0"/>
              </a:rPr>
              <a:t>；来</a:t>
            </a:r>
            <a:r>
              <a:rPr lang="en-SG" altLang="zh-CN" sz="2800" dirty="0">
                <a:solidFill>
                  <a:srgbClr val="FFFFFF"/>
                </a:solidFill>
                <a:effectLst>
                  <a:glow rad="127000">
                    <a:srgbClr val="000000"/>
                  </a:glow>
                </a:effectLst>
                <a:latin typeface="Arial" charset="0"/>
                <a:ea typeface="ＭＳ Ｐゴシック" charset="0"/>
                <a:cs typeface="ＭＳ Ｐゴシック" charset="0"/>
              </a:rPr>
              <a:t>13:13</a:t>
            </a:r>
            <a:r>
              <a:rPr lang="zh-CN" altLang="en-US" sz="2800" dirty="0">
                <a:solidFill>
                  <a:srgbClr val="FFFFFF"/>
                </a:solidFill>
                <a:effectLst>
                  <a:glow rad="127000">
                    <a:srgbClr val="000000"/>
                  </a:glow>
                </a:effectLst>
                <a:latin typeface="Arial" charset="0"/>
                <a:ea typeface="ＭＳ Ｐゴシック" charset="0"/>
                <a:cs typeface="ＭＳ Ｐゴシック" charset="0"/>
              </a:rPr>
              <a:t>）。</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民数记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496656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4</a:t>
            </a:r>
          </a:p>
        </p:txBody>
      </p:sp>
    </p:spTree>
    <p:extLst>
      <p:ext uri="{BB962C8B-B14F-4D97-AF65-F5344CB8AC3E}">
        <p14:creationId xmlns:p14="http://schemas.microsoft.com/office/powerpoint/2010/main" val="1972935665"/>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sz="2400">
              <a:latin typeface="Times" charset="0"/>
              <a:cs typeface="Times New Roman" charset="0"/>
            </a:endParaRPr>
          </a:p>
        </p:txBody>
      </p:sp>
      <p:grpSp>
        <p:nvGrpSpPr>
          <p:cNvPr id="133123" name="Group 1027"/>
          <p:cNvGrpSpPr>
            <a:grpSpLocks/>
          </p:cNvGrpSpPr>
          <p:nvPr/>
        </p:nvGrpSpPr>
        <p:grpSpPr bwMode="auto">
          <a:xfrm>
            <a:off x="2700338" y="1916113"/>
            <a:ext cx="3581400" cy="2838450"/>
            <a:chOff x="2256" y="1632"/>
            <a:chExt cx="1207" cy="972"/>
          </a:xfrm>
        </p:grpSpPr>
        <p:grpSp>
          <p:nvGrpSpPr>
            <p:cNvPr id="133150" name="Group 1028"/>
            <p:cNvGrpSpPr>
              <a:grpSpLocks/>
            </p:cNvGrpSpPr>
            <p:nvPr/>
          </p:nvGrpSpPr>
          <p:grpSpPr bwMode="auto">
            <a:xfrm>
              <a:off x="2256" y="1704"/>
              <a:ext cx="1207" cy="900"/>
              <a:chOff x="2256" y="1704"/>
              <a:chExt cx="1207" cy="900"/>
            </a:xfrm>
          </p:grpSpPr>
          <p:pic>
            <p:nvPicPr>
              <p:cNvPr id="133152" name="Picture 1029" descr="Mosaic Tab cut-out"/>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133153" name="Group 1030"/>
              <p:cNvGrpSpPr>
                <a:grpSpLocks/>
              </p:cNvGrpSpPr>
              <p:nvPr/>
            </p:nvGrpSpPr>
            <p:grpSpPr bwMode="auto">
              <a:xfrm>
                <a:off x="2256" y="1749"/>
                <a:ext cx="1207" cy="855"/>
                <a:chOff x="2256" y="1749"/>
                <a:chExt cx="1207" cy="855"/>
              </a:xfrm>
            </p:grpSpPr>
            <p:grpSp>
              <p:nvGrpSpPr>
                <p:cNvPr id="133154" name="Group 1031"/>
                <p:cNvGrpSpPr>
                  <a:grpSpLocks/>
                </p:cNvGrpSpPr>
                <p:nvPr/>
              </p:nvGrpSpPr>
              <p:grpSpPr bwMode="auto">
                <a:xfrm>
                  <a:off x="2299" y="1749"/>
                  <a:ext cx="1164" cy="855"/>
                  <a:chOff x="2299" y="1749"/>
                  <a:chExt cx="1164" cy="855"/>
                </a:xfrm>
              </p:grpSpPr>
              <p:sp>
                <p:nvSpPr>
                  <p:cNvPr id="133156"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sz="2400">
                      <a:latin typeface="Times" charset="0"/>
                      <a:cs typeface="Times New Roman" charset="0"/>
                    </a:endParaRPr>
                  </a:p>
                </p:txBody>
              </p:sp>
              <p:sp>
                <p:nvSpPr>
                  <p:cNvPr id="133157"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vert="eaVert" wrap="none" anchor="ctr"/>
                  <a:lstStyle/>
                  <a:p>
                    <a:endParaRPr lang="zh-CN" altLang="en-US" sz="2400">
                      <a:latin typeface="Times" charset="0"/>
                      <a:cs typeface="Times New Roman" charset="0"/>
                    </a:endParaRPr>
                  </a:p>
                </p:txBody>
              </p:sp>
              <p:sp>
                <p:nvSpPr>
                  <p:cNvPr id="133158"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wrap="none" anchor="ctr"/>
                  <a:lstStyle/>
                  <a:p>
                    <a:endParaRPr lang="zh-CN" altLang="en-US" sz="2400">
                      <a:latin typeface="Times" charset="0"/>
                      <a:cs typeface="Times New Roman" charset="0"/>
                    </a:endParaRPr>
                  </a:p>
                </p:txBody>
              </p:sp>
              <p:sp>
                <p:nvSpPr>
                  <p:cNvPr id="133159"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sz="2400">
                      <a:latin typeface="Times" charset="0"/>
                      <a:cs typeface="Times New Roman" charset="0"/>
                    </a:endParaRPr>
                  </a:p>
                </p:txBody>
              </p:sp>
              <p:sp>
                <p:nvSpPr>
                  <p:cNvPr id="133160" name="Freeform 1036" descr="Stationery"/>
                  <p:cNvSpPr>
                    <a:spLocks/>
                  </p:cNvSpPr>
                  <p:nvPr/>
                </p:nvSpPr>
                <p:spPr bwMode="auto">
                  <a:xfrm>
                    <a:off x="3168" y="2304"/>
                    <a:ext cx="258" cy="264"/>
                  </a:xfrm>
                  <a:custGeom>
                    <a:avLst/>
                    <a:gdLst>
                      <a:gd name="T0" fmla="*/ 137 w 230"/>
                      <a:gd name="T1" fmla="*/ 6 h 264"/>
                      <a:gd name="T2" fmla="*/ 102 w 230"/>
                      <a:gd name="T3" fmla="*/ 77 h 264"/>
                      <a:gd name="T4" fmla="*/ 76 w 230"/>
                      <a:gd name="T5" fmla="*/ 140 h 264"/>
                      <a:gd name="T6" fmla="*/ 46 w 230"/>
                      <a:gd name="T7" fmla="*/ 171 h 264"/>
                      <a:gd name="T8" fmla="*/ 26 w 230"/>
                      <a:gd name="T9" fmla="*/ 192 h 264"/>
                      <a:gd name="T10" fmla="*/ 21 w 230"/>
                      <a:gd name="T11" fmla="*/ 197 h 264"/>
                      <a:gd name="T12" fmla="*/ 149 w 230"/>
                      <a:gd name="T13" fmla="*/ 258 h 264"/>
                      <a:gd name="T14" fmla="*/ 233 w 230"/>
                      <a:gd name="T15" fmla="*/ 222 h 264"/>
                      <a:gd name="T16" fmla="*/ 241 w 230"/>
                      <a:gd name="T17" fmla="*/ 182 h 264"/>
                      <a:gd name="T18" fmla="*/ 224 w 230"/>
                      <a:gd name="T19" fmla="*/ 42 h 264"/>
                      <a:gd name="T20" fmla="*/ 154 w 230"/>
                      <a:gd name="T21" fmla="*/ 0 h 264"/>
                      <a:gd name="T22" fmla="*/ 137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sz="2400">
                      <a:latin typeface="Times" charset="0"/>
                      <a:cs typeface="Times New Roman" charset="0"/>
                    </a:endParaRPr>
                  </a:p>
                </p:txBody>
              </p:sp>
              <p:sp>
                <p:nvSpPr>
                  <p:cNvPr id="133161"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sz="2400">
                      <a:latin typeface="Times" charset="0"/>
                      <a:cs typeface="Times New Roman" charset="0"/>
                    </a:endParaRPr>
                  </a:p>
                </p:txBody>
              </p:sp>
              <p:sp>
                <p:nvSpPr>
                  <p:cNvPr id="133162"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sz="2400">
                      <a:latin typeface="Times" charset="0"/>
                      <a:cs typeface="Times New Roman" charset="0"/>
                    </a:endParaRPr>
                  </a:p>
                </p:txBody>
              </p:sp>
            </p:grpSp>
            <p:sp>
              <p:nvSpPr>
                <p:cNvPr id="133155" name="Freeform 1039" descr="Stationery"/>
                <p:cNvSpPr>
                  <a:spLocks/>
                </p:cNvSpPr>
                <p:nvPr/>
              </p:nvSpPr>
              <p:spPr bwMode="auto">
                <a:xfrm>
                  <a:off x="2256" y="2139"/>
                  <a:ext cx="146" cy="117"/>
                </a:xfrm>
                <a:custGeom>
                  <a:avLst/>
                  <a:gdLst>
                    <a:gd name="T0" fmla="*/ 27 w 98"/>
                    <a:gd name="T1" fmla="*/ 30 h 117"/>
                    <a:gd name="T2" fmla="*/ 52 w 98"/>
                    <a:gd name="T3" fmla="*/ 117 h 117"/>
                    <a:gd name="T4" fmla="*/ 146 w 98"/>
                    <a:gd name="T5" fmla="*/ 84 h 117"/>
                    <a:gd name="T6" fmla="*/ 27 w 98"/>
                    <a:gd name="T7" fmla="*/ 0 h 117"/>
                    <a:gd name="T8" fmla="*/ 3 w 98"/>
                    <a:gd name="T9" fmla="*/ 27 h 117"/>
                    <a:gd name="T10" fmla="*/ 30 w 98"/>
                    <a:gd name="T11" fmla="*/ 56 h 117"/>
                    <a:gd name="T12" fmla="*/ 45 w 98"/>
                    <a:gd name="T13" fmla="*/ 57 h 117"/>
                    <a:gd name="T14" fmla="*/ 72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sz="2400">
                    <a:latin typeface="Times" charset="0"/>
                    <a:cs typeface="Times New Roman" charset="0"/>
                  </a:endParaRPr>
                </a:p>
              </p:txBody>
            </p:sp>
          </p:grpSp>
        </p:grpSp>
        <p:sp>
          <p:nvSpPr>
            <p:cNvPr id="133151"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sz="2400">
                <a:latin typeface="Times" charset="0"/>
                <a:cs typeface="Times New Roman" charset="0"/>
              </a:endParaRPr>
            </a:p>
          </p:txBody>
        </p:sp>
      </p:grpSp>
      <p:grpSp>
        <p:nvGrpSpPr>
          <p:cNvPr id="133124" name="Group 1041"/>
          <p:cNvGrpSpPr>
            <a:grpSpLocks/>
          </p:cNvGrpSpPr>
          <p:nvPr/>
        </p:nvGrpSpPr>
        <p:grpSpPr bwMode="auto">
          <a:xfrm>
            <a:off x="2411413" y="1989138"/>
            <a:ext cx="4445000" cy="2970212"/>
            <a:chOff x="1536" y="1200"/>
            <a:chExt cx="2800" cy="1871"/>
          </a:xfrm>
        </p:grpSpPr>
        <p:sp>
          <p:nvSpPr>
            <p:cNvPr id="106514" name="Text Box 1042"/>
            <p:cNvSpPr txBox="1">
              <a:spLocks noChangeArrowheads="1"/>
            </p:cNvSpPr>
            <p:nvPr/>
          </p:nvSpPr>
          <p:spPr bwMode="auto">
            <a:xfrm rot="-1495443">
              <a:off x="2176" y="2551"/>
              <a:ext cx="2160" cy="52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lnSpc>
                  <a:spcPct val="50000"/>
                </a:lnSpc>
                <a:buFontTx/>
                <a:buNone/>
              </a:pPr>
              <a:r>
                <a:rPr lang="zh-CN" altLang="en-US" sz="3200">
                  <a:solidFill>
                    <a:schemeClr val="accent2"/>
                  </a:solidFill>
                  <a:latin typeface="Times" charset="0"/>
                </a:rPr>
                <a:t>摩西与亚伦</a:t>
              </a:r>
            </a:p>
            <a:p>
              <a:pPr algn="ctr" eaLnBrk="1" hangingPunct="1">
                <a:lnSpc>
                  <a:spcPct val="50000"/>
                </a:lnSpc>
                <a:buFontTx/>
                <a:buNone/>
              </a:pPr>
              <a:r>
                <a:rPr lang="zh-CN" altLang="en-US" sz="3200">
                  <a:solidFill>
                    <a:schemeClr val="accent2"/>
                  </a:solidFill>
                  <a:latin typeface="Times" charset="0"/>
                </a:rPr>
                <a:t>的子孙</a:t>
              </a:r>
            </a:p>
          </p:txBody>
        </p:sp>
        <p:sp>
          <p:nvSpPr>
            <p:cNvPr id="106515" name="Text Box 1043"/>
            <p:cNvSpPr txBox="1">
              <a:spLocks noChangeArrowheads="1"/>
            </p:cNvSpPr>
            <p:nvPr/>
          </p:nvSpPr>
          <p:spPr bwMode="auto">
            <a:xfrm rot="2139010">
              <a:off x="2688" y="1584"/>
              <a:ext cx="1536" cy="365"/>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ja-JP" altLang="en-US" sz="3200">
                  <a:solidFill>
                    <a:schemeClr val="accent2"/>
                  </a:solidFill>
                  <a:latin typeface="Times" charset="0"/>
                </a:rPr>
                <a:t>米拉利族</a:t>
              </a:r>
              <a:endParaRPr lang="zh-CN" altLang="en-US" sz="3200">
                <a:solidFill>
                  <a:schemeClr val="accent2"/>
                </a:solidFill>
                <a:latin typeface="Times" charset="0"/>
              </a:endParaRPr>
            </a:p>
          </p:txBody>
        </p:sp>
        <p:sp>
          <p:nvSpPr>
            <p:cNvPr id="106516" name="Text Box 1044"/>
            <p:cNvSpPr txBox="1">
              <a:spLocks noChangeArrowheads="1"/>
            </p:cNvSpPr>
            <p:nvPr/>
          </p:nvSpPr>
          <p:spPr bwMode="auto">
            <a:xfrm rot="-1057160">
              <a:off x="1536" y="1200"/>
              <a:ext cx="1536" cy="365"/>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ja-JP" altLang="en-US" sz="3200">
                  <a:solidFill>
                    <a:schemeClr val="accent2"/>
                  </a:solidFill>
                  <a:latin typeface="Times" charset="0"/>
                </a:rPr>
                <a:t>革顺</a:t>
              </a:r>
              <a:r>
                <a:rPr lang="zh-CN" altLang="en-US" sz="3200">
                  <a:solidFill>
                    <a:schemeClr val="accent2"/>
                  </a:solidFill>
                  <a:latin typeface="Times" charset="0"/>
                </a:rPr>
                <a:t>族</a:t>
              </a:r>
              <a:endParaRPr lang="zh-CN" altLang="en-US" sz="3200">
                <a:solidFill>
                  <a:schemeClr val="accent2"/>
                </a:solidFill>
                <a:latin typeface="Times New Roman" charset="0"/>
                <a:cs typeface="Times New Roman" charset="0"/>
              </a:endParaRPr>
            </a:p>
          </p:txBody>
        </p:sp>
        <p:sp>
          <p:nvSpPr>
            <p:cNvPr id="106517" name="Text Box 1045"/>
            <p:cNvSpPr txBox="1">
              <a:spLocks noChangeArrowheads="1"/>
            </p:cNvSpPr>
            <p:nvPr/>
          </p:nvSpPr>
          <p:spPr bwMode="auto">
            <a:xfrm rot="3223926">
              <a:off x="1527" y="2074"/>
              <a:ext cx="1536" cy="365"/>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ja-JP" altLang="en-US" sz="3200">
                  <a:solidFill>
                    <a:srgbClr val="0000FF"/>
                  </a:solidFill>
                  <a:latin typeface="Times" charset="0"/>
                </a:rPr>
                <a:t>哥辖族</a:t>
              </a:r>
              <a:endParaRPr lang="zh-CN" altLang="en-US" sz="3200">
                <a:solidFill>
                  <a:srgbClr val="0000FF"/>
                </a:solidFill>
                <a:latin typeface="Times" charset="0"/>
              </a:endParaRPr>
            </a:p>
          </p:txBody>
        </p:sp>
      </p:grpSp>
      <p:grpSp>
        <p:nvGrpSpPr>
          <p:cNvPr id="133125" name="Group 1046"/>
          <p:cNvGrpSpPr>
            <a:grpSpLocks/>
          </p:cNvGrpSpPr>
          <p:nvPr/>
        </p:nvGrpSpPr>
        <p:grpSpPr bwMode="auto">
          <a:xfrm rot="2659317">
            <a:off x="6824663" y="238125"/>
            <a:ext cx="2041525" cy="1612900"/>
            <a:chOff x="3295" y="-49"/>
            <a:chExt cx="1286" cy="1016"/>
          </a:xfrm>
        </p:grpSpPr>
        <p:sp>
          <p:nvSpPr>
            <p:cNvPr id="133141" name="AutoShape 1047"/>
            <p:cNvSpPr>
              <a:spLocks noChangeArrowheads="1"/>
            </p:cNvSpPr>
            <p:nvPr/>
          </p:nvSpPr>
          <p:spPr bwMode="auto">
            <a:xfrm>
              <a:off x="3648" y="192"/>
              <a:ext cx="576" cy="576"/>
            </a:xfrm>
            <a:custGeom>
              <a:avLst/>
              <a:gdLst>
                <a:gd name="T0" fmla="*/ 15 w 21600"/>
                <a:gd name="T1" fmla="*/ 8 h 21600"/>
                <a:gd name="T2" fmla="*/ 8 w 21600"/>
                <a:gd name="T3" fmla="*/ 15 h 21600"/>
                <a:gd name="T4" fmla="*/ 0 w 21600"/>
                <a:gd name="T5" fmla="*/ 8 h 21600"/>
                <a:gd name="T6" fmla="*/ 8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close/>
                </a:path>
              </a:pathLst>
            </a:custGeom>
            <a:solidFill>
              <a:srgbClr val="FF3300"/>
            </a:solidFill>
            <a:ln w="9525">
              <a:solidFill>
                <a:schemeClr val="tx1"/>
              </a:solidFill>
              <a:miter lim="800000"/>
              <a:headEnd/>
              <a:tailEnd/>
            </a:ln>
          </p:spPr>
          <p:txBody>
            <a:bodyPr wrap="none" anchor="ctr"/>
            <a:lstStyle/>
            <a:p>
              <a:endParaRPr lang="zh-CN" altLang="en-US" sz="2400">
                <a:latin typeface="Times" charset="0"/>
              </a:endParaRPr>
            </a:p>
          </p:txBody>
        </p:sp>
        <p:sp>
          <p:nvSpPr>
            <p:cNvPr id="106520" name="Text Box 1048"/>
            <p:cNvSpPr txBox="1">
              <a:spLocks noChangeArrowheads="1"/>
            </p:cNvSpPr>
            <p:nvPr/>
          </p:nvSpPr>
          <p:spPr bwMode="auto">
            <a:xfrm>
              <a:off x="4148" y="313"/>
              <a:ext cx="432" cy="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2400">
                  <a:solidFill>
                    <a:srgbClr val="00FFFF"/>
                  </a:solidFill>
                  <a:latin typeface="Times" charset="0"/>
                </a:rPr>
                <a:t>东</a:t>
              </a:r>
            </a:p>
          </p:txBody>
        </p:sp>
        <p:sp>
          <p:nvSpPr>
            <p:cNvPr id="106521" name="Text Box 1049"/>
            <p:cNvSpPr txBox="1">
              <a:spLocks noChangeArrowheads="1"/>
            </p:cNvSpPr>
            <p:nvPr/>
          </p:nvSpPr>
          <p:spPr bwMode="auto">
            <a:xfrm>
              <a:off x="3716" y="678"/>
              <a:ext cx="432" cy="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400">
                  <a:solidFill>
                    <a:srgbClr val="00FFFF"/>
                  </a:solidFill>
                  <a:latin typeface="Times" charset="0"/>
                </a:rPr>
                <a:t>南</a:t>
              </a:r>
            </a:p>
          </p:txBody>
        </p:sp>
        <p:sp>
          <p:nvSpPr>
            <p:cNvPr id="106522" name="Text Box 1050"/>
            <p:cNvSpPr txBox="1">
              <a:spLocks noChangeArrowheads="1"/>
            </p:cNvSpPr>
            <p:nvPr/>
          </p:nvSpPr>
          <p:spPr bwMode="auto">
            <a:xfrm>
              <a:off x="3719" y="-49"/>
              <a:ext cx="432" cy="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400">
                  <a:solidFill>
                    <a:srgbClr val="00FFFF"/>
                  </a:solidFill>
                  <a:latin typeface="Times" charset="0"/>
                </a:rPr>
                <a:t>北</a:t>
              </a:r>
            </a:p>
          </p:txBody>
        </p:sp>
        <p:sp>
          <p:nvSpPr>
            <p:cNvPr id="106523" name="Text Box 1051"/>
            <p:cNvSpPr txBox="1">
              <a:spLocks noChangeArrowheads="1"/>
            </p:cNvSpPr>
            <p:nvPr/>
          </p:nvSpPr>
          <p:spPr bwMode="auto">
            <a:xfrm>
              <a:off x="3293" y="313"/>
              <a:ext cx="432" cy="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2400">
                  <a:solidFill>
                    <a:srgbClr val="00FFFF"/>
                  </a:solidFill>
                  <a:latin typeface="Times" charset="0"/>
                </a:rPr>
                <a:t>西</a:t>
              </a:r>
            </a:p>
          </p:txBody>
        </p:sp>
      </p:grpSp>
      <p:sp>
        <p:nvSpPr>
          <p:cNvPr id="133126" name="Text Box 1052"/>
          <p:cNvSpPr txBox="1">
            <a:spLocks noChangeArrowheads="1"/>
          </p:cNvSpPr>
          <p:nvPr/>
        </p:nvSpPr>
        <p:spPr bwMode="auto">
          <a:xfrm rot="1415403">
            <a:off x="2646363" y="681038"/>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latin typeface="Times" charset="0"/>
              </a:rPr>
              <a:t>以法莲</a:t>
            </a:r>
          </a:p>
        </p:txBody>
      </p:sp>
      <p:sp>
        <p:nvSpPr>
          <p:cNvPr id="133127" name="Text Box 1053"/>
          <p:cNvSpPr txBox="1">
            <a:spLocks noChangeArrowheads="1"/>
          </p:cNvSpPr>
          <p:nvPr/>
        </p:nvSpPr>
        <p:spPr bwMode="auto">
          <a:xfrm rot="1415403">
            <a:off x="1565275" y="825500"/>
            <a:ext cx="24384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latin typeface="Times" charset="0"/>
              </a:rPr>
              <a:t>玛拿西</a:t>
            </a:r>
          </a:p>
        </p:txBody>
      </p:sp>
      <p:sp>
        <p:nvSpPr>
          <p:cNvPr id="133128" name="Text Box 1054"/>
          <p:cNvSpPr txBox="1">
            <a:spLocks noChangeArrowheads="1"/>
          </p:cNvSpPr>
          <p:nvPr/>
        </p:nvSpPr>
        <p:spPr bwMode="auto">
          <a:xfrm rot="1415403">
            <a:off x="1062038" y="1249363"/>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3200">
                <a:latin typeface="Times" charset="0"/>
              </a:rPr>
              <a:t>便雅悯</a:t>
            </a:r>
          </a:p>
        </p:txBody>
      </p:sp>
      <p:sp>
        <p:nvSpPr>
          <p:cNvPr id="133129" name="Text Box 1055"/>
          <p:cNvSpPr txBox="1">
            <a:spLocks noChangeArrowheads="1"/>
          </p:cNvSpPr>
          <p:nvPr/>
        </p:nvSpPr>
        <p:spPr bwMode="auto">
          <a:xfrm rot="1415471">
            <a:off x="6651625" y="4652963"/>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 typeface="Wingdings" charset="0"/>
              <a:buNone/>
            </a:pPr>
            <a:r>
              <a:rPr lang="zh-CN" altLang="en-US" sz="3200">
                <a:latin typeface="Times" charset="0"/>
              </a:rPr>
              <a:t>犹大</a:t>
            </a:r>
          </a:p>
        </p:txBody>
      </p:sp>
      <p:sp>
        <p:nvSpPr>
          <p:cNvPr id="133130" name="Text Box 1056"/>
          <p:cNvSpPr txBox="1">
            <a:spLocks noChangeArrowheads="1"/>
          </p:cNvSpPr>
          <p:nvPr/>
        </p:nvSpPr>
        <p:spPr bwMode="auto">
          <a:xfrm rot="1415471">
            <a:off x="5695950" y="4868863"/>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latin typeface="Times" charset="0"/>
              </a:rPr>
              <a:t>以萨迦</a:t>
            </a:r>
          </a:p>
        </p:txBody>
      </p:sp>
      <p:sp>
        <p:nvSpPr>
          <p:cNvPr id="133131" name="Text Box 1057"/>
          <p:cNvSpPr txBox="1">
            <a:spLocks noChangeArrowheads="1"/>
          </p:cNvSpPr>
          <p:nvPr/>
        </p:nvSpPr>
        <p:spPr bwMode="auto">
          <a:xfrm rot="1415471">
            <a:off x="4365625" y="4941888"/>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latin typeface="Times" charset="0"/>
              </a:rPr>
              <a:t>西布伦</a:t>
            </a:r>
          </a:p>
        </p:txBody>
      </p:sp>
      <p:sp>
        <p:nvSpPr>
          <p:cNvPr id="133132" name="Text Box 1058"/>
          <p:cNvSpPr txBox="1">
            <a:spLocks noChangeArrowheads="1"/>
          </p:cNvSpPr>
          <p:nvPr/>
        </p:nvSpPr>
        <p:spPr bwMode="auto">
          <a:xfrm>
            <a:off x="622300" y="2820988"/>
            <a:ext cx="13716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latin typeface="Times" charset="0"/>
              </a:rPr>
              <a:t>迦得</a:t>
            </a:r>
          </a:p>
        </p:txBody>
      </p:sp>
      <p:sp>
        <p:nvSpPr>
          <p:cNvPr id="133133" name="Text Box 1059"/>
          <p:cNvSpPr txBox="1">
            <a:spLocks noChangeArrowheads="1"/>
          </p:cNvSpPr>
          <p:nvPr/>
        </p:nvSpPr>
        <p:spPr bwMode="auto">
          <a:xfrm>
            <a:off x="927100" y="3430588"/>
            <a:ext cx="16002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latin typeface="Times" charset="0"/>
              </a:rPr>
              <a:t>西缅</a:t>
            </a:r>
          </a:p>
        </p:txBody>
      </p:sp>
      <p:sp>
        <p:nvSpPr>
          <p:cNvPr id="133134" name="Text Box 1060"/>
          <p:cNvSpPr txBox="1">
            <a:spLocks noChangeArrowheads="1"/>
          </p:cNvSpPr>
          <p:nvPr/>
        </p:nvSpPr>
        <p:spPr bwMode="auto">
          <a:xfrm>
            <a:off x="1216025" y="4040188"/>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latin typeface="Times" charset="0"/>
              </a:rPr>
              <a:t>流便</a:t>
            </a:r>
          </a:p>
        </p:txBody>
      </p:sp>
      <p:sp>
        <p:nvSpPr>
          <p:cNvPr id="133135" name="Text Box 1061"/>
          <p:cNvSpPr txBox="1">
            <a:spLocks noChangeArrowheads="1"/>
          </p:cNvSpPr>
          <p:nvPr/>
        </p:nvSpPr>
        <p:spPr bwMode="auto">
          <a:xfrm>
            <a:off x="5410200" y="1447800"/>
            <a:ext cx="13716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3200">
                <a:latin typeface="Times" charset="0"/>
              </a:rPr>
              <a:t>但</a:t>
            </a:r>
          </a:p>
        </p:txBody>
      </p:sp>
      <p:sp>
        <p:nvSpPr>
          <p:cNvPr id="133136" name="Text Box 1062"/>
          <p:cNvSpPr txBox="1">
            <a:spLocks noChangeArrowheads="1"/>
          </p:cNvSpPr>
          <p:nvPr/>
        </p:nvSpPr>
        <p:spPr bwMode="auto">
          <a:xfrm>
            <a:off x="5791200" y="1989138"/>
            <a:ext cx="16002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latin typeface="Times" charset="0"/>
              </a:rPr>
              <a:t>亚设</a:t>
            </a:r>
          </a:p>
        </p:txBody>
      </p:sp>
      <p:sp>
        <p:nvSpPr>
          <p:cNvPr id="133137" name="Text Box 1063"/>
          <p:cNvSpPr txBox="1">
            <a:spLocks noChangeArrowheads="1"/>
          </p:cNvSpPr>
          <p:nvPr/>
        </p:nvSpPr>
        <p:spPr bwMode="auto">
          <a:xfrm>
            <a:off x="6629400" y="2716213"/>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3200">
                <a:latin typeface="Times" charset="0"/>
              </a:rPr>
              <a:t>拿弗他利</a:t>
            </a:r>
          </a:p>
        </p:txBody>
      </p:sp>
      <p:sp>
        <p:nvSpPr>
          <p:cNvPr id="106536" name="Text Box 1064"/>
          <p:cNvSpPr txBox="1">
            <a:spLocks noChangeArrowheads="1"/>
          </p:cNvSpPr>
          <p:nvPr/>
        </p:nvSpPr>
        <p:spPr bwMode="auto">
          <a:xfrm>
            <a:off x="250825" y="5949950"/>
            <a:ext cx="2438400" cy="579438"/>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solidFill>
                  <a:schemeClr val="accent2"/>
                </a:solidFill>
                <a:latin typeface="SimSun" charset="0"/>
              </a:rPr>
              <a:t>民数记 </a:t>
            </a:r>
            <a:r>
              <a:rPr lang="en-US" altLang="zh-CN" sz="3200">
                <a:solidFill>
                  <a:schemeClr val="accent2"/>
                </a:solidFill>
                <a:latin typeface="SimSun" charset="0"/>
              </a:rPr>
              <a:t>2 </a:t>
            </a:r>
            <a:r>
              <a:rPr lang="zh-CN" altLang="en-US" sz="3200">
                <a:solidFill>
                  <a:schemeClr val="accent2"/>
                </a:solidFill>
                <a:latin typeface="SimSun" charset="0"/>
              </a:rPr>
              <a:t>章</a:t>
            </a:r>
          </a:p>
        </p:txBody>
      </p:sp>
      <p:sp>
        <p:nvSpPr>
          <p:cNvPr id="133139" name="Text Box 1065"/>
          <p:cNvSpPr txBox="1">
            <a:spLocks noChangeArrowheads="1"/>
          </p:cNvSpPr>
          <p:nvPr/>
        </p:nvSpPr>
        <p:spPr bwMode="auto">
          <a:xfrm>
            <a:off x="8374063"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142</a:t>
            </a:r>
          </a:p>
        </p:txBody>
      </p:sp>
      <p:sp>
        <p:nvSpPr>
          <p:cNvPr id="133140" name="Rectangle 1066"/>
          <p:cNvSpPr>
            <a:spLocks noGrp="1" noChangeArrowheads="1"/>
          </p:cNvSpPr>
          <p:nvPr>
            <p:ph type="title" idx="4294967295"/>
          </p:nvPr>
        </p:nvSpPr>
        <p:spPr>
          <a:xfrm>
            <a:off x="2916238" y="5949950"/>
            <a:ext cx="4424362" cy="692150"/>
          </a:xfrm>
        </p:spPr>
        <p:txBody>
          <a:bodyPr/>
          <a:lstStyle/>
          <a:p>
            <a:pPr algn="l" eaLnBrk="1" hangingPunct="1"/>
            <a:r>
              <a:rPr lang="zh-CN" altLang="en-US" sz="3200" b="1">
                <a:solidFill>
                  <a:schemeClr val="tx1"/>
                </a:solidFill>
                <a:effectLst>
                  <a:outerShdw blurRad="38100" dist="38100" dir="2700000" algn="tl">
                    <a:srgbClr val="FFFFFF"/>
                  </a:outerShdw>
                </a:effectLst>
                <a:latin typeface="Times New Roman" charset="0"/>
                <a:ea typeface="SimSun" charset="0"/>
                <a:cs typeface="SimSun" charset="0"/>
              </a:rPr>
              <a:t>祭司与众支派同列</a:t>
            </a:r>
            <a:endParaRPr lang="zh-CN" altLang="en-US" sz="3200" b="1">
              <a:effectLst>
                <a:outerShdw blurRad="38100" dist="38100" dir="2700000" algn="tl">
                  <a:srgbClr val="FFFFFF"/>
                </a:outerShdw>
              </a:effectLst>
              <a:latin typeface="Times New Roman" charset="0"/>
              <a:ea typeface="SimSun" charset="0"/>
              <a:cs typeface="SimSun" charset="0"/>
            </a:endParaRPr>
          </a:p>
        </p:txBody>
      </p:sp>
    </p:spTree>
  </p:cSld>
  <p:clrMapOvr>
    <a:masterClrMapping/>
  </p:clrMapOvr>
  <p:transition spd="med">
    <p:randomBar dir="vert"/>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5</a:t>
            </a:r>
          </a:p>
        </p:txBody>
      </p:sp>
    </p:spTree>
    <p:extLst>
      <p:ext uri="{BB962C8B-B14F-4D97-AF65-F5344CB8AC3E}">
        <p14:creationId xmlns:p14="http://schemas.microsoft.com/office/powerpoint/2010/main" val="2477353434"/>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118786" name="Group 2"/>
          <p:cNvGrpSpPr>
            <a:grpSpLocks/>
          </p:cNvGrpSpPr>
          <p:nvPr/>
        </p:nvGrpSpPr>
        <p:grpSpPr bwMode="auto">
          <a:xfrm>
            <a:off x="0" y="765175"/>
            <a:ext cx="9144000" cy="755650"/>
            <a:chOff x="0" y="0"/>
            <a:chExt cx="4560" cy="671"/>
          </a:xfrm>
        </p:grpSpPr>
        <p:sp>
          <p:nvSpPr>
            <p:cNvPr id="118891"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预备占领迦南地</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92"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7" name="Group 5"/>
          <p:cNvGrpSpPr>
            <a:grpSpLocks/>
          </p:cNvGrpSpPr>
          <p:nvPr/>
        </p:nvGrpSpPr>
        <p:grpSpPr bwMode="auto">
          <a:xfrm>
            <a:off x="0" y="1517650"/>
            <a:ext cx="2630488" cy="904875"/>
            <a:chOff x="0" y="671"/>
            <a:chExt cx="1312" cy="805"/>
          </a:xfrm>
        </p:grpSpPr>
        <p:sp>
          <p:nvSpPr>
            <p:cNvPr id="118889"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先一代的预备</a:t>
              </a:r>
            </a:p>
          </p:txBody>
        </p:sp>
        <p:sp>
          <p:nvSpPr>
            <p:cNvPr id="118890"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8" name="Group 8"/>
          <p:cNvGrpSpPr>
            <a:grpSpLocks/>
          </p:cNvGrpSpPr>
          <p:nvPr/>
        </p:nvGrpSpPr>
        <p:grpSpPr bwMode="auto">
          <a:xfrm>
            <a:off x="2627313" y="1516063"/>
            <a:ext cx="3673475" cy="904875"/>
            <a:chOff x="1312" y="671"/>
            <a:chExt cx="1832" cy="805"/>
          </a:xfrm>
        </p:grpSpPr>
        <p:sp>
          <p:nvSpPr>
            <p:cNvPr id="118887"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Arial Narrow" charset="0"/>
                  <a:ea typeface="SimSun" charset="0"/>
                </a:rPr>
                <a:t>因不信而耽延</a:t>
              </a:r>
              <a:endParaRPr kumimoji="0" lang="zh-CN" altLang="en-US"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8"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9" name="Group 11"/>
          <p:cNvGrpSpPr>
            <a:grpSpLocks/>
          </p:cNvGrpSpPr>
          <p:nvPr/>
        </p:nvGrpSpPr>
        <p:grpSpPr bwMode="auto">
          <a:xfrm>
            <a:off x="6303963" y="1517650"/>
            <a:ext cx="2840037" cy="904875"/>
            <a:chOff x="3144" y="671"/>
            <a:chExt cx="1416" cy="805"/>
          </a:xfrm>
        </p:grpSpPr>
        <p:sp>
          <p:nvSpPr>
            <p:cNvPr id="118885"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新一代的预备</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6"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0" name="Group 14"/>
          <p:cNvGrpSpPr>
            <a:grpSpLocks/>
          </p:cNvGrpSpPr>
          <p:nvPr/>
        </p:nvGrpSpPr>
        <p:grpSpPr bwMode="auto">
          <a:xfrm>
            <a:off x="0" y="2422525"/>
            <a:ext cx="2630488" cy="476250"/>
            <a:chOff x="0" y="1476"/>
            <a:chExt cx="1312" cy="422"/>
          </a:xfrm>
        </p:grpSpPr>
        <p:sp>
          <p:nvSpPr>
            <p:cNvPr id="118883"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4"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1" name="Group 17"/>
          <p:cNvGrpSpPr>
            <a:grpSpLocks/>
          </p:cNvGrpSpPr>
          <p:nvPr/>
        </p:nvGrpSpPr>
        <p:grpSpPr bwMode="auto">
          <a:xfrm>
            <a:off x="2630488" y="2422525"/>
            <a:ext cx="3673475" cy="476250"/>
            <a:chOff x="1312" y="1476"/>
            <a:chExt cx="1832" cy="422"/>
          </a:xfrm>
        </p:grpSpPr>
        <p:sp>
          <p:nvSpPr>
            <p:cNvPr id="118881"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2"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2" name="Group 20"/>
          <p:cNvGrpSpPr>
            <a:grpSpLocks/>
          </p:cNvGrpSpPr>
          <p:nvPr/>
        </p:nvGrpSpPr>
        <p:grpSpPr bwMode="auto">
          <a:xfrm>
            <a:off x="6303963" y="2422525"/>
            <a:ext cx="2840037" cy="476250"/>
            <a:chOff x="3144" y="1476"/>
            <a:chExt cx="1416" cy="422"/>
          </a:xfrm>
        </p:grpSpPr>
        <p:sp>
          <p:nvSpPr>
            <p:cNvPr id="118879"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0"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3" name="Group 23"/>
          <p:cNvGrpSpPr>
            <a:grpSpLocks/>
          </p:cNvGrpSpPr>
          <p:nvPr/>
        </p:nvGrpSpPr>
        <p:grpSpPr bwMode="auto">
          <a:xfrm>
            <a:off x="0" y="2898775"/>
            <a:ext cx="2630488" cy="474663"/>
            <a:chOff x="0" y="1898"/>
            <a:chExt cx="1312" cy="422"/>
          </a:xfrm>
        </p:grpSpPr>
        <p:sp>
          <p:nvSpPr>
            <p:cNvPr id="118877"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神的信实</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8"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4" name="Group 26"/>
          <p:cNvGrpSpPr>
            <a:grpSpLocks/>
          </p:cNvGrpSpPr>
          <p:nvPr/>
        </p:nvGrpSpPr>
        <p:grpSpPr bwMode="auto">
          <a:xfrm>
            <a:off x="2630488" y="2898775"/>
            <a:ext cx="3673475" cy="474663"/>
            <a:chOff x="1312" y="1898"/>
            <a:chExt cx="1832" cy="422"/>
          </a:xfrm>
        </p:grpSpPr>
        <p:sp>
          <p:nvSpPr>
            <p:cNvPr id="118875"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以色列的不信</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6"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5" name="Group 29"/>
          <p:cNvGrpSpPr>
            <a:grpSpLocks/>
          </p:cNvGrpSpPr>
          <p:nvPr/>
        </p:nvGrpSpPr>
        <p:grpSpPr bwMode="auto">
          <a:xfrm>
            <a:off x="6303963" y="2898775"/>
            <a:ext cx="2840037" cy="474663"/>
            <a:chOff x="3144" y="1898"/>
            <a:chExt cx="1416" cy="422"/>
          </a:xfrm>
        </p:grpSpPr>
        <p:sp>
          <p:nvSpPr>
            <p:cNvPr id="118873"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神的信实</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74"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6" name="Group 32"/>
          <p:cNvGrpSpPr>
            <a:grpSpLocks/>
          </p:cNvGrpSpPr>
          <p:nvPr/>
        </p:nvGrpSpPr>
        <p:grpSpPr bwMode="auto">
          <a:xfrm>
            <a:off x="0" y="3373438"/>
            <a:ext cx="2630488" cy="474662"/>
            <a:chOff x="0" y="2320"/>
            <a:chExt cx="1312" cy="422"/>
          </a:xfrm>
        </p:grpSpPr>
        <p:sp>
          <p:nvSpPr>
            <p:cNvPr id="118871"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神的赐福</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2"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7" name="Group 35"/>
          <p:cNvGrpSpPr>
            <a:grpSpLocks/>
          </p:cNvGrpSpPr>
          <p:nvPr/>
        </p:nvGrpSpPr>
        <p:grpSpPr bwMode="auto">
          <a:xfrm>
            <a:off x="2630488" y="3373438"/>
            <a:ext cx="3673475" cy="474662"/>
            <a:chOff x="1312" y="2320"/>
            <a:chExt cx="1832" cy="422"/>
          </a:xfrm>
        </p:grpSpPr>
        <p:sp>
          <p:nvSpPr>
            <p:cNvPr id="118869"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神的管教</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0"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8" name="Group 38"/>
          <p:cNvGrpSpPr>
            <a:grpSpLocks/>
          </p:cNvGrpSpPr>
          <p:nvPr/>
        </p:nvGrpSpPr>
        <p:grpSpPr bwMode="auto">
          <a:xfrm>
            <a:off x="6303963" y="3373438"/>
            <a:ext cx="2840037" cy="474662"/>
            <a:chOff x="3144" y="2320"/>
            <a:chExt cx="1416" cy="422"/>
          </a:xfrm>
        </p:grpSpPr>
        <p:sp>
          <p:nvSpPr>
            <p:cNvPr id="118867"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神的赐福</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68"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9" name="Group 41"/>
          <p:cNvGrpSpPr>
            <a:grpSpLocks/>
          </p:cNvGrpSpPr>
          <p:nvPr/>
        </p:nvGrpSpPr>
        <p:grpSpPr bwMode="auto">
          <a:xfrm>
            <a:off x="0" y="3848100"/>
            <a:ext cx="2630488" cy="474663"/>
            <a:chOff x="0" y="2742"/>
            <a:chExt cx="1312" cy="422"/>
          </a:xfrm>
        </p:grpSpPr>
        <p:sp>
          <p:nvSpPr>
            <p:cNvPr id="118865"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以色列的委身</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6"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0" name="Group 44"/>
          <p:cNvGrpSpPr>
            <a:grpSpLocks/>
          </p:cNvGrpSpPr>
          <p:nvPr/>
        </p:nvGrpSpPr>
        <p:grpSpPr bwMode="auto">
          <a:xfrm>
            <a:off x="2630488" y="3848100"/>
            <a:ext cx="3673475" cy="474663"/>
            <a:chOff x="1312" y="2742"/>
            <a:chExt cx="1832" cy="422"/>
          </a:xfrm>
        </p:grpSpPr>
        <p:sp>
          <p:nvSpPr>
            <p:cNvPr id="118863"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以色列的抱怨</a:t>
              </a:r>
            </a:p>
          </p:txBody>
        </p:sp>
        <p:sp>
          <p:nvSpPr>
            <p:cNvPr id="118864"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1" name="Group 47"/>
          <p:cNvGrpSpPr>
            <a:grpSpLocks/>
          </p:cNvGrpSpPr>
          <p:nvPr/>
        </p:nvGrpSpPr>
        <p:grpSpPr bwMode="auto">
          <a:xfrm>
            <a:off x="6303963" y="3848100"/>
            <a:ext cx="2840037" cy="474663"/>
            <a:chOff x="3144" y="2742"/>
            <a:chExt cx="1416" cy="422"/>
          </a:xfrm>
        </p:grpSpPr>
        <p:sp>
          <p:nvSpPr>
            <p:cNvPr id="118861"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以色列的委身</a:t>
              </a: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62"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2" name="Group 50"/>
          <p:cNvGrpSpPr>
            <a:grpSpLocks/>
          </p:cNvGrpSpPr>
          <p:nvPr/>
        </p:nvGrpSpPr>
        <p:grpSpPr bwMode="auto">
          <a:xfrm>
            <a:off x="0" y="4322763"/>
            <a:ext cx="2630488" cy="476250"/>
            <a:chOff x="0" y="3164"/>
            <a:chExt cx="1312" cy="422"/>
          </a:xfrm>
        </p:grpSpPr>
        <p:sp>
          <p:nvSpPr>
            <p:cNvPr id="118859"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有序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0"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3" name="Group 53"/>
          <p:cNvGrpSpPr>
            <a:grpSpLocks/>
          </p:cNvGrpSpPr>
          <p:nvPr/>
        </p:nvGrpSpPr>
        <p:grpSpPr bwMode="auto">
          <a:xfrm>
            <a:off x="2630488" y="4322763"/>
            <a:ext cx="3673475" cy="476250"/>
            <a:chOff x="1312" y="3164"/>
            <a:chExt cx="1832" cy="422"/>
          </a:xfrm>
        </p:grpSpPr>
        <p:sp>
          <p:nvSpPr>
            <p:cNvPr id="118857"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无序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8"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4" name="Group 56"/>
          <p:cNvGrpSpPr>
            <a:grpSpLocks/>
          </p:cNvGrpSpPr>
          <p:nvPr/>
        </p:nvGrpSpPr>
        <p:grpSpPr bwMode="auto">
          <a:xfrm>
            <a:off x="6303963" y="4322763"/>
            <a:ext cx="2840037" cy="476250"/>
            <a:chOff x="3144" y="3164"/>
            <a:chExt cx="1416" cy="422"/>
          </a:xfrm>
        </p:grpSpPr>
        <p:sp>
          <p:nvSpPr>
            <p:cNvPr id="118855"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重整</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6"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5" name="Group 59"/>
          <p:cNvGrpSpPr>
            <a:grpSpLocks/>
          </p:cNvGrpSpPr>
          <p:nvPr/>
        </p:nvGrpSpPr>
        <p:grpSpPr bwMode="auto">
          <a:xfrm>
            <a:off x="0" y="4799013"/>
            <a:ext cx="2630488" cy="474662"/>
            <a:chOff x="0" y="3586"/>
            <a:chExt cx="1312" cy="422"/>
          </a:xfrm>
        </p:grpSpPr>
        <p:sp>
          <p:nvSpPr>
            <p:cNvPr id="118853"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西奈山</a:t>
              </a:r>
            </a:p>
          </p:txBody>
        </p:sp>
        <p:sp>
          <p:nvSpPr>
            <p:cNvPr id="118854"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6" name="Group 62"/>
          <p:cNvGrpSpPr>
            <a:grpSpLocks/>
          </p:cNvGrpSpPr>
          <p:nvPr/>
        </p:nvGrpSpPr>
        <p:grpSpPr bwMode="auto">
          <a:xfrm>
            <a:off x="2630488" y="4799013"/>
            <a:ext cx="3673475" cy="474662"/>
            <a:chOff x="1312" y="3586"/>
            <a:chExt cx="1832" cy="422"/>
          </a:xfrm>
        </p:grpSpPr>
        <p:sp>
          <p:nvSpPr>
            <p:cNvPr id="118851"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旷野</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2"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7" name="Group 65"/>
          <p:cNvGrpSpPr>
            <a:grpSpLocks/>
          </p:cNvGrpSpPr>
          <p:nvPr/>
        </p:nvGrpSpPr>
        <p:grpSpPr bwMode="auto">
          <a:xfrm>
            <a:off x="6303963" y="4799013"/>
            <a:ext cx="2840037" cy="474662"/>
            <a:chOff x="3144" y="3586"/>
            <a:chExt cx="1416" cy="422"/>
          </a:xfrm>
        </p:grpSpPr>
        <p:sp>
          <p:nvSpPr>
            <p:cNvPr id="118849"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摩押</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0"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8" name="Group 68"/>
          <p:cNvGrpSpPr>
            <a:grpSpLocks/>
          </p:cNvGrpSpPr>
          <p:nvPr/>
        </p:nvGrpSpPr>
        <p:grpSpPr bwMode="auto">
          <a:xfrm>
            <a:off x="0" y="5273675"/>
            <a:ext cx="2630488" cy="582613"/>
            <a:chOff x="0" y="4008"/>
            <a:chExt cx="1312" cy="518"/>
          </a:xfrm>
        </p:grpSpPr>
        <p:sp>
          <p:nvSpPr>
            <p:cNvPr id="118847"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20 </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天</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8"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9" name="Group 71"/>
          <p:cNvGrpSpPr>
            <a:grpSpLocks/>
          </p:cNvGrpSpPr>
          <p:nvPr/>
        </p:nvGrpSpPr>
        <p:grpSpPr bwMode="auto">
          <a:xfrm>
            <a:off x="2630488" y="5273675"/>
            <a:ext cx="3673475" cy="582613"/>
            <a:chOff x="1312" y="4008"/>
            <a:chExt cx="1832" cy="518"/>
          </a:xfrm>
        </p:grpSpPr>
        <p:sp>
          <p:nvSpPr>
            <p:cNvPr id="118845"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Times" charset="0"/>
                  <a:ea typeface="SimSun" charset="0"/>
                </a:rPr>
                <a:t>38</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年</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3</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个月零</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10</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天</a:t>
              </a:r>
              <a:endParaRPr kumimoji="0" lang="en-US" altLang="zh-CN" sz="2400" b="1" i="0" u="none" strike="noStrike" kern="1200" cap="none" spc="0" normalizeH="0" baseline="0" noProof="0">
                <a:ln>
                  <a:noFill/>
                </a:ln>
                <a:solidFill>
                  <a:srgbClr val="FFFFFF"/>
                </a:solidFill>
                <a:effectLst/>
                <a:uLnTx/>
                <a:uFillTx/>
                <a:latin typeface="Times" charset="0"/>
                <a:ea typeface="SimSun" charset="0"/>
              </a:endParaRPr>
            </a:p>
          </p:txBody>
        </p:sp>
        <p:sp>
          <p:nvSpPr>
            <p:cNvPr id="118846"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0" name="Group 74"/>
          <p:cNvGrpSpPr>
            <a:grpSpLocks/>
          </p:cNvGrpSpPr>
          <p:nvPr/>
        </p:nvGrpSpPr>
        <p:grpSpPr bwMode="auto">
          <a:xfrm>
            <a:off x="6303963" y="5273675"/>
            <a:ext cx="2840037" cy="582613"/>
            <a:chOff x="3144" y="4008"/>
            <a:chExt cx="1416" cy="518"/>
          </a:xfrm>
        </p:grpSpPr>
        <p:sp>
          <p:nvSpPr>
            <p:cNvPr id="118843"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约</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5</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个月</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4"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1" name="Group 77"/>
          <p:cNvGrpSpPr>
            <a:grpSpLocks/>
          </p:cNvGrpSpPr>
          <p:nvPr/>
        </p:nvGrpSpPr>
        <p:grpSpPr bwMode="auto">
          <a:xfrm>
            <a:off x="0" y="5856288"/>
            <a:ext cx="1347788" cy="1001712"/>
            <a:chOff x="0" y="4526"/>
            <a:chExt cx="672" cy="890"/>
          </a:xfrm>
        </p:grpSpPr>
        <p:sp>
          <p:nvSpPr>
            <p:cNvPr id="118841"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组织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(1-4)</a:t>
              </a:r>
            </a:p>
          </p:txBody>
        </p:sp>
        <p:sp>
          <p:nvSpPr>
            <p:cNvPr id="118842"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2" name="Group 80"/>
          <p:cNvGrpSpPr>
            <a:grpSpLocks/>
          </p:cNvGrpSpPr>
          <p:nvPr/>
        </p:nvGrpSpPr>
        <p:grpSpPr bwMode="auto">
          <a:xfrm>
            <a:off x="1347788" y="5856288"/>
            <a:ext cx="1282700" cy="1001712"/>
            <a:chOff x="672" y="4526"/>
            <a:chExt cx="640" cy="890"/>
          </a:xfrm>
        </p:grpSpPr>
        <p:sp>
          <p:nvSpPr>
            <p:cNvPr id="118839"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成圣</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(5:1-10:10)</a:t>
              </a:r>
            </a:p>
          </p:txBody>
        </p:sp>
        <p:sp>
          <p:nvSpPr>
            <p:cNvPr id="118840"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3" name="Group 83"/>
          <p:cNvGrpSpPr>
            <a:grpSpLocks/>
          </p:cNvGrpSpPr>
          <p:nvPr/>
        </p:nvGrpSpPr>
        <p:grpSpPr bwMode="auto">
          <a:xfrm>
            <a:off x="2630488" y="5856288"/>
            <a:ext cx="785812" cy="1001712"/>
            <a:chOff x="1312" y="4526"/>
            <a:chExt cx="392" cy="890"/>
          </a:xfrm>
        </p:grpSpPr>
        <p:sp>
          <p:nvSpPr>
            <p:cNvPr id="118837"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12:16)</a:t>
              </a:r>
            </a:p>
          </p:txBody>
        </p:sp>
        <p:sp>
          <p:nvSpPr>
            <p:cNvPr id="118838"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4" name="Group 86"/>
          <p:cNvGrpSpPr>
            <a:grpSpLocks/>
          </p:cNvGrpSpPr>
          <p:nvPr/>
        </p:nvGrpSpPr>
        <p:grpSpPr bwMode="auto">
          <a:xfrm>
            <a:off x="3419475" y="5856288"/>
            <a:ext cx="722313" cy="1001712"/>
            <a:chOff x="1704" y="4526"/>
            <a:chExt cx="360" cy="890"/>
          </a:xfrm>
        </p:grpSpPr>
        <p:sp>
          <p:nvSpPr>
            <p:cNvPr id="118835"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罪</a:t>
              </a:r>
              <a:endPar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(13-14)</a:t>
              </a:r>
            </a:p>
          </p:txBody>
        </p:sp>
        <p:sp>
          <p:nvSpPr>
            <p:cNvPr id="118836"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5" name="Group 89"/>
          <p:cNvGrpSpPr>
            <a:grpSpLocks/>
          </p:cNvGrpSpPr>
          <p:nvPr/>
        </p:nvGrpSpPr>
        <p:grpSpPr bwMode="auto">
          <a:xfrm>
            <a:off x="4138613" y="5856288"/>
            <a:ext cx="722312" cy="1001712"/>
            <a:chOff x="2064" y="4526"/>
            <a:chExt cx="360" cy="890"/>
          </a:xfrm>
        </p:grpSpPr>
        <p:sp>
          <p:nvSpPr>
            <p:cNvPr id="118833"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旷野</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(15-19)</a:t>
              </a:r>
            </a:p>
          </p:txBody>
        </p:sp>
        <p:sp>
          <p:nvSpPr>
            <p:cNvPr id="118834"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6" name="Group 92"/>
          <p:cNvGrpSpPr>
            <a:grpSpLocks/>
          </p:cNvGrpSpPr>
          <p:nvPr/>
        </p:nvGrpSpPr>
        <p:grpSpPr bwMode="auto">
          <a:xfrm>
            <a:off x="4860925" y="5856288"/>
            <a:ext cx="657225" cy="1001712"/>
            <a:chOff x="2424" y="4526"/>
            <a:chExt cx="328" cy="890"/>
          </a:xfrm>
        </p:grpSpPr>
        <p:sp>
          <p:nvSpPr>
            <p:cNvPr id="118831"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摩押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(20-21)</a:t>
              </a:r>
            </a:p>
          </p:txBody>
        </p:sp>
        <p:sp>
          <p:nvSpPr>
            <p:cNvPr id="118832"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dirty="0">
                <a:ln>
                  <a:noFill/>
                </a:ln>
                <a:solidFill>
                  <a:srgbClr val="FFFFFF"/>
                </a:solidFill>
                <a:effectLst/>
                <a:uLnTx/>
                <a:uFillTx/>
                <a:latin typeface="Times" charset="0"/>
                <a:ea typeface="SimSun" charset="0"/>
                <a:cs typeface="Times New Roman" charset="0"/>
              </a:endParaRPr>
            </a:p>
          </p:txBody>
        </p:sp>
      </p:grpSp>
      <p:grpSp>
        <p:nvGrpSpPr>
          <p:cNvPr id="118817" name="Group 95"/>
          <p:cNvGrpSpPr>
            <a:grpSpLocks/>
          </p:cNvGrpSpPr>
          <p:nvPr/>
        </p:nvGrpSpPr>
        <p:grpSpPr bwMode="auto">
          <a:xfrm>
            <a:off x="5518150" y="5856288"/>
            <a:ext cx="785813" cy="1001712"/>
            <a:chOff x="2752" y="4526"/>
            <a:chExt cx="392" cy="890"/>
          </a:xfrm>
        </p:grpSpPr>
        <p:sp>
          <p:nvSpPr>
            <p:cNvPr id="118829"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在摩押的罪</a:t>
              </a:r>
              <a:endParaRPr kumimoji="0" lang="en-GB" altLang="zh-CN" sz="1400" b="0"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(22-25)</a:t>
              </a:r>
            </a:p>
          </p:txBody>
        </p:sp>
        <p:sp>
          <p:nvSpPr>
            <p:cNvPr id="118830"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8" name="Group 98"/>
          <p:cNvGrpSpPr>
            <a:grpSpLocks/>
          </p:cNvGrpSpPr>
          <p:nvPr/>
        </p:nvGrpSpPr>
        <p:grpSpPr bwMode="auto">
          <a:xfrm>
            <a:off x="6303963" y="5856288"/>
            <a:ext cx="890587" cy="1001712"/>
            <a:chOff x="3144" y="4526"/>
            <a:chExt cx="444" cy="890"/>
          </a:xfrm>
        </p:grpSpPr>
        <p:sp>
          <p:nvSpPr>
            <p:cNvPr id="118827"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预备土地</a:t>
              </a:r>
              <a:endParaRPr kumimoji="0" lang="en-GB" altLang="zh-CN" sz="16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(26-27)</a:t>
              </a:r>
            </a:p>
          </p:txBody>
        </p:sp>
        <p:sp>
          <p:nvSpPr>
            <p:cNvPr id="118828"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9" name="Group 101"/>
          <p:cNvGrpSpPr>
            <a:grpSpLocks/>
          </p:cNvGrpSpPr>
          <p:nvPr/>
        </p:nvGrpSpPr>
        <p:grpSpPr bwMode="auto">
          <a:xfrm>
            <a:off x="7194550" y="5856288"/>
            <a:ext cx="882650" cy="1001712"/>
            <a:chOff x="3588" y="4526"/>
            <a:chExt cx="440" cy="890"/>
          </a:xfrm>
        </p:grpSpPr>
        <p:sp>
          <p:nvSpPr>
            <p:cNvPr id="118825"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献祭与许愿</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(28-30)</a:t>
              </a:r>
            </a:p>
          </p:txBody>
        </p:sp>
        <p:sp>
          <p:nvSpPr>
            <p:cNvPr id="118826"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sp>
        <p:nvSpPr>
          <p:cNvPr id="118820"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最终的预备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(31-36)</a:t>
            </a:r>
          </a:p>
        </p:txBody>
      </p:sp>
      <p:sp>
        <p:nvSpPr>
          <p:cNvPr id="118821"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
        <p:nvSpPr>
          <p:cNvPr id="118822" name="Text Box 106"/>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333333"/>
                </a:solidFill>
                <a:effectLst/>
                <a:uLnTx/>
                <a:uFillTx/>
                <a:latin typeface="Arial" charset="0"/>
                <a:ea typeface="SimSun" charset="0"/>
                <a:cs typeface="Times New Roman" charset="0"/>
              </a:rPr>
              <a:t>135</a:t>
            </a:r>
          </a:p>
        </p:txBody>
      </p:sp>
      <p:sp>
        <p:nvSpPr>
          <p:cNvPr id="118823"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zh-CN" altLang="en-US">
                <a:solidFill>
                  <a:srgbClr val="000000"/>
                </a:solidFill>
                <a:latin typeface="Impact" charset="0"/>
                <a:ea typeface="SimSun" charset="0"/>
                <a:cs typeface="SimSun" charset="0"/>
              </a:rPr>
              <a:t>民数记</a:t>
            </a:r>
          </a:p>
        </p:txBody>
      </p:sp>
      <p:sp>
        <p:nvSpPr>
          <p:cNvPr id="108" name="Oval 108">
            <a:extLst>
              <a:ext uri="{FF2B5EF4-FFF2-40B4-BE49-F238E27FC236}">
                <a16:creationId xmlns:a16="http://schemas.microsoft.com/office/drawing/2014/main" id="{B4E00AED-4EB8-4869-B42A-5B471A61643C}"/>
              </a:ext>
            </a:extLst>
          </p:cNvPr>
          <p:cNvSpPr>
            <a:spLocks noChangeArrowheads="1"/>
          </p:cNvSpPr>
          <p:nvPr/>
        </p:nvSpPr>
        <p:spPr bwMode="auto">
          <a:xfrm>
            <a:off x="1324623" y="6023769"/>
            <a:ext cx="1368425" cy="66675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Tree>
    <p:extLst>
      <p:ext uri="{BB962C8B-B14F-4D97-AF65-F5344CB8AC3E}">
        <p14:creationId xmlns:p14="http://schemas.microsoft.com/office/powerpoint/2010/main" val="2825712599"/>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6</a:t>
            </a:r>
          </a:p>
        </p:txBody>
      </p:sp>
    </p:spTree>
    <p:extLst>
      <p:ext uri="{BB962C8B-B14F-4D97-AF65-F5344CB8AC3E}">
        <p14:creationId xmlns:p14="http://schemas.microsoft.com/office/powerpoint/2010/main" val="118208482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2195736" y="29469"/>
            <a:ext cx="6948264" cy="6495875"/>
          </a:xfrm>
          <a:effectLst>
            <a:outerShdw blurRad="63500" dist="35921" dir="2700000" algn="ctr" rotWithShape="0">
              <a:schemeClr val="tx2">
                <a:alpha val="74998"/>
              </a:schemeClr>
            </a:outerShdw>
          </a:effectLst>
        </p:spPr>
        <p:txBody>
          <a:bodyPr anchor="t"/>
          <a:lstStyle/>
          <a:p>
            <a:pPr>
              <a:defRPr/>
            </a:pPr>
            <a:r>
              <a:rPr lang="ru-RU" sz="4000" b="1" dirty="0">
                <a:effectLst>
                  <a:glow rad="127000">
                    <a:schemeClr val="tx1"/>
                  </a:glow>
                </a:effectLst>
                <a:latin typeface="Arial" charset="0"/>
                <a:ea typeface="ＭＳ Ｐゴシック" charset="0"/>
                <a:cs typeface="ＭＳ Ｐゴシック" charset="0"/>
              </a:rPr>
              <a:t>"</a:t>
            </a:r>
            <a:r>
              <a:rPr lang="zh-CN" altLang="en-US" b="1" dirty="0">
                <a:effectLst>
                  <a:glow rad="127000">
                    <a:schemeClr val="tx1"/>
                  </a:glow>
                </a:effectLst>
                <a:latin typeface="Arial" charset="0"/>
                <a:ea typeface="ＭＳ Ｐゴシック" charset="0"/>
                <a:cs typeface="ＭＳ Ｐゴシック" charset="0"/>
              </a:rPr>
              <a:t>耶和华对摩西说： </a:t>
            </a:r>
            <a:r>
              <a:rPr lang="en-US" altLang="zh-CN" b="1" dirty="0">
                <a:effectLst>
                  <a:glow rad="127000">
                    <a:schemeClr val="tx1"/>
                  </a:glow>
                </a:effectLst>
                <a:latin typeface="Arial" charset="0"/>
                <a:ea typeface="ＭＳ Ｐゴシック" charset="0"/>
                <a:cs typeface="ＭＳ Ｐゴシック" charset="0"/>
              </a:rPr>
              <a:t>2 “</a:t>
            </a:r>
            <a:r>
              <a:rPr lang="zh-CN" altLang="en-US" b="1" dirty="0">
                <a:effectLst>
                  <a:glow rad="127000">
                    <a:schemeClr val="tx1"/>
                  </a:glow>
                </a:effectLst>
                <a:latin typeface="Arial" charset="0"/>
                <a:ea typeface="ＭＳ Ｐゴシック" charset="0"/>
                <a:cs typeface="ＭＳ Ｐゴシック" charset="0"/>
              </a:rPr>
              <a:t>你把以下条例告诉以色列人。</a:t>
            </a:r>
            <a:br>
              <a:rPr lang="en-US" altLang="zh-CN" b="1" dirty="0">
                <a:effectLst>
                  <a:glow rad="127000">
                    <a:schemeClr val="tx1"/>
                  </a:glow>
                </a:effectLst>
                <a:latin typeface="Arial" charset="0"/>
                <a:ea typeface="ＭＳ Ｐゴシック" charset="0"/>
                <a:cs typeface="ＭＳ Ｐゴシック" charset="0"/>
              </a:rPr>
            </a:br>
            <a:br>
              <a:rPr lang="en-US" b="1" dirty="0">
                <a:effectLst>
                  <a:glow rad="127000">
                    <a:schemeClr val="tx1"/>
                  </a:glow>
                </a:effectLst>
                <a:latin typeface="Arial" charset="0"/>
                <a:ea typeface="ＭＳ Ｐゴシック" charset="0"/>
                <a:cs typeface="ＭＳ Ｐゴシック" charset="0"/>
              </a:rPr>
            </a:br>
            <a:r>
              <a:rPr lang="zh-CN" altLang="en-US" b="1" dirty="0">
                <a:effectLst>
                  <a:glow rad="127000">
                    <a:schemeClr val="tx1"/>
                  </a:glow>
                </a:effectLst>
                <a:latin typeface="Arial" charset="0"/>
                <a:ea typeface="ＭＳ Ｐゴシック" charset="0"/>
                <a:cs typeface="ＭＳ Ｐゴシック" charset="0"/>
              </a:rPr>
              <a:t>无论男女，如果许愿做拿细耳人，把自己献给耶和华， </a:t>
            </a:r>
            <a:r>
              <a:rPr lang="en-US" altLang="zh-CN" b="1" dirty="0">
                <a:effectLst>
                  <a:glow rad="127000">
                    <a:schemeClr val="tx1"/>
                  </a:glow>
                </a:effectLst>
                <a:latin typeface="Arial" charset="0"/>
                <a:ea typeface="ＭＳ Ｐゴシック" charset="0"/>
                <a:cs typeface="ＭＳ Ｐゴシック" charset="0"/>
              </a:rPr>
              <a:t>3 </a:t>
            </a:r>
            <a:r>
              <a:rPr lang="zh-CN" altLang="en-US" b="1" dirty="0">
                <a:effectLst>
                  <a:glow rad="127000">
                    <a:schemeClr val="tx1"/>
                  </a:glow>
                </a:effectLst>
                <a:latin typeface="Arial" charset="0"/>
                <a:ea typeface="ＭＳ Ｐゴシック" charset="0"/>
                <a:cs typeface="ＭＳ Ｐゴシック" charset="0"/>
              </a:rPr>
              <a:t>就要禁戒淡酒和烈酒、淡酒或烈酒做的醋、葡萄汁、葡萄和葡萄干。</a:t>
            </a:r>
            <a:r>
              <a:rPr lang="uk-UA" b="1" dirty="0">
                <a:effectLst>
                  <a:glow rad="127000">
                    <a:schemeClr val="tx1"/>
                  </a:glow>
                </a:effectLst>
                <a:latin typeface="Arial" charset="0"/>
                <a:ea typeface="ＭＳ Ｐゴシック" charset="0"/>
                <a:cs typeface="ＭＳ Ｐゴシック" charset="0"/>
              </a:rPr>
              <a:t>’</a:t>
            </a:r>
            <a:r>
              <a:rPr lang="ru-RU" b="1" dirty="0">
                <a:effectLst>
                  <a:glow rad="127000">
                    <a:schemeClr val="tx1"/>
                  </a:glow>
                </a:effectLst>
                <a:latin typeface="Arial" charset="0"/>
                <a:ea typeface="ＭＳ Ｐゴシック" charset="0"/>
                <a:cs typeface="ＭＳ Ｐゴシック" charset="0"/>
              </a:rPr>
              <a:t>”</a:t>
            </a:r>
            <a:r>
              <a:rPr lang="en-US" sz="4000" b="1" dirty="0">
                <a:effectLst>
                  <a:glow rad="127000">
                    <a:schemeClr val="tx1"/>
                  </a:glow>
                </a:effectLst>
                <a:latin typeface="Arial" charset="0"/>
                <a:ea typeface="ＭＳ Ｐゴシック" charset="0"/>
                <a:cs typeface="ＭＳ Ｐゴシック" charset="0"/>
              </a:rPr>
              <a:t> </a:t>
            </a:r>
            <a:br>
              <a:rPr lang="en-US" sz="4000" b="1" dirty="0">
                <a:effectLst>
                  <a:glow rad="127000">
                    <a:schemeClr val="tx1"/>
                  </a:glow>
                </a:effectLst>
                <a:latin typeface="Arial" charset="0"/>
                <a:ea typeface="ＭＳ Ｐゴシック" charset="0"/>
                <a:cs typeface="ＭＳ Ｐゴシック" charset="0"/>
              </a:rPr>
            </a:br>
            <a:r>
              <a:rPr lang="en-US" sz="2800" b="1" dirty="0">
                <a:effectLst>
                  <a:glow rad="127000">
                    <a:schemeClr val="tx1"/>
                  </a:glow>
                </a:effectLst>
                <a:latin typeface="Arial" charset="0"/>
                <a:ea typeface="ＭＳ Ｐゴシック" charset="0"/>
                <a:cs typeface="ＭＳ Ｐゴシック" charset="0"/>
              </a:rPr>
              <a:t>(</a:t>
            </a:r>
            <a:r>
              <a:rPr lang="ja-JP" altLang="en-US" b="1" dirty="0">
                <a:effectLst>
                  <a:glow rad="127000">
                    <a:schemeClr val="tx1"/>
                  </a:glow>
                </a:effectLst>
                <a:latin typeface="Arial" charset="0"/>
                <a:ea typeface="ＭＳ Ｐゴシック" charset="0"/>
              </a:rPr>
              <a:t>民</a:t>
            </a:r>
            <a:r>
              <a:rPr lang="en-US" sz="2800" b="1" dirty="0">
                <a:effectLst>
                  <a:glow rad="127000">
                    <a:schemeClr val="tx1"/>
                  </a:glow>
                </a:effectLst>
                <a:latin typeface="Arial" charset="0"/>
                <a:ea typeface="ＭＳ Ｐゴシック" charset="0"/>
                <a:cs typeface="ＭＳ Ｐゴシック" charset="0"/>
              </a:rPr>
              <a:t> 6:1-3 </a:t>
            </a:r>
            <a:r>
              <a:rPr lang="en-US" sz="2400" b="1" dirty="0">
                <a:effectLst>
                  <a:glow rad="127000">
                    <a:schemeClr val="tx1"/>
                  </a:glow>
                </a:effectLst>
                <a:latin typeface="Arial" charset="0"/>
                <a:ea typeface="ＭＳ Ｐゴシック" charset="0"/>
                <a:cs typeface="ＭＳ Ｐゴシック" charset="0"/>
              </a:rPr>
              <a:t>CCB</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707492781"/>
      </p:ext>
    </p:ext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5796136" y="-3684"/>
            <a:ext cx="3347864" cy="6741368"/>
          </a:xfrm>
          <a:effectLst>
            <a:outerShdw blurRad="63500" dist="35921" dir="2700000" algn="ctr" rotWithShape="0">
              <a:schemeClr val="tx2">
                <a:alpha val="74998"/>
              </a:schemeClr>
            </a:outerShdw>
          </a:effectLst>
        </p:spPr>
        <p:txBody>
          <a:bodyPr anchor="t"/>
          <a:lstStyle/>
          <a:p>
            <a:pPr>
              <a:defRPr/>
            </a:pPr>
            <a:r>
              <a:rPr lang="ru-RU" b="1" dirty="0">
                <a:effectLst>
                  <a:glow rad="127000">
                    <a:schemeClr val="tx1"/>
                  </a:glow>
                </a:effectLst>
                <a:latin typeface="Arial" charset="0"/>
                <a:ea typeface="ＭＳ Ｐゴシック" charset="0"/>
                <a:cs typeface="ＭＳ Ｐゴシック" charset="0"/>
              </a:rPr>
              <a:t>"</a:t>
            </a:r>
            <a:r>
              <a:rPr lang="zh-CN" altLang="en-US" b="1" dirty="0">
                <a:effectLst>
                  <a:glow rad="127000">
                    <a:schemeClr val="tx1"/>
                  </a:glow>
                </a:effectLst>
                <a:latin typeface="Arial" charset="0"/>
                <a:ea typeface="ＭＳ Ｐゴシック" charset="0"/>
                <a:cs typeface="ＭＳ Ｐゴシック" charset="0"/>
              </a:rPr>
              <a:t>在做拿细耳人期间，葡萄树所结的，包括葡萄核和葡萄皮，都不可吃。</a:t>
            </a:r>
            <a:r>
              <a:rPr lang="ru-RU" b="1" dirty="0">
                <a:effectLst>
                  <a:glow rad="127000">
                    <a:schemeClr val="tx1"/>
                  </a:glow>
                </a:effectLst>
                <a:latin typeface="Arial" charset="0"/>
                <a:ea typeface="ＭＳ Ｐゴシック" charset="0"/>
                <a:cs typeface="ＭＳ Ｐゴシック" charset="0"/>
              </a:rPr>
              <a:t>"</a:t>
            </a:r>
            <a:r>
              <a:rPr lang="en-US" b="1" dirty="0">
                <a:effectLst>
                  <a:glow rad="127000">
                    <a:schemeClr val="tx1"/>
                  </a:glow>
                </a:effectLst>
                <a:latin typeface="Arial" charset="0"/>
                <a:ea typeface="ＭＳ Ｐゴシック" charset="0"/>
                <a:cs typeface="ＭＳ Ｐゴシック" charset="0"/>
              </a:rPr>
              <a:t> </a:t>
            </a:r>
            <a:br>
              <a:rPr lang="en-US"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a:t>
            </a:r>
            <a:r>
              <a:rPr lang="ja-JP" altLang="en-US" b="1" dirty="0">
                <a:effectLst>
                  <a:glow rad="127000">
                    <a:schemeClr val="tx1"/>
                  </a:glow>
                </a:effectLst>
                <a:latin typeface="Arial" charset="0"/>
                <a:ea typeface="ＭＳ Ｐゴシック" charset="0"/>
                <a:cs typeface="ＭＳ Ｐゴシック" charset="0"/>
              </a:rPr>
              <a:t>民</a:t>
            </a:r>
            <a:r>
              <a:rPr lang="en-US" b="1" dirty="0">
                <a:effectLst>
                  <a:glow rad="127000">
                    <a:schemeClr val="tx1"/>
                  </a:glow>
                </a:effectLst>
                <a:latin typeface="Arial" charset="0"/>
                <a:ea typeface="ＭＳ Ｐゴシック" charset="0"/>
                <a:cs typeface="ＭＳ Ｐゴシック" charset="0"/>
              </a:rPr>
              <a:t> 6:4 CCB).</a:t>
            </a:r>
          </a:p>
        </p:txBody>
      </p:sp>
    </p:spTree>
    <p:extLst>
      <p:ext uri="{BB962C8B-B14F-4D97-AF65-F5344CB8AC3E}">
        <p14:creationId xmlns:p14="http://schemas.microsoft.com/office/powerpoint/2010/main" val="3179389403"/>
      </p:ext>
    </p:extLst>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20942" y="116632"/>
            <a:ext cx="4407042" cy="6624736"/>
          </a:xfrm>
          <a:effectLst>
            <a:outerShdw blurRad="63500" dist="35921" dir="2700000" algn="ctr" rotWithShape="0">
              <a:schemeClr val="tx2">
                <a:alpha val="74998"/>
              </a:schemeClr>
            </a:outerShdw>
          </a:effectLst>
        </p:spPr>
        <p:txBody>
          <a:bodyPr anchor="t"/>
          <a:lstStyle/>
          <a:p>
            <a:pPr>
              <a:defRPr/>
            </a:pPr>
            <a:r>
              <a:rPr lang="ru-RU" b="1" dirty="0">
                <a:effectLst>
                  <a:glow rad="127000">
                    <a:schemeClr val="tx1"/>
                  </a:glow>
                </a:effectLst>
                <a:latin typeface="Arial" charset="0"/>
                <a:ea typeface="ＭＳ Ｐゴシック" charset="0"/>
                <a:cs typeface="ＭＳ Ｐゴシック" charset="0"/>
              </a:rPr>
              <a:t>"</a:t>
            </a:r>
            <a:r>
              <a:rPr lang="zh-CN" altLang="en-US" b="1" dirty="0">
                <a:effectLst>
                  <a:glow rad="127000">
                    <a:schemeClr val="tx1"/>
                  </a:glow>
                </a:effectLst>
                <a:latin typeface="Arial" charset="0"/>
                <a:ea typeface="ＭＳ Ｐゴシック" charset="0"/>
                <a:cs typeface="ＭＳ Ｐゴシック" charset="0"/>
              </a:rPr>
              <a:t>在许愿做拿细耳人期间，不可用剃刀剃头，要任由头发生长，要保持圣洁，一直到献给耶和华的日期满了。 </a:t>
            </a:r>
            <a:r>
              <a:rPr lang="en-US" altLang="zh-CN" b="1" baseline="30000" dirty="0">
                <a:effectLst>
                  <a:glow rad="127000">
                    <a:schemeClr val="tx1"/>
                  </a:glow>
                </a:effectLst>
                <a:latin typeface="Arial" charset="0"/>
                <a:ea typeface="ＭＳ Ｐゴシック" charset="0"/>
                <a:cs typeface="ＭＳ Ｐゴシック" charset="0"/>
              </a:rPr>
              <a:t>6 </a:t>
            </a:r>
            <a:r>
              <a:rPr lang="zh-CN" altLang="en-US" b="1" dirty="0">
                <a:effectLst>
                  <a:glow rad="127000">
                    <a:schemeClr val="tx1"/>
                  </a:glow>
                </a:effectLst>
                <a:latin typeface="Arial" charset="0"/>
                <a:ea typeface="ＭＳ Ｐゴシック" charset="0"/>
                <a:cs typeface="ＭＳ Ｐゴシック" charset="0"/>
              </a:rPr>
              <a:t>在献给耶和华期间，不可挨近死尸</a:t>
            </a:r>
            <a:r>
              <a:rPr lang="ru-RU" b="1" dirty="0">
                <a:effectLst>
                  <a:glow rad="127000">
                    <a:schemeClr val="tx1"/>
                  </a:glow>
                </a:effectLst>
                <a:latin typeface="Arial" charset="0"/>
                <a:ea typeface="ＭＳ Ｐゴシック" charset="0"/>
                <a:cs typeface="ＭＳ Ｐゴシック" charset="0"/>
              </a:rPr>
              <a:t>"</a:t>
            </a:r>
            <a:r>
              <a:rPr lang="en-US" b="1" dirty="0">
                <a:effectLst>
                  <a:glow rad="127000">
                    <a:schemeClr val="tx1"/>
                  </a:glow>
                </a:effectLst>
                <a:latin typeface="Arial" charset="0"/>
                <a:ea typeface="ＭＳ Ｐゴシック" charset="0"/>
                <a:cs typeface="ＭＳ Ｐゴシック" charset="0"/>
              </a:rPr>
              <a:t> </a:t>
            </a:r>
            <a:br>
              <a:rPr lang="en-US" sz="2800" b="1" dirty="0">
                <a:effectLst>
                  <a:glow rad="127000">
                    <a:schemeClr val="tx1"/>
                  </a:glow>
                </a:effectLst>
                <a:latin typeface="Arial" charset="0"/>
                <a:ea typeface="ＭＳ Ｐゴシック" charset="0"/>
                <a:cs typeface="ＭＳ Ｐゴシック" charset="0"/>
              </a:rPr>
            </a:br>
            <a:r>
              <a:rPr lang="en-US" sz="2800" b="1" dirty="0">
                <a:effectLst>
                  <a:glow rad="127000">
                    <a:schemeClr val="tx1"/>
                  </a:glow>
                </a:effectLst>
                <a:latin typeface="Arial" charset="0"/>
                <a:ea typeface="ＭＳ Ｐゴシック" charset="0"/>
                <a:cs typeface="ＭＳ Ｐゴシック" charset="0"/>
              </a:rPr>
              <a:t>(</a:t>
            </a:r>
            <a:r>
              <a:rPr lang="ja-JP" altLang="en-US" sz="2800" b="1" dirty="0">
                <a:effectLst>
                  <a:glow rad="127000">
                    <a:schemeClr val="tx1"/>
                  </a:glow>
                </a:effectLst>
                <a:latin typeface="Arial" charset="0"/>
                <a:ea typeface="ＭＳ Ｐゴシック" charset="0"/>
                <a:cs typeface="ＭＳ Ｐゴシック" charset="0"/>
              </a:rPr>
              <a:t>民</a:t>
            </a:r>
            <a:r>
              <a:rPr lang="en-US" sz="2800" b="1" dirty="0">
                <a:effectLst>
                  <a:glow rad="127000">
                    <a:schemeClr val="tx1"/>
                  </a:glow>
                </a:effectLst>
                <a:latin typeface="Arial" charset="0"/>
                <a:ea typeface="ＭＳ Ｐゴシック" charset="0"/>
                <a:cs typeface="ＭＳ Ｐゴシック" charset="0"/>
              </a:rPr>
              <a:t>6:5-6 </a:t>
            </a:r>
            <a:r>
              <a:rPr lang="en-US" sz="2400" b="1" dirty="0">
                <a:effectLst>
                  <a:glow rad="127000">
                    <a:schemeClr val="tx1"/>
                  </a:glow>
                </a:effectLst>
                <a:latin typeface="Arial" charset="0"/>
                <a:ea typeface="ＭＳ Ｐゴシック" charset="0"/>
                <a:cs typeface="ＭＳ Ｐゴシック" charset="0"/>
              </a:rPr>
              <a:t>CCB</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080872681"/>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39618" name="Picture 1" descr="sf_newYearsBlessing_0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9619" name="Title 2"/>
          <p:cNvSpPr>
            <a:spLocks noGrp="1"/>
          </p:cNvSpPr>
          <p:nvPr>
            <p:ph type="ctrTitle"/>
          </p:nvPr>
        </p:nvSpPr>
        <p:spPr>
          <a:xfrm>
            <a:off x="-825500" y="609600"/>
            <a:ext cx="7772400" cy="2459038"/>
          </a:xfrm>
        </p:spPr>
        <p:txBody>
          <a:bodyPr/>
          <a:lstStyle/>
          <a:p>
            <a:r>
              <a:rPr lang="zh-CN" altLang="en-US" b="1" dirty="0">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愿</a:t>
            </a:r>
            <a:br>
              <a:rPr lang="en-GB" altLang="zh-CN" b="1" dirty="0">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br>
            <a:r>
              <a:rPr lang="zh-CN" altLang="en-US" b="1" dirty="0">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耶和华</a:t>
            </a:r>
            <a:br>
              <a:rPr lang="en-GB" altLang="zh-CN" b="1" dirty="0">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br>
            <a:r>
              <a:rPr lang="zh-CN" altLang="en-US" b="1" dirty="0">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赐福你</a:t>
            </a:r>
            <a:endParaRPr lang="en-US" b="1" dirty="0">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endParaRPr>
          </a:p>
        </p:txBody>
      </p:sp>
      <p:sp>
        <p:nvSpPr>
          <p:cNvPr id="239620" name="Title 2"/>
          <p:cNvSpPr txBox="1">
            <a:spLocks/>
          </p:cNvSpPr>
          <p:nvPr/>
        </p:nvSpPr>
        <p:spPr bwMode="auto">
          <a:xfrm>
            <a:off x="901700" y="2890838"/>
            <a:ext cx="7073900" cy="271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457200">
              <a:spcBef>
                <a:spcPct val="0"/>
              </a:spcBef>
              <a:buFontTx/>
              <a:buNone/>
            </a:pPr>
            <a:r>
              <a:rPr lang="zh-CN" altLang="en-US" dirty="0">
                <a:solidFill>
                  <a:srgbClr val="005900"/>
                </a:solidFill>
                <a:effectLst>
                  <a:outerShdw blurRad="50800" dist="76200" dir="2700000" algn="tl" rotWithShape="0">
                    <a:srgbClr val="FFFFFF"/>
                  </a:outerShdw>
                </a:effectLst>
                <a:latin typeface="Arial" charset="0"/>
                <a:ea typeface="ヒラギノ角ゴ Pro W3" charset="0"/>
                <a:cs typeface="ヒラギノ角ゴ Pro W3" charset="0"/>
              </a:rPr>
              <a:t>保护你；</a:t>
            </a:r>
          </a:p>
          <a:p>
            <a:pPr defTabSz="457200">
              <a:spcBef>
                <a:spcPct val="0"/>
              </a:spcBef>
              <a:buFontTx/>
              <a:buNone/>
            </a:pPr>
            <a:endParaRPr lang="zh-CN" altLang="en-US" dirty="0">
              <a:solidFill>
                <a:srgbClr val="005900"/>
              </a:solidFill>
              <a:effectLst>
                <a:outerShdw blurRad="50800" dist="76200" dir="2700000" algn="tl" rotWithShape="0">
                  <a:srgbClr val="FFFFFF"/>
                </a:outerShdw>
              </a:effectLst>
              <a:latin typeface="Arial" charset="0"/>
              <a:ea typeface="ヒラギノ角ゴ Pro W3" charset="0"/>
              <a:cs typeface="ヒラギノ角ゴ Pro W3" charset="0"/>
            </a:endParaRPr>
          </a:p>
          <a:p>
            <a:pPr defTabSz="457200">
              <a:spcBef>
                <a:spcPct val="0"/>
              </a:spcBef>
              <a:buFontTx/>
              <a:buNone/>
            </a:pPr>
            <a:r>
              <a:rPr lang="zh-CN" altLang="en-US" dirty="0">
                <a:solidFill>
                  <a:srgbClr val="005900"/>
                </a:solidFill>
                <a:effectLst>
                  <a:outerShdw blurRad="50800" dist="76200" dir="2700000" algn="tl" rotWithShape="0">
                    <a:srgbClr val="FFFFFF"/>
                  </a:outerShdw>
                </a:effectLst>
                <a:latin typeface="Arial" charset="0"/>
                <a:ea typeface="ヒラギノ角ゴ Pro W3" charset="0"/>
                <a:cs typeface="ヒラギノ角ゴ Pro W3" charset="0"/>
              </a:rPr>
              <a:t>愿耶和华使他的脸光照你，</a:t>
            </a:r>
          </a:p>
          <a:p>
            <a:pPr defTabSz="457200">
              <a:spcBef>
                <a:spcPct val="0"/>
              </a:spcBef>
              <a:buFontTx/>
              <a:buNone/>
            </a:pPr>
            <a:r>
              <a:rPr lang="zh-CN" altLang="en-US" dirty="0">
                <a:solidFill>
                  <a:srgbClr val="005900"/>
                </a:solidFill>
                <a:effectLst>
                  <a:outerShdw blurRad="50800" dist="76200" dir="2700000" algn="tl" rotWithShape="0">
                    <a:srgbClr val="FFFFFF"/>
                  </a:outerShdw>
                </a:effectLst>
                <a:latin typeface="Arial" charset="0"/>
                <a:ea typeface="ヒラギノ角ゴ Pro W3" charset="0"/>
                <a:cs typeface="ヒラギノ角ゴ Pro W3" charset="0"/>
              </a:rPr>
              <a:t>赐恩给你；</a:t>
            </a:r>
          </a:p>
          <a:p>
            <a:pPr defTabSz="457200">
              <a:spcBef>
                <a:spcPct val="0"/>
              </a:spcBef>
              <a:buFontTx/>
              <a:buNone/>
            </a:pPr>
            <a:endParaRPr lang="zh-CN" altLang="en-US" dirty="0">
              <a:solidFill>
                <a:srgbClr val="005900"/>
              </a:solidFill>
              <a:effectLst>
                <a:outerShdw blurRad="50800" dist="76200" dir="2700000" algn="tl" rotWithShape="0">
                  <a:srgbClr val="FFFFFF"/>
                </a:outerShdw>
              </a:effectLst>
              <a:latin typeface="Arial" charset="0"/>
              <a:ea typeface="ヒラギノ角ゴ Pro W3" charset="0"/>
              <a:cs typeface="ヒラギノ角ゴ Pro W3" charset="0"/>
            </a:endParaRPr>
          </a:p>
          <a:p>
            <a:pPr defTabSz="457200">
              <a:spcBef>
                <a:spcPct val="0"/>
              </a:spcBef>
              <a:buFontTx/>
              <a:buNone/>
            </a:pPr>
            <a:r>
              <a:rPr lang="zh-CN" altLang="en-US" dirty="0">
                <a:solidFill>
                  <a:srgbClr val="005900"/>
                </a:solidFill>
                <a:effectLst>
                  <a:outerShdw blurRad="50800" dist="76200" dir="2700000" algn="tl" rotWithShape="0">
                    <a:srgbClr val="FFFFFF"/>
                  </a:outerShdw>
                </a:effectLst>
                <a:latin typeface="Arial" charset="0"/>
                <a:ea typeface="ヒラギノ角ゴ Pro W3" charset="0"/>
                <a:cs typeface="ヒラギノ角ゴ Pro W3" charset="0"/>
              </a:rPr>
              <a:t>愿耶和华敞脸垂顾你，</a:t>
            </a:r>
          </a:p>
          <a:p>
            <a:pPr defTabSz="457200">
              <a:spcBef>
                <a:spcPct val="0"/>
              </a:spcBef>
              <a:buFontTx/>
              <a:buNone/>
            </a:pPr>
            <a:r>
              <a:rPr lang="zh-CN" altLang="en-US" dirty="0">
                <a:solidFill>
                  <a:srgbClr val="005900"/>
                </a:solidFill>
                <a:effectLst>
                  <a:outerShdw blurRad="50800" dist="76200" dir="2700000" algn="tl" rotWithShape="0">
                    <a:srgbClr val="FFFFFF"/>
                  </a:outerShdw>
                </a:effectLst>
                <a:latin typeface="Arial" charset="0"/>
                <a:ea typeface="ヒラギノ角ゴ Pro W3" charset="0"/>
                <a:cs typeface="ヒラギノ角ゴ Pro W3" charset="0"/>
              </a:rPr>
              <a:t>赐你平安。’</a:t>
            </a:r>
            <a:endParaRPr lang="en-US" dirty="0">
              <a:solidFill>
                <a:srgbClr val="005900"/>
              </a:solidFill>
              <a:effectLst>
                <a:outerShdw blurRad="50800" dist="76200" dir="2700000" algn="tl" rotWithShape="0">
                  <a:srgbClr val="FFFFFF"/>
                </a:outerShdw>
              </a:effectLst>
              <a:latin typeface="Arial" charset="0"/>
              <a:ea typeface="ヒラギノ角ゴ Pro W3" charset="0"/>
              <a:cs typeface="ヒラギノ角ゴ Pro W3" charset="0"/>
            </a:endParaRPr>
          </a:p>
        </p:txBody>
      </p:sp>
      <p:sp>
        <p:nvSpPr>
          <p:cNvPr id="5" name="Title 2"/>
          <p:cNvSpPr txBox="1">
            <a:spLocks/>
          </p:cNvSpPr>
          <p:nvPr/>
        </p:nvSpPr>
        <p:spPr bwMode="auto">
          <a:xfrm>
            <a:off x="203200" y="5943600"/>
            <a:ext cx="7772400" cy="66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a:lstStyle>
          <a:p>
            <a:pPr algn="l" defTabSz="457200">
              <a:buFontTx/>
              <a:buNone/>
              <a:defRPr/>
            </a:pPr>
            <a:r>
              <a:rPr lang="zh-CN" altLang="en-US" sz="3600" dirty="0">
                <a:solidFill>
                  <a:srgbClr val="FFFFFF"/>
                </a:solidFill>
                <a:effectLst>
                  <a:outerShdw blurRad="50800" dist="63500" dir="2700000" algn="tl" rotWithShape="0">
                    <a:srgbClr val="000000"/>
                  </a:outerShdw>
                </a:effectLst>
              </a:rPr>
              <a:t>民数记 </a:t>
            </a:r>
            <a:r>
              <a:rPr lang="en-US" sz="3600" dirty="0">
                <a:solidFill>
                  <a:srgbClr val="FFFFFF"/>
                </a:solidFill>
                <a:effectLst>
                  <a:outerShdw blurRad="50800" dist="63500" dir="2700000" algn="tl" rotWithShape="0">
                    <a:srgbClr val="000000"/>
                  </a:outerShdw>
                </a:effectLst>
              </a:rPr>
              <a:t>6:24-26</a:t>
            </a:r>
          </a:p>
        </p:txBody>
      </p:sp>
    </p:spTree>
    <p:extLst>
      <p:ext uri="{BB962C8B-B14F-4D97-AF65-F5344CB8AC3E}">
        <p14:creationId xmlns:p14="http://schemas.microsoft.com/office/powerpoint/2010/main" val="1840224577"/>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7</a:t>
            </a:r>
          </a:p>
        </p:txBody>
      </p:sp>
    </p:spTree>
    <p:extLst>
      <p:ext uri="{BB962C8B-B14F-4D97-AF65-F5344CB8AC3E}">
        <p14:creationId xmlns:p14="http://schemas.microsoft.com/office/powerpoint/2010/main" val="151216991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弥赛亚</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buNone/>
              <a:defRPr/>
            </a:pPr>
            <a:r>
              <a:rPr lang="zh-CN" altLang="en-US" sz="2800" dirty="0">
                <a:solidFill>
                  <a:srgbClr val="FFFFFF"/>
                </a:solidFill>
                <a:effectLst>
                  <a:glow rad="127000">
                    <a:srgbClr val="000000"/>
                  </a:glow>
                </a:effectLst>
                <a:latin typeface="Arial" charset="0"/>
                <a:ea typeface="ＭＳ Ｐゴシック" charset="0"/>
                <a:cs typeface="ＭＳ Ｐゴシック" charset="0"/>
              </a:rPr>
              <a:t>正如摩西带领以色列民前往迦南地是通过仰望铜蛇表达对神的信靠（</a:t>
            </a:r>
            <a:r>
              <a:rPr lang="en-SG" altLang="zh-CN" sz="2800" dirty="0">
                <a:solidFill>
                  <a:srgbClr val="FFFFFF"/>
                </a:solidFill>
                <a:effectLst>
                  <a:glow rad="127000">
                    <a:srgbClr val="000000"/>
                  </a:glow>
                </a:effectLst>
                <a:latin typeface="Arial" charset="0"/>
                <a:ea typeface="ＭＳ Ｐゴシック" charset="0"/>
                <a:cs typeface="ＭＳ Ｐゴシック" charset="0"/>
              </a:rPr>
              <a:t>21:4</a:t>
            </a:r>
            <a:r>
              <a:rPr lang="en-US" altLang="zh-CN" sz="2800" dirty="0">
                <a:solidFill>
                  <a:srgbClr val="FFFFFF"/>
                </a:solidFill>
                <a:effectLst>
                  <a:glow rad="127000">
                    <a:srgbClr val="000000"/>
                  </a:glow>
                </a:effectLst>
                <a:latin typeface="Arial" charset="0"/>
                <a:ea typeface="ＭＳ Ｐゴシック" charset="0"/>
                <a:cs typeface="ＭＳ Ｐゴシック" charset="0"/>
              </a:rPr>
              <a:t>-9</a:t>
            </a:r>
            <a:r>
              <a:rPr lang="zh-CN" altLang="en-US" sz="2800" dirty="0">
                <a:solidFill>
                  <a:srgbClr val="FFFFFF"/>
                </a:solidFill>
                <a:effectLst>
                  <a:glow rad="127000">
                    <a:srgbClr val="000000"/>
                  </a:glow>
                </a:effectLst>
                <a:latin typeface="Arial" charset="0"/>
                <a:ea typeface="ＭＳ Ｐゴシック" charset="0"/>
                <a:cs typeface="ＭＳ Ｐゴシック" charset="0"/>
              </a:rPr>
              <a:t>），基督带领今日的信徒前往天国也是通过信靠基督在十架上的死（约</a:t>
            </a:r>
            <a:r>
              <a:rPr lang="en-SG" altLang="zh-CN" sz="2800" dirty="0">
                <a:solidFill>
                  <a:srgbClr val="FFFFFF"/>
                </a:solidFill>
                <a:effectLst>
                  <a:glow rad="127000">
                    <a:srgbClr val="000000"/>
                  </a:glow>
                </a:effectLst>
                <a:latin typeface="Arial" charset="0"/>
                <a:ea typeface="ＭＳ Ｐゴシック" charset="0"/>
                <a:cs typeface="ＭＳ Ｐゴシック" charset="0"/>
              </a:rPr>
              <a:t>3:14</a:t>
            </a:r>
            <a:r>
              <a:rPr lang="zh-CN" altLang="en-US" sz="2800" dirty="0">
                <a:solidFill>
                  <a:srgbClr val="FFFFFF"/>
                </a:solidFill>
                <a:effectLst>
                  <a:glow rad="127000">
                    <a:srgbClr val="000000"/>
                  </a:glow>
                </a:effectLst>
                <a:latin typeface="Arial" charset="0"/>
                <a:ea typeface="ＭＳ Ｐゴシック" charset="0"/>
                <a:cs typeface="ＭＳ Ｐゴシック" charset="0"/>
              </a:rPr>
              <a:t>）。</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民数记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8527354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0641" name="Picture 2" descr="tabernacle1enlargeme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75011" name="Rectangle 3"/>
          <p:cNvSpPr>
            <a:spLocks noGrp="1" noChangeArrowheads="1"/>
          </p:cNvSpPr>
          <p:nvPr>
            <p:ph type="title"/>
          </p:nvPr>
        </p:nvSpPr>
        <p:spPr>
          <a:effectLst>
            <a:outerShdw blurRad="63500" dist="35921" dir="2700000" algn="ctr" rotWithShape="0">
              <a:schemeClr val="tx2">
                <a:alpha val="74998"/>
              </a:schemeClr>
            </a:outerShdw>
          </a:effectLst>
        </p:spPr>
        <p:txBody>
          <a:bodyPr/>
          <a:lstStyle/>
          <a:p>
            <a:pPr eaLnBrk="1" hangingPunct="1">
              <a:defRPr/>
            </a:pPr>
            <a:r>
              <a:rPr lang="zh-CN" altLang="en-US" dirty="0">
                <a:solidFill>
                  <a:schemeClr val="bg1"/>
                </a:solidFill>
                <a:ea typeface="ＭＳ Ｐゴシック" charset="0"/>
              </a:rPr>
              <a:t>民数记</a:t>
            </a:r>
            <a:r>
              <a:rPr lang="en-US" dirty="0">
                <a:solidFill>
                  <a:schemeClr val="bg1"/>
                </a:solidFill>
                <a:ea typeface="ＭＳ Ｐゴシック" charset="0"/>
              </a:rPr>
              <a:t> 7:12</a:t>
            </a:r>
            <a:endParaRPr lang="en-US" dirty="0">
              <a:ea typeface="ＭＳ Ｐゴシック" charset="0"/>
            </a:endParaRPr>
          </a:p>
        </p:txBody>
      </p:sp>
      <p:sp>
        <p:nvSpPr>
          <p:cNvPr id="2475012" name="Rectangle 4"/>
          <p:cNvSpPr>
            <a:spLocks noChangeArrowheads="1"/>
          </p:cNvSpPr>
          <p:nvPr/>
        </p:nvSpPr>
        <p:spPr bwMode="auto">
          <a:xfrm>
            <a:off x="762000" y="2362200"/>
            <a:ext cx="7772400" cy="1143000"/>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algn="ctr" eaLnBrk="1" hangingPunct="1">
              <a:spcBef>
                <a:spcPct val="0"/>
              </a:spcBef>
              <a:buFontTx/>
              <a:buNone/>
              <a:defRPr/>
            </a:pPr>
            <a:r>
              <a:rPr lang="ru-RU" altLang="ja-JP" sz="4400" b="0" dirty="0">
                <a:solidFill>
                  <a:srgbClr val="FFFFFF"/>
                </a:solidFill>
                <a:latin typeface="Arial"/>
                <a:ea typeface="ＭＳ Ｐゴシック" charset="0"/>
                <a:cs typeface="Arial"/>
              </a:rPr>
              <a:t>"</a:t>
            </a:r>
            <a:r>
              <a:rPr lang="zh-CN" altLang="en-US" sz="4400" b="0" dirty="0">
                <a:solidFill>
                  <a:srgbClr val="FFFFFF"/>
                </a:solidFill>
                <a:latin typeface="Arial"/>
                <a:ea typeface="ＭＳ Ｐゴシック" charset="0"/>
                <a:cs typeface="Arial"/>
              </a:rPr>
              <a:t>头一天献上供物的，是犹大支派的亚米拿达的儿子拿顺。</a:t>
            </a:r>
            <a:r>
              <a:rPr lang="en-US" altLang="ja-JP" sz="4400" b="0" dirty="0">
                <a:solidFill>
                  <a:srgbClr val="FFFFFF"/>
                </a:solidFill>
                <a:latin typeface="Arial"/>
                <a:ea typeface="ＭＳ Ｐゴシック" charset="0"/>
                <a:cs typeface="Arial"/>
              </a:rPr>
              <a:t> </a:t>
            </a:r>
            <a:endParaRPr lang="en-US" sz="4400" b="0" dirty="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1338714411"/>
      </p:ext>
    </p:extLst>
  </p:cSld>
  <p:clrMapOvr>
    <a:masterClrMapping/>
  </p:clrMapOvr>
  <p:transition spd="med">
    <p:randomBar dir="vert"/>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8</a:t>
            </a:r>
          </a:p>
        </p:txBody>
      </p:sp>
    </p:spTree>
    <p:extLst>
      <p:ext uri="{BB962C8B-B14F-4D97-AF65-F5344CB8AC3E}">
        <p14:creationId xmlns:p14="http://schemas.microsoft.com/office/powerpoint/2010/main" val="114588977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a:srcRect l="5293" b="2894"/>
          <a:stretch/>
        </p:blipFill>
        <p:spPr>
          <a:xfrm>
            <a:off x="0" y="191712"/>
            <a:ext cx="9138818" cy="6666288"/>
          </a:xfrm>
          <a:prstGeom prst="rect">
            <a:avLst/>
          </a:prstGeom>
        </p:spPr>
      </p:pic>
      <p:sp>
        <p:nvSpPr>
          <p:cNvPr id="303105" name="Title 1"/>
          <p:cNvSpPr>
            <a:spLocks noGrp="1"/>
          </p:cNvSpPr>
          <p:nvPr>
            <p:ph type="title"/>
          </p:nvPr>
        </p:nvSpPr>
        <p:spPr>
          <a:xfrm>
            <a:off x="0" y="-107835"/>
            <a:ext cx="9144000" cy="718899"/>
          </a:xfrm>
          <a:solidFill>
            <a:schemeClr val="bg1"/>
          </a:solidFill>
        </p:spPr>
        <p:txBody>
          <a:bodyPr/>
          <a:lstStyle/>
          <a:p>
            <a:pPr>
              <a:defRPr/>
            </a:pPr>
            <a:r>
              <a:rPr lang="zh-CN" altLang="en-US" sz="3200" b="1" kern="1200" dirty="0">
                <a:effectLst>
                  <a:glow rad="228600">
                    <a:schemeClr val="bg1"/>
                  </a:glow>
                </a:effectLst>
                <a:latin typeface="Arial"/>
                <a:cs typeface="Arial"/>
              </a:rPr>
              <a:t>灯台的设立（民数记 </a:t>
            </a:r>
            <a:r>
              <a:rPr lang="en-US" altLang="zh-CN" sz="3200" b="1" kern="1200" dirty="0">
                <a:effectLst>
                  <a:glow rad="228600">
                    <a:schemeClr val="bg1"/>
                  </a:glow>
                </a:effectLst>
                <a:latin typeface="Arial"/>
                <a:cs typeface="Arial"/>
              </a:rPr>
              <a:t>8:2 </a:t>
            </a:r>
            <a:r>
              <a:rPr lang="zh-CN" altLang="en-US" sz="3200" b="1" kern="1200" dirty="0">
                <a:effectLst>
                  <a:glow rad="228600">
                    <a:schemeClr val="bg1"/>
                  </a:glow>
                </a:effectLst>
                <a:latin typeface="Arial"/>
                <a:cs typeface="Arial"/>
              </a:rPr>
              <a:t>）</a:t>
            </a:r>
            <a:endParaRPr lang="en-US" sz="3200" b="1" kern="1200" dirty="0">
              <a:effectLst>
                <a:glow rad="228600">
                  <a:schemeClr val="bg1"/>
                </a:glow>
              </a:effectLst>
              <a:latin typeface="Arial"/>
              <a:cs typeface="Arial"/>
            </a:endParaRPr>
          </a:p>
        </p:txBody>
      </p:sp>
      <p:sp>
        <p:nvSpPr>
          <p:cNvPr id="4" name="Title 1"/>
          <p:cNvSpPr txBox="1">
            <a:spLocks/>
          </p:cNvSpPr>
          <p:nvPr/>
        </p:nvSpPr>
        <p:spPr bwMode="auto">
          <a:xfrm>
            <a:off x="5182" y="4030328"/>
            <a:ext cx="9138818" cy="2851635"/>
          </a:xfrm>
          <a:prstGeom prst="rect">
            <a:avLst/>
          </a:prstGeom>
          <a:noFill/>
          <a:ln>
            <a:noFill/>
          </a:ln>
        </p:spPr>
        <p:txBody>
          <a:bodyPr lIns="91429" tIns="45714" rIns="91429" bIns="45714"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a:buNone/>
              <a:defRPr/>
            </a:pPr>
            <a:r>
              <a:rPr kumimoji="0" lang="zh-CN" altLang="en-US" sz="32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rPr>
              <a:t>「你告诉亚伦说：点灯的时候，七盏灯都要向灯台前面发光。」</a:t>
            </a:r>
            <a:endParaRPr kumimoji="0" lang="en-US" sz="32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endParaRPr>
          </a:p>
        </p:txBody>
      </p:sp>
    </p:spTree>
    <p:extLst>
      <p:ext uri="{BB962C8B-B14F-4D97-AF65-F5344CB8AC3E}">
        <p14:creationId xmlns:p14="http://schemas.microsoft.com/office/powerpoint/2010/main" val="1109031436"/>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9</a:t>
            </a:r>
          </a:p>
        </p:txBody>
      </p:sp>
    </p:spTree>
    <p:extLst>
      <p:ext uri="{BB962C8B-B14F-4D97-AF65-F5344CB8AC3E}">
        <p14:creationId xmlns:p14="http://schemas.microsoft.com/office/powerpoint/2010/main" val="4019555088"/>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2689" name="Rectangle 2"/>
          <p:cNvSpPr>
            <a:spLocks noGrp="1" noChangeArrowheads="1"/>
          </p:cNvSpPr>
          <p:nvPr>
            <p:ph type="title"/>
          </p:nvPr>
        </p:nvSpPr>
        <p:spPr>
          <a:xfrm>
            <a:off x="0" y="-4560"/>
            <a:ext cx="9135844" cy="1528560"/>
          </a:xfrm>
          <a:solidFill>
            <a:srgbClr val="000000"/>
          </a:solidFill>
        </p:spPr>
        <p:txBody>
          <a:bodyPr anchor="t"/>
          <a:lstStyle/>
          <a:p>
            <a:pPr algn="ctr" eaLnBrk="1" hangingPunct="1"/>
            <a:r>
              <a:rPr lang="zh-CN" altLang="en-US" sz="3600" b="1" dirty="0">
                <a:solidFill>
                  <a:srgbClr val="DDDDDD"/>
                </a:solidFill>
                <a:latin typeface="Arial" charset="0"/>
              </a:rPr>
              <a:t>第一个逾越节纪念</a:t>
            </a:r>
            <a:br>
              <a:rPr lang="en-US" sz="3600" b="1" dirty="0">
                <a:solidFill>
                  <a:srgbClr val="DDDDDD"/>
                </a:solidFill>
                <a:latin typeface="Arial" charset="0"/>
              </a:rPr>
            </a:br>
            <a:r>
              <a:rPr lang="en-US" sz="3600" b="1" dirty="0">
                <a:solidFill>
                  <a:srgbClr val="DDDDDD"/>
                </a:solidFill>
                <a:latin typeface="Arial" charset="0"/>
              </a:rPr>
              <a:t>(</a:t>
            </a:r>
            <a:r>
              <a:rPr lang="zh-TW" altLang="en-US" sz="3600" b="1" dirty="0">
                <a:solidFill>
                  <a:srgbClr val="DDDDDD"/>
                </a:solidFill>
                <a:latin typeface="Arial" charset="0"/>
              </a:rPr>
              <a:t>民数记 </a:t>
            </a:r>
            <a:r>
              <a:rPr lang="en-US" sz="3600" b="1" dirty="0">
                <a:solidFill>
                  <a:srgbClr val="DDDDDD"/>
                </a:solidFill>
                <a:latin typeface="Arial" charset="0"/>
              </a:rPr>
              <a:t> 9:1-14)</a:t>
            </a:r>
          </a:p>
        </p:txBody>
      </p:sp>
      <p:pic>
        <p:nvPicPr>
          <p:cNvPr id="3" name="Picture 2"/>
          <p:cNvPicPr>
            <a:picLocks noChangeAspect="1"/>
          </p:cNvPicPr>
          <p:nvPr/>
        </p:nvPicPr>
        <p:blipFill>
          <a:blip r:embed="rId4"/>
          <a:stretch>
            <a:fillRect/>
          </a:stretch>
        </p:blipFill>
        <p:spPr>
          <a:xfrm>
            <a:off x="0" y="1368234"/>
            <a:ext cx="9168652" cy="4742406"/>
          </a:xfrm>
          <a:prstGeom prst="rect">
            <a:avLst/>
          </a:prstGeom>
        </p:spPr>
      </p:pic>
    </p:spTree>
    <p:extLst>
      <p:ext uri="{BB962C8B-B14F-4D97-AF65-F5344CB8AC3E}">
        <p14:creationId xmlns:p14="http://schemas.microsoft.com/office/powerpoint/2010/main" val="2041235566"/>
      </p:ext>
    </p:extLst>
  </p:cSld>
  <p:clrMapOvr>
    <a:overrideClrMapping bg1="lt1" tx1="dk1" bg2="lt2" tx2="dk2" accent1="accent1" accent2="accent2" accent3="accent3" accent4="accent4" accent5="accent5" accent6="accent6" hlink="hlink" folHlink="folHlink"/>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b="15128"/>
          <a:stretch/>
        </p:blipFill>
        <p:spPr>
          <a:xfrm>
            <a:off x="0" y="4114"/>
            <a:ext cx="9138162" cy="6853886"/>
          </a:xfrm>
          <a:prstGeom prst="rect">
            <a:avLst/>
          </a:prstGeom>
        </p:spPr>
      </p:pic>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遵循上帝的旨意而不是按照自己的方式来安排你的生活。</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2115472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Be organized.</a:t>
            </a:r>
          </a:p>
        </p:txBody>
      </p:sp>
      <p:pic>
        <p:nvPicPr>
          <p:cNvPr id="4" name="Picture 3"/>
          <p:cNvPicPr>
            <a:picLocks noChangeAspect="1"/>
          </p:cNvPicPr>
          <p:nvPr/>
        </p:nvPicPr>
        <p:blipFill>
          <a:blip r:embed="rId3"/>
          <a:stretch>
            <a:fillRect/>
          </a:stretch>
        </p:blipFill>
        <p:spPr>
          <a:xfrm>
            <a:off x="152400" y="28258"/>
            <a:ext cx="8839200" cy="6832600"/>
          </a:xfrm>
          <a:prstGeom prst="rect">
            <a:avLst/>
          </a:prstGeom>
        </p:spPr>
      </p:pic>
      <p:sp>
        <p:nvSpPr>
          <p:cNvPr id="2" name="文本框 1">
            <a:extLst>
              <a:ext uri="{FF2B5EF4-FFF2-40B4-BE49-F238E27FC236}">
                <a16:creationId xmlns:a16="http://schemas.microsoft.com/office/drawing/2014/main" id="{DA124CE4-3863-9202-523C-DD4E5E127ACF}"/>
              </a:ext>
            </a:extLst>
          </p:cNvPr>
          <p:cNvSpPr txBox="1"/>
          <p:nvPr/>
        </p:nvSpPr>
        <p:spPr>
          <a:xfrm>
            <a:off x="899592" y="987322"/>
            <a:ext cx="7416824" cy="1323439"/>
          </a:xfrm>
          <a:prstGeom prst="rect">
            <a:avLst/>
          </a:prstGeom>
        </p:spPr>
        <p:style>
          <a:lnRef idx="2">
            <a:schemeClr val="accent3"/>
          </a:lnRef>
          <a:fillRef idx="1">
            <a:schemeClr val="lt1"/>
          </a:fillRef>
          <a:effectRef idx="0">
            <a:schemeClr val="accent3"/>
          </a:effectRef>
          <a:fontRef idx="minor">
            <a:schemeClr val="dk1"/>
          </a:fontRef>
        </p:style>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1" lang="zh-CN" altLang="en-US" sz="8000" b="1" i="0" u="none" strike="noStrike" kern="1200" cap="none" spc="0" normalizeH="0" baseline="0" noProof="0" dirty="0">
                <a:ln>
                  <a:noFill/>
                </a:ln>
                <a:solidFill>
                  <a:srgbClr val="000000"/>
                </a:solidFill>
                <a:effectLst/>
                <a:uLnTx/>
                <a:uFillTx/>
                <a:latin typeface="Times New Roman"/>
                <a:ea typeface="+mn-ea"/>
                <a:cs typeface="+mn-cs"/>
              </a:rPr>
              <a:t>你也这样吗？</a:t>
            </a:r>
          </a:p>
        </p:txBody>
      </p:sp>
    </p:spTree>
    <p:extLst>
      <p:ext uri="{BB962C8B-B14F-4D97-AF65-F5344CB8AC3E}">
        <p14:creationId xmlns:p14="http://schemas.microsoft.com/office/powerpoint/2010/main" val="3140050462"/>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zh-CN" altLang="en-US" dirty="0">
                <a:solidFill>
                  <a:schemeClr val="tx1"/>
                </a:solidFill>
              </a:rPr>
              <a:t>保持井然有序。</a:t>
            </a:r>
            <a:endParaRPr lang="en-US" b="1" dirty="0">
              <a:solidFill>
                <a:schemeClr val="tx1"/>
              </a:solidFill>
              <a:effectLst>
                <a:glow rad="127000">
                  <a:schemeClr val="bg1"/>
                </a:glow>
              </a:effectLst>
              <a:latin typeface="Arial" charset="0"/>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300228" y="1563861"/>
            <a:ext cx="8574992" cy="5144995"/>
          </a:xfrm>
          <a:prstGeom prst="rect">
            <a:avLst/>
          </a:prstGeom>
        </p:spPr>
      </p:pic>
    </p:spTree>
    <p:extLst>
      <p:ext uri="{BB962C8B-B14F-4D97-AF65-F5344CB8AC3E}">
        <p14:creationId xmlns:p14="http://schemas.microsoft.com/office/powerpoint/2010/main" val="297868646"/>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l="3728" r="7801"/>
          <a:stretch/>
        </p:blipFill>
        <p:spPr>
          <a:xfrm>
            <a:off x="-1" y="0"/>
            <a:ext cx="9143999"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zh-CN" altLang="en-US" b="1" dirty="0">
                <a:solidFill>
                  <a:schemeClr val="tx2"/>
                </a:solidFill>
                <a:effectLst>
                  <a:glow rad="127000">
                    <a:schemeClr val="bg1"/>
                  </a:glow>
                </a:effectLst>
                <a:latin typeface="Arial" charset="0"/>
                <a:ea typeface="ＭＳ Ｐゴシック" charset="0"/>
                <a:cs typeface="ＭＳ Ｐゴシック" charset="0"/>
              </a:rPr>
              <a:t>上帝已赐予你侍奉他所需的一切。</a:t>
            </a:r>
            <a:endParaRPr lang="en-US" b="1" dirty="0">
              <a:solidFill>
                <a:schemeClr val="tx2"/>
              </a:solidFill>
              <a:effectLst>
                <a:glow rad="127000">
                  <a:schemeClr val="bg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472571313"/>
      </p:ext>
    </p:extLst>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169" name="Picture 1" descr="phil 2 13.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3105" name="Title 1"/>
          <p:cNvSpPr>
            <a:spLocks noGrp="1"/>
          </p:cNvSpPr>
          <p:nvPr>
            <p:ph type="title"/>
          </p:nvPr>
        </p:nvSpPr>
        <p:spPr/>
        <p:txBody>
          <a:bodyPr rtlCol="0">
            <a:normAutofit fontScale="90000"/>
          </a:bodyPr>
          <a:lstStyle/>
          <a:p>
            <a:pPr fontAlgn="auto">
              <a:spcAft>
                <a:spcPts val="0"/>
              </a:spcAft>
              <a:defRPr/>
            </a:pPr>
            <a:r>
              <a:rPr kumimoji="0" lang="zh-CN" altLang="en-US" sz="3600" b="1" dirty="0">
                <a:solidFill>
                  <a:srgbClr val="FFFFFF"/>
                </a:solidFill>
                <a:effectLst>
                  <a:glow rad="228600">
                    <a:schemeClr val="tx1"/>
                  </a:glow>
                </a:effectLst>
                <a:latin typeface="Arial"/>
                <a:ea typeface="+mj-ea"/>
                <a:cs typeface="Arial"/>
              </a:rPr>
              <a:t>让神通过你来做工</a:t>
            </a:r>
            <a:r>
              <a:rPr kumimoji="0" lang="en-US" sz="3600" b="1" dirty="0">
                <a:solidFill>
                  <a:srgbClr val="FFFFFF"/>
                </a:solidFill>
                <a:effectLst>
                  <a:glow rad="228600">
                    <a:schemeClr val="tx1"/>
                  </a:glow>
                </a:effectLst>
                <a:latin typeface="Arial"/>
                <a:ea typeface="+mj-ea"/>
                <a:cs typeface="Arial"/>
              </a:rPr>
              <a:t> (</a:t>
            </a:r>
            <a:r>
              <a:rPr kumimoji="0" lang="zh-CN" altLang="en-US" sz="3600" b="1" dirty="0">
                <a:solidFill>
                  <a:srgbClr val="FFFFFF"/>
                </a:solidFill>
                <a:effectLst>
                  <a:glow rad="228600">
                    <a:schemeClr val="tx1"/>
                  </a:glow>
                </a:effectLst>
                <a:latin typeface="Arial"/>
                <a:ea typeface="+mj-ea"/>
                <a:cs typeface="Arial"/>
              </a:rPr>
              <a:t>腓立比书</a:t>
            </a:r>
            <a:r>
              <a:rPr kumimoji="0" lang="en-US" altLang="zh-CN" sz="3600" b="1" dirty="0">
                <a:solidFill>
                  <a:srgbClr val="FFFFFF"/>
                </a:solidFill>
                <a:effectLst>
                  <a:glow rad="228600">
                    <a:schemeClr val="tx1"/>
                  </a:glow>
                </a:effectLst>
                <a:latin typeface="Arial"/>
                <a:ea typeface="+mj-ea"/>
                <a:cs typeface="Arial"/>
              </a:rPr>
              <a:t> </a:t>
            </a:r>
            <a:r>
              <a:rPr kumimoji="0" lang="en-US" sz="3600" b="1" dirty="0">
                <a:solidFill>
                  <a:srgbClr val="FFFFFF"/>
                </a:solidFill>
                <a:effectLst>
                  <a:glow rad="228600">
                    <a:schemeClr val="tx1"/>
                  </a:glow>
                </a:effectLst>
                <a:latin typeface="Arial"/>
                <a:ea typeface="+mj-ea"/>
                <a:cs typeface="Arial"/>
              </a:rPr>
              <a:t>2:12-13 </a:t>
            </a:r>
            <a:r>
              <a:rPr kumimoji="0" lang="en-US" sz="2800" b="1" dirty="0">
                <a:solidFill>
                  <a:srgbClr val="FFFFFF"/>
                </a:solidFill>
                <a:effectLst>
                  <a:glow rad="228600">
                    <a:schemeClr val="tx1"/>
                  </a:glow>
                </a:effectLst>
                <a:latin typeface="Arial"/>
                <a:ea typeface="+mj-ea"/>
                <a:cs typeface="Arial"/>
              </a:rPr>
              <a:t>CNV</a:t>
            </a:r>
            <a:r>
              <a:rPr kumimoji="0" lang="en-US" sz="3600" b="1" dirty="0">
                <a:solidFill>
                  <a:srgbClr val="FFFFFF"/>
                </a:solidFill>
                <a:effectLst>
                  <a:glow rad="228600">
                    <a:schemeClr val="tx1"/>
                  </a:glow>
                </a:effectLst>
                <a:latin typeface="Arial"/>
                <a:ea typeface="+mj-ea"/>
                <a:cs typeface="Arial"/>
              </a:rPr>
              <a:t>)</a:t>
            </a:r>
          </a:p>
        </p:txBody>
      </p:sp>
      <p:sp>
        <p:nvSpPr>
          <p:cNvPr id="4" name="Title 1"/>
          <p:cNvSpPr txBox="1">
            <a:spLocks/>
          </p:cNvSpPr>
          <p:nvPr/>
        </p:nvSpPr>
        <p:spPr bwMode="auto">
          <a:xfrm>
            <a:off x="-180528" y="3501008"/>
            <a:ext cx="9324528" cy="3356992"/>
          </a:xfrm>
          <a:prstGeom prst="rect">
            <a:avLst/>
          </a:prstGeom>
          <a:noFill/>
          <a:ln>
            <a:noFill/>
          </a:ln>
        </p:spPr>
        <p:txBody>
          <a:bodyPr lIns="91429" tIns="45714" rIns="91429" bIns="45714"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zh-Hant" sz="3200" b="0" i="0" u="none" strike="noStrike" kern="1200" cap="none" spc="0" normalizeH="0" baseline="0" noProof="0" dirty="0">
                <a:ln>
                  <a:noFill/>
                </a:ln>
                <a:solidFill>
                  <a:srgbClr val="FFFFFF"/>
                </a:solidFill>
                <a:effectLst>
                  <a:glow rad="228600">
                    <a:prstClr val="black"/>
                  </a:glow>
                </a:effectLst>
                <a:uLnTx/>
                <a:uFillTx/>
                <a:latin typeface="Calibri"/>
                <a:ea typeface="ＭＳ Ｐゴシック" pitchFamily="-105" charset="-128"/>
              </a:rPr>
              <a:t>1</a:t>
            </a:r>
            <a:r>
              <a:rPr kumimoji="0" lang="en-US" altLang="zh-CN" sz="3200" b="0" i="0" u="none" strike="noStrike" kern="1200" cap="none" spc="0" normalizeH="0" baseline="0" noProof="0" dirty="0">
                <a:ln>
                  <a:noFill/>
                </a:ln>
                <a:solidFill>
                  <a:srgbClr val="FFFFFF"/>
                </a:solidFill>
                <a:effectLst>
                  <a:glow rad="228600">
                    <a:prstClr val="black"/>
                  </a:glow>
                </a:effectLst>
                <a:uLnTx/>
                <a:uFillTx/>
                <a:latin typeface="Calibri"/>
                <a:ea typeface="ＭＳ Ｐゴシック" pitchFamily="-105" charset="-128"/>
              </a:rPr>
              <a:t>2</a:t>
            </a:r>
            <a:r>
              <a:rPr kumimoji="0" lang="zh-CN" altLang="en-US" sz="3200" b="0" i="0" u="none" strike="noStrike" kern="1200" cap="none" spc="0" normalizeH="0" baseline="0" noProof="0" dirty="0">
                <a:ln>
                  <a:noFill/>
                </a:ln>
                <a:solidFill>
                  <a:srgbClr val="FFFFFF"/>
                </a:solidFill>
                <a:effectLst>
                  <a:glow rad="228600">
                    <a:prstClr val="black"/>
                  </a:glow>
                </a:effectLst>
                <a:uLnTx/>
                <a:uFillTx/>
                <a:latin typeface="Calibri"/>
                <a:ea typeface="ＭＳ Ｐゴシック" pitchFamily="-105" charset="-128"/>
              </a:rPr>
              <a:t> </a:t>
            </a:r>
            <a:r>
              <a:rPr kumimoji="0" lang="zh-Hant" altLang="en-US" sz="3200" b="0" i="0" u="none" strike="noStrike" kern="1200" cap="none" spc="0" normalizeH="0" baseline="0" noProof="0" dirty="0">
                <a:ln>
                  <a:noFill/>
                </a:ln>
                <a:solidFill>
                  <a:srgbClr val="FFFFFF"/>
                </a:solidFill>
                <a:effectLst>
                  <a:glow rad="228600">
                    <a:prstClr val="black"/>
                  </a:glow>
                </a:effectLst>
                <a:uLnTx/>
                <a:uFillTx/>
                <a:latin typeface="Calibri"/>
                <a:ea typeface="ＭＳ Ｐゴシック" pitchFamily="-105" charset="-128"/>
              </a:rPr>
              <a:t>这样看来，我所亲爱的，你们素来是顺服的，</a:t>
            </a:r>
            <a:br>
              <a:rPr kumimoji="0" lang="en-US" altLang="zh-Hant" sz="3200" b="0" i="0" u="none" strike="noStrike" kern="1200" cap="none" spc="0" normalizeH="0" baseline="0" noProof="0" dirty="0">
                <a:ln>
                  <a:noFill/>
                </a:ln>
                <a:solidFill>
                  <a:srgbClr val="FFFFFF"/>
                </a:solidFill>
                <a:effectLst>
                  <a:glow rad="228600">
                    <a:prstClr val="black"/>
                  </a:glow>
                </a:effectLst>
                <a:uLnTx/>
                <a:uFillTx/>
                <a:latin typeface="Calibri"/>
                <a:ea typeface="ＭＳ Ｐゴシック" pitchFamily="-105" charset="-128"/>
              </a:rPr>
            </a:br>
            <a:r>
              <a:rPr kumimoji="0" lang="zh-Hant" altLang="en-US" sz="3200" b="0" i="0" u="none" strike="noStrike" kern="1200" cap="none" spc="0" normalizeH="0" baseline="0" noProof="0" dirty="0">
                <a:ln>
                  <a:noFill/>
                </a:ln>
                <a:solidFill>
                  <a:srgbClr val="FFFFFF"/>
                </a:solidFill>
                <a:effectLst>
                  <a:glow rad="228600">
                    <a:prstClr val="black"/>
                  </a:glow>
                </a:effectLst>
                <a:uLnTx/>
                <a:uFillTx/>
                <a:latin typeface="Calibri"/>
                <a:ea typeface="ＭＳ Ｐゴシック" pitchFamily="-105" charset="-128"/>
              </a:rPr>
              <a:t>（不但我在你们那里的时候是这样，现今我不在，你们更要顺服，）就应当恐惧战兢地作成自己的救恩。</a:t>
            </a:r>
            <a:r>
              <a:rPr kumimoji="0" lang="en-US" altLang="zh-Hant" sz="3200" b="0" i="0" u="none" strike="noStrike" kern="1200" cap="none" spc="0" normalizeH="0" baseline="0" noProof="0" dirty="0">
                <a:ln>
                  <a:noFill/>
                </a:ln>
                <a:solidFill>
                  <a:srgbClr val="FFFFFF"/>
                </a:solidFill>
                <a:effectLst>
                  <a:glow rad="228600">
                    <a:prstClr val="black"/>
                  </a:glow>
                </a:effectLst>
                <a:uLnTx/>
                <a:uFillTx/>
                <a:latin typeface="Calibri"/>
                <a:ea typeface="ＭＳ Ｐゴシック" pitchFamily="-105" charset="-128"/>
              </a:rPr>
              <a:t>13 </a:t>
            </a:r>
            <a:r>
              <a:rPr kumimoji="0" lang="zh-Hant" altLang="en-US" sz="3200" b="0" i="0" u="none" strike="noStrike" kern="1200" cap="none" spc="0" normalizeH="0" baseline="0" noProof="0" dirty="0">
                <a:ln>
                  <a:noFill/>
                </a:ln>
                <a:solidFill>
                  <a:srgbClr val="FFFFFF"/>
                </a:solidFill>
                <a:effectLst>
                  <a:glow rad="228600">
                    <a:prstClr val="black"/>
                  </a:glow>
                </a:effectLst>
                <a:uLnTx/>
                <a:uFillTx/>
                <a:latin typeface="Calibri"/>
                <a:ea typeface="ＭＳ Ｐゴシック" pitchFamily="-105" charset="-128"/>
              </a:rPr>
              <a:t>神为了成全自己的美意，就在你们里面动工，使你们可以立志和行事。</a:t>
            </a:r>
          </a:p>
        </p:txBody>
      </p:sp>
    </p:spTree>
    <p:extLst>
      <p:ext uri="{BB962C8B-B14F-4D97-AF65-F5344CB8AC3E}">
        <p14:creationId xmlns:p14="http://schemas.microsoft.com/office/powerpoint/2010/main" val="1102670483"/>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E:\Todd Sites\0 Adds\3 Judah\Red Canyon\Red Canyon sr\Red Canyon6.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3 Judah adds\062600 Detroit trip\sr\Nahal Zin from above, tb n062400 sr.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C:\0Images\SR Slides\Negev\Nahal Zin rugged mountains, 72-5tb.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 tb n121701.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east, tb n121701.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Negev\sr\Machtesh Ramon from north2, df 1110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Wilderness of Judah\sr\Solomon's Pillars, df 101101.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D:\0 Adds\3 Judah\Machtesh Qatan\sr\Machtesh Qatan from east2, tb n112500 sr.jpg"/>
</p:tagLst>
</file>

<file path=ppt/theme/_rels/theme1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image" Target="../media/image4.jpeg"/></Relationships>
</file>

<file path=ppt/theme/theme1.xml><?xml version="1.0" encoding="utf-8"?>
<a:theme xmlns:a="http://schemas.openxmlformats.org/drawingml/2006/main" name="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13.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3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5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2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2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2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2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2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2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_Leaf Veins">
  <a:themeElements>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fontScheme name="Leaf Veins">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clrMap bg1="dk2" tx1="lt1" bg2="dk1" tx2="lt2" accent1="accent1" accent2="accent2" accent3="accent3" accent4="accent4" accent5="accent5" accent6="accent6" hlink="hlink" folHlink="folHlink"/>
    </a:extraClrScheme>
    <a:extraClrScheme>
      <a:clrScheme name="Leaf Veins 2">
        <a:dk1>
          <a:srgbClr val="2D2015"/>
        </a:dk1>
        <a:lt1>
          <a:srgbClr val="FFDB96"/>
        </a:lt1>
        <a:dk2>
          <a:srgbClr val="609060"/>
        </a:dk2>
        <a:lt2>
          <a:srgbClr val="FFDB96"/>
        </a:lt2>
        <a:accent1>
          <a:srgbClr val="8C7B70"/>
        </a:accent1>
        <a:accent2>
          <a:srgbClr val="8F5F2F"/>
        </a:accent2>
        <a:accent3>
          <a:srgbClr val="B6C6B6"/>
        </a:accent3>
        <a:accent4>
          <a:srgbClr val="DABB7F"/>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2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3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6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3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5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7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8.xml><?xml version="1.0" encoding="utf-8"?>
<a:theme xmlns:a="http://schemas.openxmlformats.org/drawingml/2006/main" name="3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9_Default Design">
  <a:themeElements>
    <a:clrScheme name="9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9_Default Design">
      <a:majorFont>
        <a:latin typeface="Arial"/>
        <a:ea typeface="SimSun"/>
        <a:cs typeface="SimSun"/>
      </a:majorFont>
      <a:minorFont>
        <a:latin typeface="Arial"/>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9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9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9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9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9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9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9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32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3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5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1_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6.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3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2_Default Design">
  <a:themeElements>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2_Default Design">
      <a:majorFont>
        <a:latin typeface="Times New Roman"/>
        <a:ea typeface="SimSun"/>
        <a:cs typeface="SimSun"/>
      </a:majorFont>
      <a:minorFont>
        <a:latin typeface="Times New Roman"/>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2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4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Office 主题">
  <a:themeElements>
    <a:clrScheme name="办公室">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办公室">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办公室">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4.xml><?xml version="1.0" encoding="utf-8"?>
<a:theme xmlns:a="http://schemas.openxmlformats.org/drawingml/2006/main" name="2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2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2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2004:Templates:Presentations:Designs:Leaf Veins</Template>
  <TotalTime>10858</TotalTime>
  <Words>18967</Words>
  <Application>Microsoft Macintosh PowerPoint</Application>
  <PresentationFormat>On-screen Show (4:3)</PresentationFormat>
  <Paragraphs>2700</Paragraphs>
  <Slides>266</Slides>
  <Notes>199</Notes>
  <HiddenSlides>0</HiddenSlides>
  <MMClips>0</MMClips>
  <ScaleCrop>false</ScaleCrop>
  <HeadingPairs>
    <vt:vector size="6" baseType="variant">
      <vt:variant>
        <vt:lpstr>Fonts Used</vt:lpstr>
      </vt:variant>
      <vt:variant>
        <vt:i4>35</vt:i4>
      </vt:variant>
      <vt:variant>
        <vt:lpstr>Theme</vt:lpstr>
      </vt:variant>
      <vt:variant>
        <vt:i4>75</vt:i4>
      </vt:variant>
      <vt:variant>
        <vt:lpstr>Slide Titles</vt:lpstr>
      </vt:variant>
      <vt:variant>
        <vt:i4>266</vt:i4>
      </vt:variant>
    </vt:vector>
  </HeadingPairs>
  <TitlesOfParts>
    <vt:vector size="376" baseType="lpstr">
      <vt:lpstr>BONES</vt:lpstr>
      <vt:lpstr>Chicago</vt:lpstr>
      <vt:lpstr>DFKai-SB</vt:lpstr>
      <vt:lpstr>微軟正黑體</vt:lpstr>
      <vt:lpstr>ＭＳ Ｐゴシック</vt:lpstr>
      <vt:lpstr>ＭＳ Ｐゴシック</vt:lpstr>
      <vt:lpstr>Osaka</vt:lpstr>
      <vt:lpstr>PingFang SC</vt:lpstr>
      <vt:lpstr>SimHei</vt:lpstr>
      <vt:lpstr>SimSun</vt:lpstr>
      <vt:lpstr>Times</vt:lpstr>
      <vt:lpstr>Arial</vt:lpstr>
      <vt:lpstr>Arial Black</vt:lpstr>
      <vt:lpstr>Arial Narrow</vt:lpstr>
      <vt:lpstr>Arial Rounded MT Bold</vt:lpstr>
      <vt:lpstr>Book Antiqua</vt:lpstr>
      <vt:lpstr>Bwhebb</vt:lpstr>
      <vt:lpstr>Calibri</vt:lpstr>
      <vt:lpstr>Calisto MT</vt:lpstr>
      <vt:lpstr>Century Gothic</vt:lpstr>
      <vt:lpstr>Chalkboard</vt:lpstr>
      <vt:lpstr>Comic Sans MS</vt:lpstr>
      <vt:lpstr>Franklin Gothic Medium</vt:lpstr>
      <vt:lpstr>Geneva</vt:lpstr>
      <vt:lpstr>Helvetica</vt:lpstr>
      <vt:lpstr>Impact</vt:lpstr>
      <vt:lpstr>Lucida Bright</vt:lpstr>
      <vt:lpstr>Monotype Sorts</vt:lpstr>
      <vt:lpstr>Source Serif Pro</vt:lpstr>
      <vt:lpstr>Tahoma</vt:lpstr>
      <vt:lpstr>Times New Roman</vt:lpstr>
      <vt:lpstr>Tw Cen MT</vt:lpstr>
      <vt:lpstr>Verdana</vt:lpstr>
      <vt:lpstr>Wingdings</vt:lpstr>
      <vt:lpstr>Wingdings 2</vt:lpstr>
      <vt:lpstr>SERENE</vt:lpstr>
      <vt:lpstr>Default Design</vt:lpstr>
      <vt:lpstr>1_SERENE</vt:lpstr>
      <vt:lpstr>untitled 3</vt:lpstr>
      <vt:lpstr>Circuit</vt:lpstr>
      <vt:lpstr>9_Default Design</vt:lpstr>
      <vt:lpstr>2_Default Design</vt:lpstr>
      <vt:lpstr>2_SERENE</vt:lpstr>
      <vt:lpstr>50_Blank Presentation</vt:lpstr>
      <vt:lpstr>1_Office Theme</vt:lpstr>
      <vt:lpstr>1_untitled 1</vt:lpstr>
      <vt:lpstr>Median</vt:lpstr>
      <vt:lpstr>3_Default Design</vt:lpstr>
      <vt:lpstr>6_Default Design</vt:lpstr>
      <vt:lpstr>Blank Presentation</vt:lpstr>
      <vt:lpstr>1_Blank Presentation</vt:lpstr>
      <vt:lpstr>4_Default Design</vt:lpstr>
      <vt:lpstr>2_Blank Presentation</vt:lpstr>
      <vt:lpstr>3_Blank Presentation</vt:lpstr>
      <vt:lpstr>4_Blank Presentation</vt:lpstr>
      <vt:lpstr>5_Blank Presentation</vt:lpstr>
      <vt:lpstr>6_Blank Presentation</vt:lpstr>
      <vt:lpstr>7_Blank Presentation</vt:lpstr>
      <vt:lpstr>8_Blank Presentation</vt:lpstr>
      <vt:lpstr>9_Blank Presentation</vt:lpstr>
      <vt:lpstr>10_Blank Presentation</vt:lpstr>
      <vt:lpstr>11_Blank Presentation</vt:lpstr>
      <vt:lpstr>3_Story</vt:lpstr>
      <vt:lpstr>12_Blank Presentation</vt:lpstr>
      <vt:lpstr>13_Blank Presentation</vt:lpstr>
      <vt:lpstr>14_Blank Presentation</vt:lpstr>
      <vt:lpstr>5_Default Design</vt:lpstr>
      <vt:lpstr>ZESTY</vt:lpstr>
      <vt:lpstr>15_Blank Presentation</vt:lpstr>
      <vt:lpstr>16_Blank Presentation</vt:lpstr>
      <vt:lpstr>17_Blank Presentation</vt:lpstr>
      <vt:lpstr>18_Blank Presentation</vt:lpstr>
      <vt:lpstr>19_Blank Presentation</vt:lpstr>
      <vt:lpstr>20_Blank Presentation</vt:lpstr>
      <vt:lpstr>21_Blank Presentation</vt:lpstr>
      <vt:lpstr>22_Blank Presentation</vt:lpstr>
      <vt:lpstr>23_Blank Presentation</vt:lpstr>
      <vt:lpstr>24_Blank Presentation</vt:lpstr>
      <vt:lpstr>25_Blank Presentation</vt:lpstr>
      <vt:lpstr>26_Blank Presentation</vt:lpstr>
      <vt:lpstr>27_Blank Presentation</vt:lpstr>
      <vt:lpstr>1_Leaf Veins</vt:lpstr>
      <vt:lpstr>28_Blank Presentation</vt:lpstr>
      <vt:lpstr>29_Blank Presentation</vt:lpstr>
      <vt:lpstr>30_Blank Presentation</vt:lpstr>
      <vt:lpstr>6_SERENE</vt:lpstr>
      <vt:lpstr>31_Blank Presentation</vt:lpstr>
      <vt:lpstr>5_Orbit</vt:lpstr>
      <vt:lpstr>7_SERENE</vt:lpstr>
      <vt:lpstr>7_Default Design</vt:lpstr>
      <vt:lpstr>49_Blank Presentation</vt:lpstr>
      <vt:lpstr>2_Office Theme</vt:lpstr>
      <vt:lpstr>3_SERENE</vt:lpstr>
      <vt:lpstr>10_Default Design</vt:lpstr>
      <vt:lpstr>32_Blank Presentation</vt:lpstr>
      <vt:lpstr>33_Blank Presentation</vt:lpstr>
      <vt:lpstr>1_Default Design</vt:lpstr>
      <vt:lpstr>5_SERENE</vt:lpstr>
      <vt:lpstr>1_Circuit</vt:lpstr>
      <vt:lpstr>4_Office Theme</vt:lpstr>
      <vt:lpstr>13_Default Design</vt:lpstr>
      <vt:lpstr>14_Default Design</vt:lpstr>
      <vt:lpstr>35_Blank Presentation</vt:lpstr>
      <vt:lpstr>51_Blank Presentation</vt:lpstr>
      <vt:lpstr>15_Default Design</vt:lpstr>
      <vt:lpstr>16_Default Design</vt:lpstr>
      <vt:lpstr>4_SERENE</vt:lpstr>
      <vt:lpstr>Office 主题</vt:lpstr>
      <vt:lpstr>23_Default Design</vt:lpstr>
      <vt:lpstr>2_untitled 1</vt:lpstr>
      <vt:lpstr>民数记</vt:lpstr>
      <vt:lpstr>关键字</vt:lpstr>
      <vt:lpstr>主题</vt:lpstr>
      <vt:lpstr>关键节</vt:lpstr>
      <vt:lpstr>民数记  国度声明</vt:lpstr>
      <vt:lpstr>民数记  信息声明</vt:lpstr>
      <vt:lpstr>圣约</vt:lpstr>
      <vt:lpstr>救赎</vt:lpstr>
      <vt:lpstr>弥赛亚</vt:lpstr>
      <vt:lpstr>民数记</vt:lpstr>
      <vt:lpstr>Barry Huddleston, The Acrostic Summarized Bible (Grand Rapids: Baker, 1992)</vt:lpstr>
      <vt:lpstr>作个预备好的人</vt:lpstr>
      <vt:lpstr>救赎与成圣</vt:lpstr>
      <vt:lpstr>神如何预备我们来侍奉祂?</vt:lpstr>
      <vt:lpstr>I.神整顿我们以成圣。</vt:lpstr>
      <vt:lpstr>II.神警告我们不信的代价。</vt:lpstr>
      <vt:lpstr>III.神奖赏我们的信实。</vt:lpstr>
      <vt:lpstr>中心思想</vt:lpstr>
      <vt:lpstr>预备好! 神此刻正在如何引导或警告你? </vt:lpstr>
      <vt:lpstr>Black</vt:lpstr>
      <vt:lpstr>民数记</vt:lpstr>
      <vt:lpstr>关键字</vt:lpstr>
      <vt:lpstr>主题</vt:lpstr>
      <vt:lpstr>关键节</vt:lpstr>
      <vt:lpstr>民数记  国度声明</vt:lpstr>
      <vt:lpstr>民数记  信息声明</vt:lpstr>
      <vt:lpstr>圣约</vt:lpstr>
      <vt:lpstr>救赎</vt:lpstr>
      <vt:lpstr>弥赛亚</vt:lpstr>
      <vt:lpstr>民数记</vt:lpstr>
      <vt:lpstr>Barry Huddleston, The Acrostic Summarized Bible (Grand Rapids: Baker, 1992)</vt:lpstr>
      <vt:lpstr>作个预备好的人</vt:lpstr>
      <vt:lpstr>救赎与成圣</vt:lpstr>
      <vt:lpstr>神如何预备我们来侍奉祂?</vt:lpstr>
      <vt:lpstr>I.神整顿我们以成圣。</vt:lpstr>
      <vt:lpstr>II.神警告我们不信的代价。</vt:lpstr>
      <vt:lpstr>III.神奖赏我们的信实。</vt:lpstr>
      <vt:lpstr>中心思想</vt:lpstr>
      <vt:lpstr>预备好! 神此刻正在如何引导或警告你? </vt:lpstr>
      <vt:lpstr>Black</vt:lpstr>
      <vt:lpstr>作个预备好的人</vt:lpstr>
      <vt:lpstr>童子军</vt:lpstr>
      <vt:lpstr>做好准备</vt:lpstr>
      <vt:lpstr>您将如何为飓风做准备？</vt:lpstr>
      <vt:lpstr>Be Prepared</vt:lpstr>
      <vt:lpstr>Irma</vt:lpstr>
      <vt:lpstr>Irma</vt:lpstr>
      <vt:lpstr> 飓风艾玛</vt:lpstr>
      <vt:lpstr> 飓风艾玛</vt:lpstr>
      <vt:lpstr>做好准备</vt:lpstr>
      <vt:lpstr>神如何预备我们来侍奉祂?</vt:lpstr>
      <vt:lpstr>民数记</vt:lpstr>
      <vt:lpstr>民数记的开始</vt:lpstr>
      <vt:lpstr>民数记的结束</vt:lpstr>
      <vt:lpstr>民数记之前的故事</vt:lpstr>
      <vt:lpstr>民数记故事的起点</vt:lpstr>
      <vt:lpstr>民数记故事的终点</vt:lpstr>
      <vt:lpstr>民数记</vt:lpstr>
      <vt:lpstr>关键词</vt:lpstr>
      <vt:lpstr>水从磐石而出</vt:lpstr>
      <vt:lpstr>《民数记》带来智慧</vt:lpstr>
      <vt:lpstr>民数记中的智慧</vt:lpstr>
      <vt:lpstr>民族的诞生</vt:lpstr>
      <vt:lpstr>总结</vt:lpstr>
      <vt:lpstr>神如何预备我们来侍奉祂?</vt:lpstr>
      <vt:lpstr>I.神整顿我们以成圣。</vt:lpstr>
      <vt:lpstr>Slides on  民数记 1</vt:lpstr>
      <vt:lpstr>民数记</vt:lpstr>
      <vt:lpstr>旷野中人口的变化</vt:lpstr>
      <vt:lpstr>民数记 2 章 对照撒母耳记下 24 章</vt:lpstr>
      <vt:lpstr>Slides on  民数记 2</vt:lpstr>
      <vt:lpstr>什么地方容得下以色列的两百万人</vt:lpstr>
      <vt:lpstr>环绕会幕而居的各支派</vt:lpstr>
      <vt:lpstr>人口</vt:lpstr>
      <vt:lpstr>十字阵型！！</vt:lpstr>
      <vt:lpstr>行军排列</vt:lpstr>
      <vt:lpstr>Slides on  民数记 3</vt:lpstr>
      <vt:lpstr>Levi's Family Tree</vt:lpstr>
      <vt:lpstr>利未人与祭司的帐棚</vt:lpstr>
      <vt:lpstr>Slides on  民数记 4</vt:lpstr>
      <vt:lpstr>祭司与众支派同列</vt:lpstr>
      <vt:lpstr>Slides on  民数记 5</vt:lpstr>
      <vt:lpstr>民数记</vt:lpstr>
      <vt:lpstr>Slides on  民数记 6</vt:lpstr>
      <vt:lpstr>"耶和华对摩西说： 2 “你把以下条例告诉以色列人。  无论男女，如果许愿做拿细耳人，把自己献给耶和华， 3 就要禁戒淡酒和烈酒、淡酒或烈酒做的醋、葡萄汁、葡萄和葡萄干。’”  (民 6:1-3 CCB).</vt:lpstr>
      <vt:lpstr>"在做拿细耳人期间，葡萄树所结的，包括葡萄核和葡萄皮，都不可吃。"  (民 6:4 CCB).</vt:lpstr>
      <vt:lpstr>"在许愿做拿细耳人期间，不可用剃刀剃头，要任由头发生长，要保持圣洁，一直到献给耶和华的日期满了。 6 在献给耶和华期间，不可挨近死尸"  (民6:5-6 CCB).</vt:lpstr>
      <vt:lpstr>愿 耶和华 赐福你</vt:lpstr>
      <vt:lpstr>Slides on  民数记 7</vt:lpstr>
      <vt:lpstr>民数记 7:12</vt:lpstr>
      <vt:lpstr>Slides on  民数记 8</vt:lpstr>
      <vt:lpstr>灯台的设立（民数记 8:2 ）</vt:lpstr>
      <vt:lpstr>Slides on  民数记 9</vt:lpstr>
      <vt:lpstr>第一个逾越节纪念 (民数记  9:1-14)</vt:lpstr>
      <vt:lpstr>遵循上帝的旨意而不是按照自己的方式来安排你的生活。</vt:lpstr>
      <vt:lpstr>Be organized.</vt:lpstr>
      <vt:lpstr>保持井然有序。</vt:lpstr>
      <vt:lpstr>上帝已赐予你侍奉他所需的一切。</vt:lpstr>
      <vt:lpstr>让神通过你来做工 (腓立比书 2:12-13 CNV)</vt:lpstr>
      <vt:lpstr>哥林多前书10:13 (CCB)</vt:lpstr>
      <vt:lpstr>腓立比书 4:13</vt:lpstr>
      <vt:lpstr>神如何预备我们来侍奉祂?</vt:lpstr>
      <vt:lpstr>I.神整顿我们以成圣。</vt:lpstr>
      <vt:lpstr>II.神警告我们不信的代价。</vt:lpstr>
      <vt:lpstr>民数记</vt:lpstr>
      <vt:lpstr>Slides on  民数记 10</vt:lpstr>
      <vt:lpstr>银号 (10:1-10)</vt:lpstr>
      <vt:lpstr>银号(10:1-10)</vt:lpstr>
      <vt:lpstr>民数记故事的终点</vt:lpstr>
      <vt:lpstr>有些人没有离开西奈</vt:lpstr>
      <vt:lpstr>西奈抄本</vt:lpstr>
      <vt:lpstr>行军次序</vt:lpstr>
      <vt:lpstr>行军排列</vt:lpstr>
      <vt:lpstr>巴兰旷野（10：12）</vt:lpstr>
      <vt:lpstr>Slides on  民数记 11</vt:lpstr>
      <vt:lpstr>抱怨!</vt:lpstr>
      <vt:lpstr>火!</vt:lpstr>
      <vt:lpstr>Slides on  民数记 12</vt:lpstr>
      <vt:lpstr>民数记</vt:lpstr>
      <vt:lpstr>Slides on  民数记 13</vt:lpstr>
      <vt:lpstr>旷野的游荡</vt:lpstr>
      <vt:lpstr>加低斯巴尼(13:26)</vt:lpstr>
      <vt:lpstr>探子的行程</vt:lpstr>
      <vt:lpstr>探子归回</vt:lpstr>
      <vt:lpstr>“多数派”报告</vt:lpstr>
      <vt:lpstr>“少数派”报告</vt:lpstr>
      <vt:lpstr>Slides on  民数记 14</vt:lpstr>
      <vt:lpstr>神的决定</vt:lpstr>
      <vt:lpstr>关键节</vt:lpstr>
      <vt:lpstr>寻的旷野</vt:lpstr>
      <vt:lpstr>No Directions</vt:lpstr>
      <vt:lpstr>神的惩戒</vt:lpstr>
      <vt:lpstr>Slides on  民数记 15</vt:lpstr>
      <vt:lpstr>旧约中的管教</vt:lpstr>
      <vt:lpstr>希伯来书10:28; 民数记 15:30-36</vt:lpstr>
      <vt:lpstr>“任何人若拒绝遵循摩西的律法，凭两三个人的见证就不得怜恤而被处死。”  (希伯来书10:28; 民数记 15:30-36 NLT).</vt:lpstr>
      <vt:lpstr>君尊义仆的末后统治</vt:lpstr>
      <vt:lpstr>旧约中的产业</vt:lpstr>
      <vt:lpstr>旧约中的产业</vt:lpstr>
      <vt:lpstr>Inheritance in the OT</vt:lpstr>
      <vt:lpstr>Inheritance in the OT</vt:lpstr>
      <vt:lpstr>Inheritance in the OT</vt:lpstr>
      <vt:lpstr>新约中的产业</vt:lpstr>
      <vt:lpstr>两种类型的产业</vt:lpstr>
      <vt:lpstr>民数记</vt:lpstr>
      <vt:lpstr>Slides on  民数记 16</vt:lpstr>
      <vt:lpstr>可拉一党的叛逆</vt:lpstr>
      <vt:lpstr>更多埋怨</vt:lpstr>
      <vt:lpstr>抱怨可以吗？</vt:lpstr>
      <vt:lpstr>在旷野里的埋怨 Paul N. Benware, Survey of the 旧约概论, 68</vt:lpstr>
      <vt:lpstr>在旷野里的埋怨 保罗· 本话,旧约圣经游览,68</vt:lpstr>
      <vt:lpstr>"他站在活人和死人中间，瘟疫就止住了。"  (民数记 16:48 CCB).</vt:lpstr>
      <vt:lpstr>Slides on  民数记 17</vt:lpstr>
      <vt:lpstr>"你叫以色列各支派的首领每人拿一根杖来，共十二根，你要在上面写上他们各人的名字。"  (民数记 17:2 NLT).</vt:lpstr>
      <vt:lpstr>"第二天，摩西进入约柜所在的圣幕里，看见利未支派亚伦的杖不单发了芽，长了花蕾，还开了花，结出熟杏。" (民数记 17:8 CCB.</vt:lpstr>
      <vt:lpstr>"第二天，摩西进入约柜所在的圣幕里，看见利未支派亚伦的杖不单发了芽，长了花蕾，还开了花，结出熟杏。" (民数记 17:8 CCB).</vt:lpstr>
      <vt:lpstr>格林多前11:27-29 (CNVS)</vt:lpstr>
      <vt:lpstr>格林多前11:30-32 (CNVS)</vt:lpstr>
      <vt:lpstr>Slides on  民数记 18</vt:lpstr>
      <vt:lpstr>祭司的职责</vt:lpstr>
      <vt:lpstr>Slides on  民数记 19</vt:lpstr>
      <vt:lpstr>The Red Heifer</vt:lpstr>
      <vt:lpstr>红母牛</vt:lpstr>
      <vt:lpstr>Slides on  民数记 20</vt:lpstr>
      <vt:lpstr>民数记</vt:lpstr>
      <vt:lpstr>水从磐 石而出 (民20:8)</vt:lpstr>
      <vt:lpstr>Slides on  民数记 21</vt:lpstr>
      <vt:lpstr>游荡的路线</vt:lpstr>
      <vt:lpstr>更多的埋怨</vt:lpstr>
      <vt:lpstr>“于是耶和华打发火蛇进入人民中间；蛇咬他们，许多以色列人就死了。 7 人民来见摩西，说：“我们有罪了，因为我们出恶言攻击耶和华和你；求你向耶和华祷告，叫这些蛇离开我们。”于是摩西为众人祷告。” (民数记 21:6-7 CNVS).</vt:lpstr>
      <vt:lpstr>铜蛇</vt:lpstr>
      <vt:lpstr>铜蛇</vt:lpstr>
      <vt:lpstr>铜蛇</vt:lpstr>
      <vt:lpstr>外约旦河</vt:lpstr>
      <vt:lpstr>哪哈啦 (亚嫩河)</vt:lpstr>
      <vt:lpstr>跨约旦事件</vt:lpstr>
      <vt:lpstr>Slides on  民数记 22</vt:lpstr>
      <vt:lpstr>民数记</vt:lpstr>
      <vt:lpstr>Transjordan Events</vt:lpstr>
      <vt:lpstr>巴兰的故事（民数记22-24）</vt:lpstr>
      <vt:lpstr>Transjordan Events</vt:lpstr>
      <vt:lpstr>跨约旦事件</vt:lpstr>
      <vt:lpstr>Balaam</vt:lpstr>
      <vt:lpstr>Slides on  民数记 23</vt:lpstr>
      <vt:lpstr>巴兰的预言</vt:lpstr>
      <vt:lpstr>关键节</vt:lpstr>
      <vt:lpstr>Slides on  民数记 24</vt:lpstr>
      <vt:lpstr> 彼得后书 2:15-16</vt:lpstr>
      <vt:lpstr>Slides on  民数记 25</vt:lpstr>
      <vt:lpstr>跨约旦事件</vt:lpstr>
      <vt:lpstr>犹大书 11 </vt:lpstr>
      <vt:lpstr>巴兰的预言 (民数记 22–24)</vt:lpstr>
      <vt:lpstr>启示录 2:14-15</vt:lpstr>
      <vt:lpstr>上帝通过他人的失败来教导我们。</vt:lpstr>
      <vt:lpstr>有时婚姻会失败，所以......</vt:lpstr>
      <vt:lpstr>...祖父母再次成为父母</vt:lpstr>
      <vt:lpstr>救赎与成圣</vt:lpstr>
      <vt:lpstr>神施加的管教</vt:lpstr>
      <vt:lpstr>亚拿尼亚和撒非拉</vt:lpstr>
      <vt:lpstr>奖励可以丢失！</vt:lpstr>
      <vt:lpstr>有至于死的罪 (约壹 5:16-17 CNVS)</vt:lpstr>
      <vt:lpstr>神如何预备我们来侍奉祂?</vt:lpstr>
      <vt:lpstr>I.神整顿我们以成圣。</vt:lpstr>
      <vt:lpstr>II.神警告我们不信的代价。</vt:lpstr>
      <vt:lpstr>III.神奖赏我们的信实。</vt:lpstr>
      <vt:lpstr>Slides on  民数记 26</vt:lpstr>
      <vt:lpstr>论点</vt:lpstr>
      <vt:lpstr>主题</vt:lpstr>
      <vt:lpstr>民数记</vt:lpstr>
      <vt:lpstr>旷野中人口的变化</vt:lpstr>
      <vt:lpstr>部落的人口</vt:lpstr>
      <vt:lpstr>Slides on  民数记 27</vt:lpstr>
      <vt:lpstr>民数记</vt:lpstr>
      <vt:lpstr>Slides on  民数记 28</vt:lpstr>
      <vt:lpstr>特殊的献祭 (民 28:1-15)</vt:lpstr>
      <vt:lpstr>Slides on  民数记 29</vt:lpstr>
      <vt:lpstr>民数记28-29  节日</vt:lpstr>
      <vt:lpstr>Slides on  民数记 30</vt:lpstr>
      <vt:lpstr>民数记</vt:lpstr>
      <vt:lpstr>Slides on  民数记 31</vt:lpstr>
      <vt:lpstr>最后的预备  (31-36 章)</vt:lpstr>
      <vt:lpstr>“摩西对他们说：“你们让这些妇女存活吗？ 16 看哪，这些妇女因巴兰的计谋，使以色列人在毘珥的事上，得罪耶和华，以致瘟疫临到耶和华的会众身上。 17 现在你们要把所有的男孩都杀了，也要杀死所有与男人发生过关系的妇人。 18 但女孩子中，没有与男人发生过关系的，你们都可以让她们活着。 ”  (民 31:15-18 CNVS)</vt:lpstr>
      <vt:lpstr>无神论者的咆哮</vt:lpstr>
      <vt:lpstr>做你的功课吧！基督教对女性的益处远远超过无神论！</vt:lpstr>
      <vt:lpstr>Slides on  民数记 32</vt:lpstr>
      <vt:lpstr>最后的预备  (31-36 章)</vt:lpstr>
      <vt:lpstr>Slides on  民数记 33</vt:lpstr>
      <vt:lpstr>最后的预备  (31-36 章)</vt:lpstr>
      <vt:lpstr>Slides on  民数记 34</vt:lpstr>
      <vt:lpstr>应许之地</vt:lpstr>
      <vt:lpstr>Promised Land Borders to Moses (Num 34)</vt:lpstr>
      <vt:lpstr>最后的准备(31–36)</vt:lpstr>
      <vt:lpstr>Slides on  民数记 35</vt:lpstr>
      <vt:lpstr>最后的预备  (31-36 章)</vt:lpstr>
      <vt:lpstr>48 利未人的城邑</vt:lpstr>
      <vt:lpstr>逃城</vt:lpstr>
      <vt:lpstr>最后的预备  (31-36 章)</vt:lpstr>
      <vt:lpstr>Slides on  民数记 36</vt:lpstr>
      <vt:lpstr>西罗非哈的女儿们 (民 36)</vt:lpstr>
      <vt:lpstr>西罗非哈的 女儿们 (民 36)</vt:lpstr>
      <vt:lpstr>历代志上  7:15-19</vt:lpstr>
      <vt:lpstr>民数记故事的终点</vt:lpstr>
      <vt:lpstr>当你顺从时，上帝将继续引导你</vt:lpstr>
      <vt:lpstr>伊尔玛和哈维·舒鲁特</vt:lpstr>
      <vt:lpstr>你真的怀疑上帝会忘记奖励你吗？</vt:lpstr>
      <vt:lpstr>在新约里的皇冠</vt:lpstr>
      <vt:lpstr>祂应许持守的赏赐 (启示录 3:11b). </vt:lpstr>
      <vt:lpstr>神如何预备我们来侍奉祂?</vt:lpstr>
      <vt:lpstr>民数记  信息声明</vt:lpstr>
      <vt:lpstr>中心思想</vt:lpstr>
      <vt:lpstr>I.神整顿我们以成圣。</vt:lpstr>
      <vt:lpstr>II.神警告我们不信的代价。</vt:lpstr>
      <vt:lpstr>III.神奖赏我们的信实。</vt:lpstr>
      <vt:lpstr>应用</vt:lpstr>
      <vt:lpstr>预备好! 神此刻正在如何引导或警告你? </vt:lpstr>
      <vt:lpstr>早期以色列东边的居民</vt:lpstr>
      <vt:lpstr>早期以色列东边的居民</vt:lpstr>
      <vt:lpstr>早期以色列西边的居民</vt:lpstr>
      <vt:lpstr>早期以色列西边的居民</vt:lpstr>
      <vt:lpstr>早期以色列西边的居民</vt:lpstr>
      <vt:lpstr>忧伤痛悔的民</vt:lpstr>
      <vt:lpstr>忧伤痛悔的民</vt:lpstr>
      <vt:lpstr>忧伤痛悔的民</vt:lpstr>
      <vt:lpstr>忧伤痛悔的民</vt:lpstr>
      <vt:lpstr>Black</vt:lpstr>
      <vt:lpstr>旧约全书概论链接地址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672</cp:revision>
  <dcterms:created xsi:type="dcterms:W3CDTF">2009-08-12T23:51:17Z</dcterms:created>
  <dcterms:modified xsi:type="dcterms:W3CDTF">2024-08-13T15:27:05Z</dcterms:modified>
</cp:coreProperties>
</file>